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7" r:id="rId4"/>
    <p:sldId id="261" r:id="rId5"/>
    <p:sldId id="258" r:id="rId6"/>
    <p:sldId id="264" r:id="rId7"/>
    <p:sldId id="259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6A598E-D12A-4CC0-B6D9-9F787591995A}">
          <p14:sldIdLst>
            <p14:sldId id="260"/>
            <p14:sldId id="256"/>
            <p14:sldId id="257"/>
            <p14:sldId id="261"/>
            <p14:sldId id="258"/>
            <p14:sldId id="264"/>
            <p14:sldId id="259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DA9B-6A7E-452E-827B-0342ADE03B15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18C9-0372-44AF-8E70-EC1725C13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x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.</a:t>
            </a:r>
          </a:p>
          <a:p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sọ</a:t>
            </a:r>
            <a:r>
              <a:rPr lang="en-US" dirty="0"/>
              <a:t>, </a:t>
            </a:r>
            <a:r>
              <a:rPr lang="en-US" dirty="0" err="1"/>
              <a:t>lồng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18C9-0372-44AF-8E70-EC1725C13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386FB-BCCE-4018-92B8-05729D935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06AF56-F371-44C4-A599-774A6E817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FBE63-AE15-4532-8EA9-9F9A242F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A71334-F820-48A4-A07A-94174972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33DABA-778D-4662-85D6-4C8769E8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86B93-8344-451C-94F4-5192F8C1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1951CB-C451-47DE-BE96-9F1B8BCB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EF0608-CC08-41C3-8884-B3CE787C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20D9AE-25B0-4870-93E6-1F989482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44F3E4-2D27-4A21-B74C-0E085B12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8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919E0C-3E84-4AAE-B045-2930FE9B7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873F63-FC03-41D7-AEEF-00BE0874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565BAE-E8E7-41E2-BBB0-3FE0F61E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D9FBA5-5600-42A2-8664-1FB1BBA2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84668-0875-4021-AC95-2CDEEEE7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CF1A4-778D-49FF-831C-8472557C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309DC-5737-4B39-939C-E13125FBA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5F84CD-875D-4C22-BC14-AB3B5353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D9143F-4019-4532-AA21-A8D295B5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2248E-9B57-446D-B2D0-386D7036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27C1F-A255-4ED5-9F7F-96529735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A74AA6-A20C-473C-BF98-B8EA2343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C0F428-EEE7-4E94-86E2-0737C138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1ADB6D-4433-4595-A257-0C4CB869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C57028-5E81-45EF-9856-B00E2447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787B4-D624-4A82-8666-9087489B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0A5610-A798-4CB2-B400-0509A6417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F1B9C0-9721-4B56-BF9F-F6EC619F4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6A3BCA-37B5-4E1F-BF82-9F47BFC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D6C799-3C65-4E17-BCFF-16BD6E7F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A8935E-C2C7-4409-810A-56DF1A02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53F61-1EC1-4BAE-9876-F40DD7A9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B24D36-BC58-4C0F-ABA3-5241CB75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61BE13-744A-49A8-B8C8-97BC6B8F6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354E19-C76C-4690-A0B0-83A3302E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83800F5-8A9F-46C4-8BC3-99E24F788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458F82-DCBF-4FD3-8D4B-B5926E31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5EB4BF-3DCB-4BDB-9BF6-D05E3C92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532B48-9753-4EDF-A730-42BE151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C6B9C4-8C2C-4AE7-AF68-DD69ED98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5F7912-F5A6-45BE-8441-89E9052C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0FFBE6-3055-44EF-BD62-FC6CB0E1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7655F1-A521-4961-9606-98F2E2A7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7243BF-1CA2-41F1-BB71-B7686688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C2931E-CFA4-4C1B-8161-C69D976C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AFFBBF-69FC-4663-BA7D-A681F66F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22EC5-B742-4FC0-959D-6A8DB1CB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83910-C248-4C6B-B27F-5217C9C0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0F606C-F948-4531-83D0-B3EB08FB7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AA7741-6BF5-454A-8130-6B90DBF6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20F7B1-2D9D-4B03-BECB-2039D12E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BCB088-8444-4EF9-84EF-A106C51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2C340-8F32-4215-B1EA-1D83EF2D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F8C969-4733-4C33-A063-FBB4CB3A4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B929BE-2969-43C9-99D6-A6019308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549676-C7C9-4CEA-B88F-F7D3D254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B6E584-30D0-4525-9F8B-DB71C7E9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E7C301-7CCD-45FF-B89A-A45029A3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7212995-9D9F-4F61-AA7D-E0D439F2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EAFC90-AD15-4703-BD8A-DC51FBBEE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894174-4169-407F-9502-8067B769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EEB5-DA39-4459-8751-DDC775722B22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4DE56-2E8D-4DBB-A4BE-05DB6167D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50E77-34BA-44CC-B5A4-8D2F1BC6F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DFDE-8ACF-4FA0-B6C1-8D82E557A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BEA481B8-1596-4FAA-8297-C030C31B6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7" b="15111"/>
          <a:stretch/>
        </p:blipFill>
        <p:spPr bwMode="auto">
          <a:xfrm>
            <a:off x="2922883" y="259463"/>
            <a:ext cx="6346234" cy="62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Line 3">
            <a:extLst>
              <a:ext uri="{FF2B5EF4-FFF2-40B4-BE49-F238E27FC236}">
                <a16:creationId xmlns="" xmlns:a16="http://schemas.microsoft.com/office/drawing/2014/main" id="{97E176D1-2975-4A14-B24F-C0ADB67BEE20}"/>
              </a:ext>
            </a:extLst>
          </p:cNvPr>
          <p:cNvSpPr/>
          <p:nvPr/>
        </p:nvSpPr>
        <p:spPr>
          <a:xfrm>
            <a:off x="9591040" y="3251200"/>
            <a:ext cx="1168400" cy="1010920"/>
          </a:xfrm>
          <a:prstGeom prst="borderCallout1">
            <a:avLst>
              <a:gd name="adj1" fmla="val 31815"/>
              <a:gd name="adj2" fmla="val -153550"/>
              <a:gd name="adj3" fmla="val 46168"/>
              <a:gd name="adj4" fmla="val -941"/>
            </a:avLst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="" xmlns:a16="http://schemas.microsoft.com/office/drawing/2014/main" id="{B4311FED-F86F-44D0-B1D8-A4C3355DAD67}"/>
              </a:ext>
            </a:extLst>
          </p:cNvPr>
          <p:cNvSpPr/>
          <p:nvPr/>
        </p:nvSpPr>
        <p:spPr>
          <a:xfrm>
            <a:off x="2103120" y="3723640"/>
            <a:ext cx="1168400" cy="1010920"/>
          </a:xfrm>
          <a:prstGeom prst="borderCallout1">
            <a:avLst>
              <a:gd name="adj1" fmla="val -69692"/>
              <a:gd name="adj2" fmla="val 232537"/>
              <a:gd name="adj3" fmla="val 54208"/>
              <a:gd name="adj4" fmla="val 99059"/>
            </a:avLst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5374EF-9F02-40D1-8254-1A2731FE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AA777-9ABC-4ABA-8CED-9B90F654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F3837D1-D08A-437F-8A22-FFB068AF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02" y="913944"/>
            <a:ext cx="6941991" cy="52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áº¢nh Äá»ng Äáº¹p (296)">
            <a:extLst>
              <a:ext uri="{FF2B5EF4-FFF2-40B4-BE49-F238E27FC236}">
                <a16:creationId xmlns="" xmlns:a16="http://schemas.microsoft.com/office/drawing/2014/main" id="{6064B7D3-CAF1-4DE2-9EB2-39FE13614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329815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áº¢nh Äá»ng Äáº¹p (296)">
            <a:extLst>
              <a:ext uri="{FF2B5EF4-FFF2-40B4-BE49-F238E27FC236}">
                <a16:creationId xmlns="" xmlns:a16="http://schemas.microsoft.com/office/drawing/2014/main" id="{C824FD01-1AE4-4E6D-8C50-201238F18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9815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áº¢nh Äá»ng trang trÃ­ (40)">
            <a:extLst>
              <a:ext uri="{FF2B5EF4-FFF2-40B4-BE49-F238E27FC236}">
                <a16:creationId xmlns="" xmlns:a16="http://schemas.microsoft.com/office/drawing/2014/main" id="{079A3FCE-DCC2-455E-9912-2C29802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32" y="6229616"/>
            <a:ext cx="6585733" cy="6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áº¢nh Äá»ng trang trÃ­ (44)">
            <a:extLst>
              <a:ext uri="{FF2B5EF4-FFF2-40B4-BE49-F238E27FC236}">
                <a16:creationId xmlns="" xmlns:a16="http://schemas.microsoft.com/office/drawing/2014/main" id="{B77A1863-C269-4402-9763-D1239A318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12" y="-529847"/>
            <a:ext cx="5841572" cy="15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8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406306-FDEA-421B-A6FC-032440CA4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930" y="1920894"/>
            <a:ext cx="9144000" cy="92333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Bài</a:t>
            </a:r>
            <a:r>
              <a:rPr lang="en-US" dirty="0"/>
              <a:t> 2</a:t>
            </a:r>
          </a:p>
        </p:txBody>
      </p:sp>
      <p:pic>
        <p:nvPicPr>
          <p:cNvPr id="5122" name="Picture 2" descr="Káº¿t quáº£ hÃ¬nh áº£nh cho bá» xÆ°Æ¡ng">
            <a:extLst>
              <a:ext uri="{FF2B5EF4-FFF2-40B4-BE49-F238E27FC236}">
                <a16:creationId xmlns="" xmlns:a16="http://schemas.microsoft.com/office/drawing/2014/main" id="{06F8A98C-E467-4B12-B7F4-F849B832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0"/>
            <a:ext cx="407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>
            <a:extLst>
              <a:ext uri="{FF2B5EF4-FFF2-40B4-BE49-F238E27FC236}">
                <a16:creationId xmlns="" xmlns:a16="http://schemas.microsoft.com/office/drawing/2014/main" id="{D2AA2664-6558-41F8-B2C8-06A2D5D0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80" y="0"/>
            <a:ext cx="388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FB61C5-BF1C-4E57-8145-C67BE64C437A}"/>
              </a:ext>
            </a:extLst>
          </p:cNvPr>
          <p:cNvSpPr/>
          <p:nvPr/>
        </p:nvSpPr>
        <p:spPr>
          <a:xfrm>
            <a:off x="1090930" y="2844224"/>
            <a:ext cx="43091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Arial" panose="020B7200000000000000" pitchFamily="34" charset="0"/>
              </a:rPr>
              <a:t>Bộ</a:t>
            </a:r>
            <a:r>
              <a:rPr lang="en-US" sz="7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7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.VnArial" panose="020B7200000000000000" pitchFamily="34" charset="0"/>
              </a:rPr>
              <a:t>xương</a:t>
            </a:r>
            <a:endParaRPr lang="en-US" sz="7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4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5646914-00BB-4F80-90B2-6DEC7D94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0"/>
            <a:ext cx="599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CBF73B-BBE1-4976-89DC-8E7EB3BC993C}"/>
              </a:ext>
            </a:extLst>
          </p:cNvPr>
          <p:cNvSpPr/>
          <p:nvPr/>
        </p:nvSpPr>
        <p:spPr>
          <a:xfrm>
            <a:off x="3251200" y="0"/>
            <a:ext cx="1543526" cy="2432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6EDCAA4-CBC1-4714-9921-19EEA176ACF9}"/>
              </a:ext>
            </a:extLst>
          </p:cNvPr>
          <p:cNvSpPr/>
          <p:nvPr/>
        </p:nvSpPr>
        <p:spPr>
          <a:xfrm>
            <a:off x="6403340" y="6503194"/>
            <a:ext cx="302260" cy="3022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E9EB697-E915-4866-B48F-B051A8C0AAEE}"/>
              </a:ext>
            </a:extLst>
          </p:cNvPr>
          <p:cNvCxnSpPr>
            <a:cxnSpLocks/>
          </p:cNvCxnSpPr>
          <p:nvPr/>
        </p:nvCxnSpPr>
        <p:spPr>
          <a:xfrm flipV="1">
            <a:off x="4653280" y="243205"/>
            <a:ext cx="1920240" cy="27495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F9FCE59-0DC9-4931-81E4-0E98659EB7D7}"/>
              </a:ext>
            </a:extLst>
          </p:cNvPr>
          <p:cNvCxnSpPr>
            <a:cxnSpLocks/>
          </p:cNvCxnSpPr>
          <p:nvPr/>
        </p:nvCxnSpPr>
        <p:spPr>
          <a:xfrm flipV="1">
            <a:off x="4561840" y="681037"/>
            <a:ext cx="1696720" cy="375608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18CD8B84-4171-4D73-8C46-E4C958EE6B1F}"/>
              </a:ext>
            </a:extLst>
          </p:cNvPr>
          <p:cNvCxnSpPr>
            <a:cxnSpLocks/>
          </p:cNvCxnSpPr>
          <p:nvPr/>
        </p:nvCxnSpPr>
        <p:spPr>
          <a:xfrm>
            <a:off x="4634230" y="1611631"/>
            <a:ext cx="1461769" cy="20097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7E18E17-2BE1-44EA-9434-D49DC5FC3ED0}"/>
              </a:ext>
            </a:extLst>
          </p:cNvPr>
          <p:cNvCxnSpPr>
            <a:cxnSpLocks/>
          </p:cNvCxnSpPr>
          <p:nvPr/>
        </p:nvCxnSpPr>
        <p:spPr>
          <a:xfrm>
            <a:off x="4653280" y="2153126"/>
            <a:ext cx="1750060" cy="21447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86AAAF4-B8BA-4C08-AF93-27212F4DA053}"/>
              </a:ext>
            </a:extLst>
          </p:cNvPr>
          <p:cNvCxnSpPr>
            <a:cxnSpLocks/>
          </p:cNvCxnSpPr>
          <p:nvPr/>
        </p:nvCxnSpPr>
        <p:spPr>
          <a:xfrm>
            <a:off x="4483100" y="2708114"/>
            <a:ext cx="688340" cy="22812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80773CD-0653-47B6-897A-507DE2010689}"/>
              </a:ext>
            </a:extLst>
          </p:cNvPr>
          <p:cNvCxnSpPr>
            <a:cxnSpLocks/>
          </p:cNvCxnSpPr>
          <p:nvPr/>
        </p:nvCxnSpPr>
        <p:spPr>
          <a:xfrm flipV="1">
            <a:off x="4568190" y="2961877"/>
            <a:ext cx="1416050" cy="349172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32B1FC80-80F3-40C7-B5BC-70C428DE32FD}"/>
              </a:ext>
            </a:extLst>
          </p:cNvPr>
          <p:cNvCxnSpPr>
            <a:cxnSpLocks/>
          </p:cNvCxnSpPr>
          <p:nvPr/>
        </p:nvCxnSpPr>
        <p:spPr>
          <a:xfrm flipH="1" flipV="1">
            <a:off x="6929120" y="1239838"/>
            <a:ext cx="447040" cy="66040"/>
          </a:xfrm>
          <a:prstGeom prst="straightConnector1">
            <a:avLst/>
          </a:prstGeom>
          <a:ln w="38100">
            <a:solidFill>
              <a:srgbClr val="F2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F0EEDB7-DA1A-4AD7-B7A2-FE2F19FABD3B}"/>
              </a:ext>
            </a:extLst>
          </p:cNvPr>
          <p:cNvCxnSpPr>
            <a:cxnSpLocks/>
          </p:cNvCxnSpPr>
          <p:nvPr/>
        </p:nvCxnSpPr>
        <p:spPr>
          <a:xfrm flipH="1" flipV="1">
            <a:off x="6929120" y="4836160"/>
            <a:ext cx="304800" cy="71120"/>
          </a:xfrm>
          <a:prstGeom prst="straightConnector1">
            <a:avLst/>
          </a:prstGeom>
          <a:ln w="38100">
            <a:solidFill>
              <a:srgbClr val="F2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1ACBCF43-84AE-4D8C-9942-C30CBFED4A72}"/>
              </a:ext>
            </a:extLst>
          </p:cNvPr>
          <p:cNvCxnSpPr>
            <a:cxnSpLocks/>
          </p:cNvCxnSpPr>
          <p:nvPr/>
        </p:nvCxnSpPr>
        <p:spPr>
          <a:xfrm flipH="1" flipV="1">
            <a:off x="7305040" y="2565401"/>
            <a:ext cx="233680" cy="112234"/>
          </a:xfrm>
          <a:prstGeom prst="straightConnector1">
            <a:avLst/>
          </a:prstGeom>
          <a:ln w="38100">
            <a:solidFill>
              <a:srgbClr val="F2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1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A0041-6D50-456A-AEBF-3A58B774F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1761"/>
            <a:ext cx="10515600" cy="289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500" b="1" spc="3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5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vi-VN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ơng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x</a:t>
            </a:r>
            <a:r>
              <a:rPr lang="vi-VN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ơng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vi-VN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ớc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5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500" b="1" spc="3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sz="35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x</a:t>
            </a:r>
            <a:r>
              <a:rPr lang="vi-VN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ơng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phối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khiển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35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ibbon: Curved and Tilted Up 3">
            <a:extLst>
              <a:ext uri="{FF2B5EF4-FFF2-40B4-BE49-F238E27FC236}">
                <a16:creationId xmlns="" xmlns:a16="http://schemas.microsoft.com/office/drawing/2014/main" id="{566CDC16-39AC-49CA-9798-229B3A2DAC8D}"/>
              </a:ext>
            </a:extLst>
          </p:cNvPr>
          <p:cNvSpPr/>
          <p:nvPr/>
        </p:nvSpPr>
        <p:spPr>
          <a:xfrm>
            <a:off x="3056681" y="915437"/>
            <a:ext cx="6078637" cy="1249680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áº¢nh Äá»ng Äáº¹p (28)">
            <a:extLst>
              <a:ext uri="{FF2B5EF4-FFF2-40B4-BE49-F238E27FC236}">
                <a16:creationId xmlns="" xmlns:a16="http://schemas.microsoft.com/office/drawing/2014/main" id="{9851866E-07E3-476F-968C-F34E7555B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24" y="3307080"/>
            <a:ext cx="1016635" cy="3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AB42D9D2-2235-4CF2-BF63-DA77728F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12192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BC6A35-307B-4953-959A-F0ED8499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69" y="406069"/>
            <a:ext cx="11158182" cy="1325563"/>
          </a:xfrm>
        </p:spPr>
        <p:txBody>
          <a:bodyPr>
            <a:norm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685987-1E04-4B36-A174-C6D18F1F7486}"/>
              </a:ext>
            </a:extLst>
          </p:cNvPr>
          <p:cNvSpPr/>
          <p:nvPr/>
        </p:nvSpPr>
        <p:spPr>
          <a:xfrm>
            <a:off x="5659120" y="6350000"/>
            <a:ext cx="94488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94692A-F6A9-4830-8F8C-AD0D52FF1950}"/>
              </a:ext>
            </a:extLst>
          </p:cNvPr>
          <p:cNvSpPr/>
          <p:nvPr/>
        </p:nvSpPr>
        <p:spPr>
          <a:xfrm>
            <a:off x="2702560" y="6057900"/>
            <a:ext cx="94488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8A20ED1-6BA6-4EF0-8C14-25593705C0E7}"/>
              </a:ext>
            </a:extLst>
          </p:cNvPr>
          <p:cNvSpPr/>
          <p:nvPr/>
        </p:nvSpPr>
        <p:spPr>
          <a:xfrm>
            <a:off x="8737600" y="6149023"/>
            <a:ext cx="944880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5906D-AC44-4010-9AFB-F6FE9187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56D75-0AD3-4E8C-B6C2-88CC0765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áº¿t quáº£ hÃ¬nh áº£nh cho cong váº¹o cá»t sá»ng">
            <a:extLst>
              <a:ext uri="{FF2B5EF4-FFF2-40B4-BE49-F238E27FC236}">
                <a16:creationId xmlns="" xmlns:a16="http://schemas.microsoft.com/office/drawing/2014/main" id="{F0F104D3-81C3-4DFF-84D9-50C44EB7D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8456" r="6000" b="10211"/>
          <a:stretch/>
        </p:blipFill>
        <p:spPr bwMode="auto">
          <a:xfrm>
            <a:off x="781506" y="760149"/>
            <a:ext cx="10628987" cy="53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796AB5-BB8F-4E2F-B459-256724A6CC17}"/>
              </a:ext>
            </a:extLst>
          </p:cNvPr>
          <p:cNvSpPr/>
          <p:nvPr/>
        </p:nvSpPr>
        <p:spPr>
          <a:xfrm>
            <a:off x="781506" y="760149"/>
            <a:ext cx="5588814" cy="54168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89540B-6D40-4B16-915B-659A5D519590}"/>
              </a:ext>
            </a:extLst>
          </p:cNvPr>
          <p:cNvSpPr/>
          <p:nvPr/>
        </p:nvSpPr>
        <p:spPr>
          <a:xfrm>
            <a:off x="6715760" y="629920"/>
            <a:ext cx="1219200" cy="1325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76E9005-7B17-4F77-8454-2FB4E5507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7227" b="10531"/>
          <a:stretch/>
        </p:blipFill>
        <p:spPr bwMode="auto">
          <a:xfrm>
            <a:off x="1808480" y="1314576"/>
            <a:ext cx="8575040" cy="55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5745-77DA-4A8E-83E3-C08E03A0BE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733" y="105816"/>
            <a:ext cx="11144534" cy="1325563"/>
          </a:xfrm>
        </p:spPr>
        <p:txBody>
          <a:bodyPr>
            <a:norm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0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D8D9-AAE5-46CF-8520-DB5A169D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05" y="544560"/>
            <a:ext cx="11226421" cy="54959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2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A0041-6D50-456A-AEBF-3A58B774F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641"/>
            <a:ext cx="10515600" cy="289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pc="3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vẹo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spc="3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spc="3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spc="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ibbon: Curved and Tilted Up 3">
            <a:extLst>
              <a:ext uri="{FF2B5EF4-FFF2-40B4-BE49-F238E27FC236}">
                <a16:creationId xmlns="" xmlns:a16="http://schemas.microsoft.com/office/drawing/2014/main" id="{566CDC16-39AC-49CA-9798-229B3A2DAC8D}"/>
              </a:ext>
            </a:extLst>
          </p:cNvPr>
          <p:cNvSpPr/>
          <p:nvPr/>
        </p:nvSpPr>
        <p:spPr>
          <a:xfrm>
            <a:off x="3322813" y="827420"/>
            <a:ext cx="5546374" cy="1249680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175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Bài 2</vt:lpstr>
      <vt:lpstr>PowerPoint Presentation</vt:lpstr>
      <vt:lpstr>PowerPoint Presentation</vt:lpstr>
      <vt:lpstr>Cột sống của bạn nào sẽ bị cong vẹo? Tại sao?</vt:lpstr>
      <vt:lpstr>PowerPoint Presentation</vt:lpstr>
      <vt:lpstr>Điều gì sẽ xảy ra nếu bạn mang vác quá nặng?</vt:lpstr>
      <vt:lpstr>  Chúng ta nên làm gì để cột sống không bị cong vẹo?    Chúng ta cần làm gì để xương phát triển tốt?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Anh Nguyễn</dc:creator>
  <cp:lastModifiedBy>Admin</cp:lastModifiedBy>
  <cp:revision>34</cp:revision>
  <dcterms:created xsi:type="dcterms:W3CDTF">2019-08-13T02:43:36Z</dcterms:created>
  <dcterms:modified xsi:type="dcterms:W3CDTF">2021-02-22T08:36:46Z</dcterms:modified>
</cp:coreProperties>
</file>