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CHUẨN BỊ CỦA HỌC SINH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8934986002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69917"/>
            <a:ext cx="2382983" cy="2382983"/>
          </a:xfrm>
          <a:prstGeom prst="rect">
            <a:avLst/>
          </a:prstGeom>
        </p:spPr>
      </p:pic>
      <p:pic>
        <p:nvPicPr>
          <p:cNvPr id="8" name="Picture 7" descr="keo hồ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1804750"/>
            <a:ext cx="1587500" cy="2390303"/>
          </a:xfrm>
          <a:prstGeom prst="rect">
            <a:avLst/>
          </a:prstGeom>
        </p:spPr>
      </p:pic>
      <p:pic>
        <p:nvPicPr>
          <p:cNvPr id="9" name="Picture 8" descr="ké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8591" y="1769917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TRÌNH  LÀM VÒNG ĐEO TAY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133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GỒM 4 BƯỚC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895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BƯỚC 1 : CẮT  THÀNH CÁC NAN GiẤY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05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Lấy hai tờ giấy thủ công khác màu nhau cắt thành các nan giấy rộng 1 ô ly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2286000"/>
            <a:ext cx="685800" cy="3124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286000"/>
            <a:ext cx="685800" cy="3124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914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BƯỚC 2 : DÁN NỐI CÁC NAN GiẤY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24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Dán nối các nan giấy cùng màu thành một nan giấy dài 50 ô đến 60 ô , rộng 1 ô  làm 2 nan như vậy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343400"/>
            <a:ext cx="56388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4838700" y="876300"/>
            <a:ext cx="685800" cy="533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2672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 ô 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50292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667000"/>
            <a:ext cx="56388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3924300" y="2628900"/>
            <a:ext cx="685800" cy="533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3581400" y="571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48768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4191000" y="563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 ô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1" grpId="0" animBg="1"/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8382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BƯỚC 3 : GẤP CÁC NAN GiẤY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Dán đầu của 2 nan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92189373_510661983155536_8617785848596791296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09800"/>
            <a:ext cx="1817350" cy="230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76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Gấp nan dọc đè lên nan ngang sao cho nếp gấp sát mép nan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2664742_559206411387395_63718345262382448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00047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Sau đó lại gấp nan ngang đè lên ngang dọc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2268329_519617342314563_49750837167380234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438400"/>
            <a:ext cx="2126721" cy="29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600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Tiếp tục gấp  theo thứ tự như trên cho đến hết hai nan giấy . Dán phần cuối của hai nan lại  ta được sợi dây dài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3229268_226737631745740_3763839227721154560_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57600"/>
            <a:ext cx="6217920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44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4 : HOÀN CHỈNH VÒNG ĐEO TAY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2503651_221489975578671_7870419555787472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09800"/>
            <a:ext cx="3132628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5908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Dán hai đầu sợi dây vừa gấp được vòng đeo tay bằng giấy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91089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THỰC HÀNH LÀM VÒNG ĐEO TAY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171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</dc:creator>
  <cp:lastModifiedBy>Administrator</cp:lastModifiedBy>
  <cp:revision>25</cp:revision>
  <dcterms:created xsi:type="dcterms:W3CDTF">2020-04-11T09:35:55Z</dcterms:created>
  <dcterms:modified xsi:type="dcterms:W3CDTF">2021-03-01T16:53:48Z</dcterms:modified>
</cp:coreProperties>
</file>