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7" r:id="rId3"/>
    <p:sldId id="259" r:id="rId4"/>
    <p:sldId id="260" r:id="rId5"/>
    <p:sldId id="261" r:id="rId6"/>
    <p:sldId id="262" r:id="rId7"/>
    <p:sldId id="263" r:id="rId8"/>
    <p:sldId id="281" r:id="rId9"/>
    <p:sldId id="279" r:id="rId10"/>
    <p:sldId id="283" r:id="rId11"/>
    <p:sldId id="285" r:id="rId12"/>
    <p:sldId id="287" r:id="rId13"/>
    <p:sldId id="289" r:id="rId14"/>
    <p:sldId id="292" r:id="rId15"/>
    <p:sldId id="297" r:id="rId16"/>
    <p:sldId id="299" r:id="rId17"/>
    <p:sldId id="301" r:id="rId18"/>
    <p:sldId id="296" r:id="rId19"/>
    <p:sldId id="265" r:id="rId20"/>
    <p:sldId id="267" r:id="rId21"/>
    <p:sldId id="268" r:id="rId22"/>
    <p:sldId id="269" r:id="rId23"/>
    <p:sldId id="270" r:id="rId24"/>
    <p:sldId id="305" r:id="rId25"/>
    <p:sldId id="303" r:id="rId26"/>
    <p:sldId id="273" r:id="rId27"/>
    <p:sldId id="307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9ADD-3FC5-4229-88FD-A603C0D1D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7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A670-6E4A-4280-9D28-004D8B4DD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2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0D4FE-991C-4265-9556-FD281C6EB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9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7D1D2-1C16-4BA5-9F7B-1BEB89308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0437-E698-4AB9-A3E9-90C1797DA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2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E2D8-932B-47A7-99D9-5175CAE0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3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0103-F47D-41D6-AE97-947D7D0EA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BB87-4223-4D19-9FBA-24D24C770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09D1-25EC-43CC-817C-176B3AA65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075F-25FB-43B3-8C0B-7DB0BE7B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0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45AB-597F-4AC4-B144-E377CEA9C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3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A23D67A-0527-4DF2-9AE7-FA68B60CE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19863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TaiLieu.VN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81200" y="25908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Môn: Tập đọc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" y="4267200"/>
            <a:ext cx="8153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rgbClr val="7030A0"/>
                </a:solidFill>
                <a:latin typeface="Times New Roman" pitchFamily="18" charset="0"/>
              </a:rPr>
              <a:t>Bài: TÌM NGỌC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981200" y="76200"/>
            <a:ext cx="64770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Tìm ngọc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33400" y="1752600"/>
            <a:ext cx="1219200" cy="4572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Đoạn 4</a:t>
            </a:r>
          </a:p>
        </p:txBody>
      </p:sp>
      <p:pic>
        <p:nvPicPr>
          <p:cNvPr id="11271" name="Picture 9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2514600"/>
            <a:ext cx="8991600" cy="396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    Ra về, Chó tranh ngậm ngọc. Lúc qua sông, nó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 làm rơi viên ngọc xuống nước. Một con cá lớn thấy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viên ngọc, đớp ngay. Chó nghĩ ra cách rình ở bên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sông, chờ ai câu được cá nuốt ngọc thì lấy lại.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    Mấy hôm sau, có người đánh được con cá lớn, mổ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ruột ra có viên ngọc. Mèo liền nhảy tới  ngoạm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ngọc chạy biến.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90" tmFilter="0,0; .5, 1; 1, 1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981200" y="76200"/>
            <a:ext cx="64770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Tìm ngọc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33400" y="1752600"/>
            <a:ext cx="1219200" cy="4572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Đoạn 5</a:t>
            </a:r>
          </a:p>
        </p:txBody>
      </p:sp>
      <p:pic>
        <p:nvPicPr>
          <p:cNvPr id="12295" name="Picture 8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2590800"/>
            <a:ext cx="9144000" cy="3581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17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     Lần này, Mèo đội ngọc trên đầu. Nào ngờ, vừa đi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được một quãng thì có con quạ sà xuống  đớp ngọc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rồi bay lên cây cao. Mèo nghĩ ra một mẹo. Nó nằm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phơi bụng vờ chết. Quạ trúng kế, sà xuống toan rỉa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thịt Mèo. Mèo nhảy xổ lên vồ. Quạ van lạy, xin trả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lại ngọc</a:t>
            </a:r>
          </a:p>
          <a:p>
            <a:pPr marL="342900" indent="-342900"/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90" tmFilter="0,0; .5, 1; 1, 1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981200" y="76200"/>
            <a:ext cx="64770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Tìm ngọc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33400" y="1981200"/>
            <a:ext cx="1219200" cy="4572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Đoạn 6</a:t>
            </a:r>
          </a:p>
        </p:txBody>
      </p:sp>
      <p:pic>
        <p:nvPicPr>
          <p:cNvPr id="13319" name="Picture 8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2895600"/>
            <a:ext cx="9144000" cy="2590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17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     Lần này, Chó và Mèo mang ngọc về được đến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nhà. Chàng trai vô cùng mừng rỡ, càng thêm yêu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quí hai con vật thông minh, tình nghĩa.</a:t>
            </a:r>
            <a:r>
              <a:rPr lang="en-US" sz="1700" b="1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endParaRPr lang="en-US" b="1" i="1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/>
            <a:r>
              <a:rPr lang="en-US" b="1" i="1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90" tmFilter="0,0; .5, 1; 1, 1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981200" y="76200"/>
            <a:ext cx="64770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Tìm ngọc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pic>
        <p:nvPicPr>
          <p:cNvPr id="14342" name="Picture 8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167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Xưa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  có chàng trai thấy một bọn trẻ định giết con rắn nước </a:t>
            </a:r>
          </a:p>
          <a:p>
            <a:pPr marL="342900" indent="-342900"/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liền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bỏ tiền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 ra mua,  rồi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thả rắn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 đi.  Không ngờ, con rắn ấy là </a:t>
            </a:r>
          </a:p>
          <a:p>
            <a:pPr marL="342900" indent="-342900"/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con của Long Vương.</a:t>
            </a:r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 </a:t>
            </a:r>
            <a:endParaRPr lang="en-US" sz="1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Mèo liền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nhảy tới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   ngoạm ngọc  chạy biến.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962400"/>
            <a:ext cx="9144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Nào ngờ,  vừa đi được một quãng thì có con quạ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sà xuống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  </a:t>
            </a:r>
          </a:p>
          <a:p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đớp ngọc  rồi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bay lên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 cây cao.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/>
      <p:bldP spid="35851" grpId="0" animBg="1"/>
      <p:bldP spid="358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209800" y="76200"/>
            <a:ext cx="6477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3886200" y="9906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Tìm ngọc</a:t>
            </a:r>
          </a:p>
        </p:txBody>
      </p:sp>
      <p:pic>
        <p:nvPicPr>
          <p:cNvPr id="15367" name="Picture 8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533400" y="1752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I - Luyện đọc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- nuốt, rắn nước, Long Vương, ngoạm, toan rỉa thịt</a:t>
            </a: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572000" y="18288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5181600" y="1600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4724400" y="2286000"/>
            <a:ext cx="24384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Rắn nước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Long Vương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Ngọc quý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Thợ kim hoàn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Đánh tráo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Nuốt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Ngoạm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Toan rỉa thịt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  <p:bldP spid="389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146-kim-cuong-300x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638"/>
            <a:ext cx="6092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giacngo.vn/UserImages/2012/01/08/12/bac%20hai%20l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382000" cy="658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" descr="http://i431.photobucket.com/albums/qq33/MrLapdi/12.jpg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429000"/>
            <a:ext cx="4105275" cy="319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0" name="Picture 8" descr="trang suc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962400" cy="2819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9" descr="ngoa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40386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180px-Raven_scavenging_on_a_dead_sha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14413"/>
            <a:ext cx="4876800" cy="27955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209800" y="76200"/>
            <a:ext cx="6477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886200" y="9906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Tìm ngọc</a:t>
            </a:r>
          </a:p>
        </p:txBody>
      </p:sp>
      <p:pic>
        <p:nvPicPr>
          <p:cNvPr id="17415" name="Picture 8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17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1. Xưa có chàng trai thấy một bọn trẻ định giết con rắn nước liền bỏ tiền ra mua, 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rồi thả rắn đi. Không ngờ, con rắn ấy là con của Long Vương. Đền ơn chàng trai, Long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Vương tặng chàng một viên ngọc quý.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2. Có người th</a:t>
            </a: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ợ</a:t>
            </a:r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 kim hoàn biết đó là ngọc hiếm, bèn đánh tráo. Chàng trai rất buồn.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 Thấy vậy, Chó và Mèo xin chủ đi tìm ngọc.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3. Đến nhà người thợ kim hoàn, Mèo bắt một con chuột đi tìm ngọc. Quả nhiên, con 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chuột tìm được.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4. Ra về, Chó tranh ngậm ngọc. Lúc qua sông, nó làm rơi viên ngọc xuống nước. Một 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con cá lớn thấy viên ngọc, đớp ngay. Chó nghĩ ra cách rình ở bên sông, chờ ai câu 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được cá nuốt ngọc thì lấy lại.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Mấy hôm sau, có người đánh được con cá lớn, mổ ruột ra có viên ngọc. Mèo liền 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nhảy tới  ngoạm ngọc chạy biến.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5. Lần này, Mèo đội ngọc trên đầu. Nào ngờ, vừa đi được một quãng thì có con quạ sà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xuống  đớp ngọc rồi bay lên cây cao. Mèo nghĩ ra một mẹo. Nó nằm phơi bụng v</a:t>
            </a:r>
            <a:r>
              <a:rPr lang="en-US" b="1">
                <a:solidFill>
                  <a:srgbClr val="3333CC"/>
                </a:solidFill>
                <a:latin typeface="Times New Roman" pitchFamily="18" charset="0"/>
              </a:rPr>
              <a:t>ờ</a:t>
            </a:r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 chết.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Quạ trúng kế, sà xuống toan rỉa thịt Mèo. Mèo nhảy xổ lên vồ. Quạ van lạy, xin trả 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lại ngọc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6. Lần này, Chó và Mèo mang ngọc về được đến nhà. Chàng trai vô cùng mừng rỡ, 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càng thêm yêu quí  hai con vật thông minh, tình nghĩa.</a:t>
            </a:r>
            <a:r>
              <a:rPr lang="en-US" sz="1700" b="1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endParaRPr lang="en-US" b="1" i="1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/>
            <a:r>
              <a:rPr lang="en-US" b="1" i="1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                                         Theo Nguyễn Đổng Chi</a:t>
            </a:r>
            <a:endParaRPr lang="en-US" sz="17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endParaRPr lang="en-US" sz="17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209800" y="76200"/>
            <a:ext cx="6477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886200" y="9906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Tìm ngọc</a:t>
            </a:r>
          </a:p>
        </p:txBody>
      </p:sp>
      <p:pic>
        <p:nvPicPr>
          <p:cNvPr id="18439" name="Picture 8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533400" y="1752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I - Luyện đọc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- nuốt, rắn nước, Long Vương, ngoạm, toan rỉa thịt</a:t>
            </a: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4572000" y="18288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5181600" y="1600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724400" y="2286000"/>
            <a:ext cx="24384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Rắn nước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Long Vương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Ngọc quý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Thợ kim hoàn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Đánh tráo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Nuốt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Ngoạm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Toan rỉa thịt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/>
      <p:bldP spid="491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04800" y="141605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33CC"/>
                </a:solidFill>
                <a:latin typeface="Times New Roman" pitchFamily="18" charset="0"/>
              </a:rPr>
              <a:t>Do đâu chàng trai có viên ngọc quý ?</a:t>
            </a: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609600" y="304800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>
                <a:solidFill>
                  <a:srgbClr val="FF0000"/>
                </a:solidFill>
                <a:latin typeface="Times New Roman" pitchFamily="18" charset="0"/>
              </a:rPr>
              <a:t>Đọc đoạn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914400" y="4572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>
                <a:solidFill>
                  <a:srgbClr val="FF0000"/>
                </a:solidFill>
                <a:latin typeface="Times New Roman" pitchFamily="18" charset="0"/>
              </a:rPr>
              <a:t>Đọc đoạn 2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62000" y="1600200"/>
            <a:ext cx="632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0033CC"/>
                </a:solidFill>
                <a:latin typeface="Times New Roman" pitchFamily="18" charset="0"/>
              </a:rPr>
              <a:t>Ai đánh tráo viên ngọc?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pic>
        <p:nvPicPr>
          <p:cNvPr id="3076" name="Picture 4" descr="canh 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924800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Chào mừng quý thầy cô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524000" y="1676400"/>
            <a:ext cx="6019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solidFill>
                  <a:srgbClr val="FF3300">
                    <a:alpha val="98822"/>
                  </a:srgbClr>
                </a:solidFill>
                <a:latin typeface="Times New Roman"/>
                <a:cs typeface="Times New Roman"/>
              </a:rPr>
              <a:t>về dự giờ thăm lớp</a:t>
            </a:r>
          </a:p>
        </p:txBody>
      </p:sp>
      <p:pic>
        <p:nvPicPr>
          <p:cNvPr id="3079" name="Picture 7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114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304800" y="2286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>
                <a:solidFill>
                  <a:srgbClr val="FF0000"/>
                </a:solidFill>
                <a:latin typeface="Times New Roman" pitchFamily="18" charset="0"/>
              </a:rPr>
              <a:t>Đọc đoạn 3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57200" y="1524000"/>
            <a:ext cx="8001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33CC"/>
                </a:solidFill>
                <a:latin typeface="Times New Roman" pitchFamily="18" charset="0"/>
              </a:rPr>
              <a:t>Ở nhà người thợ kim hoàn, Mèo nghĩ ra kế gì để lấy lại viên ngọc?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1066800" y="4572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>
                <a:solidFill>
                  <a:srgbClr val="FF0000"/>
                </a:solidFill>
                <a:latin typeface="Times New Roman" pitchFamily="18" charset="0"/>
              </a:rPr>
              <a:t>Đọc đoạn 4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85800" y="1676400"/>
            <a:ext cx="8001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33CC"/>
                </a:solidFill>
                <a:latin typeface="Times New Roman" pitchFamily="18" charset="0"/>
              </a:rPr>
              <a:t>Khi ngọc bị cá nuốt mất, Mèo và Chó đã làm cách nào để lấy lại ngọc?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609600" y="22860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>
                <a:solidFill>
                  <a:srgbClr val="FF0000"/>
                </a:solidFill>
                <a:latin typeface="Times New Roman" pitchFamily="18" charset="0"/>
              </a:rPr>
              <a:t>Đọc đoạn 5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04800" y="1371600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33CC"/>
                </a:solidFill>
                <a:latin typeface="Times New Roman" pitchFamily="18" charset="0"/>
              </a:rPr>
              <a:t>Khi ngọc bị Quạ cướp mất, Mèo và Chó đã làm cách nào để lấy lại ngọc?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533400" y="1143000"/>
            <a:ext cx="807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33CC"/>
                </a:solidFill>
                <a:latin typeface="Times New Roman" pitchFamily="18" charset="0"/>
              </a:rPr>
              <a:t>Tìm trong bài những từ khen ngợi Mèo và Chó?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533400" y="3048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>
                <a:solidFill>
                  <a:srgbClr val="FF0000"/>
                </a:solidFill>
                <a:latin typeface="Times New Roman" pitchFamily="18" charset="0"/>
              </a:rPr>
              <a:t>Đọc đoạn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04800" y="126365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33CC"/>
                </a:solidFill>
                <a:latin typeface="Times New Roman" pitchFamily="18" charset="0"/>
              </a:rPr>
              <a:t>Qua câu chuyện em hiểu điều gì?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533400" y="3810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Đọc toàn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209800" y="76200"/>
            <a:ext cx="6477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886200" y="9906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Tìm ngọc</a:t>
            </a:r>
          </a:p>
        </p:txBody>
      </p:sp>
      <p:pic>
        <p:nvPicPr>
          <p:cNvPr id="26631" name="Picture 8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533400" y="1752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I - Luyện đọc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- nuốt, rắn nước, Long Vương, ngoạm, toan rỉa thịt</a:t>
            </a:r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4572000" y="18288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5181600" y="1600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4724400" y="2286000"/>
            <a:ext cx="24384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Rắn nước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Long Vương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Ngọc quý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Thợ kim hoàn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Đánh tráo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Nuốt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Ngoạm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 Toan rỉa thịt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33400" y="5578475"/>
            <a:ext cx="8229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Nội dung: Câu chuyện kể về những con vật nuôi trong nhà rất tình nghĩa, thông minh, thực sự là bạn của con người.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1143000" y="685800"/>
            <a:ext cx="64008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Dặn dò: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Về nhà đọc lại toàn bài.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Tập kể lại câu chuyện: Tìm ngọc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kjoit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8077200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sức khoẻ các thầy cô</a:t>
            </a:r>
          </a:p>
        </p:txBody>
      </p:sp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3048000" y="3429000"/>
            <a:ext cx="5791200" cy="2124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em chăm ngoan,</a:t>
            </a:r>
          </a:p>
          <a:p>
            <a:pPr algn="ctr"/>
            <a:r>
              <a:rPr lang="vi-VN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học giỏi</a:t>
            </a:r>
          </a:p>
        </p:txBody>
      </p:sp>
      <p:pic>
        <p:nvPicPr>
          <p:cNvPr id="55301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3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371600" y="76200"/>
            <a:ext cx="6477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6600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33400" y="2057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Hãy kể các việc bạn Phương Thảo làm hằng ngày ?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57200" y="2743200"/>
            <a:ext cx="838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Phương Thảo ghi chú các việc cần làm vào thời gian biểu để làm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371600" y="76200"/>
            <a:ext cx="6477000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28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8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pic>
        <p:nvPicPr>
          <p:cNvPr id="6153" name="Picture 9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971800" y="10668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  <a:latin typeface="Times New Roman" pitchFamily="18" charset="0"/>
              </a:rPr>
              <a:t>Tìm ngọc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81200" y="76200"/>
            <a:ext cx="6477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17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1. Xưa có chàng trai thấy một bọn trẻ định giết con rắn nước liền bỏ tiền ra mua, 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rồi thả rắn đi. Không ngờ, con rắn ấy là con của Long Vương. Đền ơn chàng trai, Long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Vương tặng chàng một viên ngọc quý.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2. Có người th</a:t>
            </a:r>
            <a:r>
              <a:rPr lang="en-US">
                <a:solidFill>
                  <a:srgbClr val="3333CC"/>
                </a:solidFill>
                <a:latin typeface="Times New Roman" pitchFamily="18" charset="0"/>
              </a:rPr>
              <a:t>ợ</a:t>
            </a:r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 kim hoàn biết đó là ngọc hiếm, bèn đánh tráo. Chàng trai rất buồn.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 Thấy vậy, Chó và Mèo xin chủ đi tìm ngọc.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3. Đến nhà người thợ kim hoàn, Mèo bắt một con chuột đi tìm ngọc. Quả nhiên, con 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chuột tìm được.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4. Ra về, Chó tranh ngậm ngọc. Lúc qua sông, nó làm rơi viên ngọc xuống nước. Một 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con cá lớn thấy viên ngọc, đớp ngay. Chó nghĩ ra cách rình ở bên sông, chờ ai câu 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được</a:t>
            </a:r>
            <a:r>
              <a:rPr lang="en-US" sz="1900" b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cá nuốt ngọc thì lấy lại.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Mấy hôm sau, có người đánh được con cá lớn, mổ ruột ra có viên ngọc. Mèo liền 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nhảy tới  ngoạm ngọc chạy biến.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5. Lần này, Mèo đội ngọc trên đầu. Nào ngờ, vừa đi được một quãng thì có con quạ sà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xuống  đớp ngọc rồi bay lên cây cao. Mèo nghĩ ra một mẹo. Nó nằm phơi bụng v</a:t>
            </a:r>
            <a:r>
              <a:rPr lang="en-US" b="1">
                <a:solidFill>
                  <a:srgbClr val="3333CC"/>
                </a:solidFill>
                <a:latin typeface="Times New Roman" pitchFamily="18" charset="0"/>
              </a:rPr>
              <a:t>ờ</a:t>
            </a:r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 chết.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Quạ trúng kế, sà xuống toan rỉa thịt Mèo. Mèo nhảy xổ lên vồ. Quạ van lạy, xin trả 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lại ngọc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6. Lần này, Chó và Mèo mang ngọc về được đến nhà. Chàng trai vô cùng </a:t>
            </a:r>
            <a:r>
              <a:rPr lang="en-US" b="1">
                <a:solidFill>
                  <a:srgbClr val="3333CC"/>
                </a:solidFill>
                <a:latin typeface="Times New Roman" pitchFamily="18" charset="0"/>
              </a:rPr>
              <a:t>mừng</a:t>
            </a:r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 rỡ, </a:t>
            </a: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càng thêm yêu quí hai con vật thông minh, tình nghĩa.</a:t>
            </a:r>
            <a:r>
              <a:rPr lang="en-US" sz="1700" b="1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endParaRPr lang="en-US" b="1" i="1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/>
            <a:r>
              <a:rPr lang="en-US" b="1" i="1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                                         Theo Nguyễn Đổng Chi</a:t>
            </a:r>
            <a:endParaRPr lang="en-US" sz="17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endParaRPr lang="en-US" sz="1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3581400" y="9906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Tìm ngọc</a:t>
            </a:r>
          </a:p>
        </p:txBody>
      </p:sp>
      <p:pic>
        <p:nvPicPr>
          <p:cNvPr id="6152" name="Picture 1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209800" y="76200"/>
            <a:ext cx="6477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3886200" y="9906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Tìm ngọc</a:t>
            </a:r>
          </a:p>
        </p:txBody>
      </p:sp>
      <p:pic>
        <p:nvPicPr>
          <p:cNvPr id="7175" name="Picture 10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33400" y="1752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I - Luyện đọc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04800" y="22860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- nuốt, rắn nước, Long Vương, ngoạm, toan rỉa thịt</a:t>
            </a:r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>
            <a:off x="4572000" y="1828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905000" y="76200"/>
            <a:ext cx="64770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Tìm ngọc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17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Xưa có chàng trai thấy một bọn trẻ định giết con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rắn nước liền bỏ tiền ra mua, rồi thả rắn đi. Không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ngờ con rắn ấy là con của Long Vương. Đền ơn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chàng trai, Long Vương tặng chàng một viên ngọc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quý.</a:t>
            </a:r>
          </a:p>
          <a:p>
            <a:pPr marL="342900" indent="-342900"/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33400" y="1981200"/>
            <a:ext cx="1219200" cy="4572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Đoạn 1</a:t>
            </a:r>
          </a:p>
        </p:txBody>
      </p:sp>
      <p:pic>
        <p:nvPicPr>
          <p:cNvPr id="8200" name="Picture 11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905000" y="76200"/>
            <a:ext cx="64770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Tìm ngọc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33400" y="1981200"/>
            <a:ext cx="1219200" cy="4572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Đoạn 2</a:t>
            </a:r>
          </a:p>
        </p:txBody>
      </p:sp>
      <p:pic>
        <p:nvPicPr>
          <p:cNvPr id="9223" name="Picture 9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2590800"/>
            <a:ext cx="9144000" cy="2590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17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        </a:t>
            </a:r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Có người thợ kim hoàn biết đó là ngọc hiếm, bèn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đánh tráo. Chàng trai rất buồn. Thấy vậy, Chó và Mèo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xin chủ đi tìm ngọc.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90" tmFilter="0,0; .5, 1; 1, 1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981200" y="76200"/>
            <a:ext cx="64770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u="sng">
                <a:solidFill>
                  <a:srgbClr val="0033CC"/>
                </a:solidFill>
                <a:latin typeface="Times New Roman" pitchFamily="18" charset="0"/>
              </a:rPr>
              <a:t>Tập đọc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solidFill>
                  <a:srgbClr val="0033CC"/>
                </a:solidFill>
                <a:latin typeface="Times New Roman" pitchFamily="18" charset="0"/>
              </a:rPr>
              <a:t>Tìm ngọc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971800" y="6248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2590800"/>
            <a:ext cx="9144000" cy="2590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17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1700" b="1">
                <a:solidFill>
                  <a:srgbClr val="3333CC"/>
                </a:solidFill>
                <a:latin typeface="Times New Roman" pitchFamily="18" charset="0"/>
              </a:rPr>
              <a:t>        </a:t>
            </a:r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Có người thợ kim hoàn biết đó là ngọc hiếm, bèn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đánh tráo. Chàng trai rất buồn. Thấy vậy, Chó và Mèo </a:t>
            </a:r>
          </a:p>
          <a:p>
            <a:pPr marL="342900" indent="-342900"/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xin chủ đi tìm ngọc.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33400" y="1981200"/>
            <a:ext cx="1219200" cy="4572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Đoạn 3</a:t>
            </a:r>
          </a:p>
        </p:txBody>
      </p:sp>
      <p:pic>
        <p:nvPicPr>
          <p:cNvPr id="10248" name="Picture 9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90" tmFilter="0,0; .5, 1; 1, 1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9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90" tmFilter="0,0; .5, 1; 1, 1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971482"/>
  <p:tag name="VIOLETTITLE" val="Tìm Ngọc"/>
  <p:tag name="VIOLETLESSON" val="47"/>
  <p:tag name="VIOLETCATID" val="2203"/>
  <p:tag name="VIOLETSUBJECT" val="Tập đọc 2"/>
  <p:tag name="VIOLETAUTHORID" val="11556496"/>
  <p:tag name="VIOLETAUTHORNAME" val="Văn Thị Thoan"/>
  <p:tag name="VIOLETAUTHORAVATAR" val="no_avatarf.jpg"/>
  <p:tag name="VIOLETAUTHORADDRESS" val="Trường TIểu học Sơn Châu - "/>
  <p:tag name="VIOLETDATE" val="2017-03-04 08:28:01"/>
  <p:tag name="VIOLETHIT" val="325"/>
  <p:tag name="VIOLETLIKE" val="0"/>
  <p:tag name="ISPRING_RESOURCE_PATHS_HASH_PRESENTER" val="47f86484216309bca7474d855f19f5ff0ac63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1419</Words>
  <Application>Microsoft Office PowerPoint</Application>
  <PresentationFormat>On-screen Show (4:3)</PresentationFormat>
  <Paragraphs>192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 CHU VAN 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Windows User</cp:lastModifiedBy>
  <cp:revision>18</cp:revision>
  <dcterms:created xsi:type="dcterms:W3CDTF">2004-01-19T06:12:41Z</dcterms:created>
  <dcterms:modified xsi:type="dcterms:W3CDTF">2021-02-21T02:35:51Z</dcterms:modified>
</cp:coreProperties>
</file>