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9" r:id="rId2"/>
    <p:sldId id="280" r:id="rId3"/>
    <p:sldId id="261" r:id="rId4"/>
    <p:sldId id="281" r:id="rId5"/>
    <p:sldId id="282" r:id="rId6"/>
    <p:sldId id="291" r:id="rId7"/>
    <p:sldId id="301" r:id="rId8"/>
    <p:sldId id="292" r:id="rId9"/>
    <p:sldId id="293" r:id="rId10"/>
    <p:sldId id="288" r:id="rId11"/>
    <p:sldId id="298" r:id="rId12"/>
    <p:sldId id="299" r:id="rId13"/>
    <p:sldId id="27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99FF33"/>
    <a:srgbClr val="CC00CC"/>
    <a:srgbClr val="FF3399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B636EB-379D-4258-9BDE-8DC40555E8E6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B8A905-385A-4E07-B7FC-932FF3750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Click sáng trưa chiều tồi giới thiệu bài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4284AE-65E5-44B7-B8E6-99F6D7C7C42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Giáo dục hs biết quan tâm, yêu thương mọi người trong gia đình?......ich lợi của tgb là gì?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12DF0D-1F52-4901-97DD-C014335408F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A0087-10C9-48CC-86B8-5604C491620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Bạn nào dọc cho cô dòng sau và thể hiện cách ngắt nghỉ</a:t>
            </a:r>
          </a:p>
          <a:p>
            <a:pPr>
              <a:spcBef>
                <a:spcPct val="0"/>
              </a:spcBef>
            </a:pPr>
            <a:r>
              <a:rPr lang="en-US" smtClean="0"/>
              <a:t>Đọc nối tiếp câu lần 1 rút từ. Đọc nối tiếp câu lần 2. chia đoạn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DBDBAF-7EEE-44E5-A32B-B9A1AA1A3F7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Chia đoạn đọc đoạn 1 giải thích từ, đoạn 2, đoạn 3, 4. đọc nhóm 4 trong 2 phút. Gọi 4 học sinh đọc. Thi đọc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47A291-C08E-4AE4-8BAB-ED4CB9BE6BE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Gọi 4 học sinh bốc thăm thi đọc. Tìm hiểu bài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782226-D718-4047-B1CA-165A920FA9F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Đây là tgb của ai? Buổi sáng bạn làm gì?......hình ảnh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C55B11-FA4E-455F-A0BD-D7FD5B389A9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Buổi trưa bạn làm gì? Buổi chiều bạn làm gì….. Hình ảnh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450A91-4AF6-4A16-9082-DC1FC741F4F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7D10D5-D8AC-4E4A-B8EB-80DBC8BCFA6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Thảo luận n4 khan phủ bàn. Giáo dục hs biết sắp xếp thời gian để làm việc cho hợp lý.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AC8E68-9861-49D1-A2B5-38716C38D1A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C3E8-80EE-49D5-9544-726EE2269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F6977-CA40-4DC5-B38C-151E4F545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C781-3D4B-422C-BA3C-BE6E0A82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9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745B-5523-4F85-8B70-EFE2644E7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265C-09FA-4F13-A22B-A4D024F9B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6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ED7-C27E-4C68-ABC9-36AB162D9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4951-E0B9-4AE7-82CB-06F3BCA8F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1CA68-011C-4641-A071-675E2D5DA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0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9AD66-87D4-42AA-B792-3C7137C4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5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9084-E486-474E-A949-E18A102A6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22F1-333A-4784-A914-861E269A2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48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C54084-0D03-4F20-8DA3-2528819B94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85800" y="-228600"/>
            <a:ext cx="3505200" cy="1524000"/>
            <a:chOff x="2256" y="1536"/>
            <a:chExt cx="1176" cy="744"/>
          </a:xfrm>
        </p:grpSpPr>
        <p:pic>
          <p:nvPicPr>
            <p:cNvPr id="3094" name="Picture 3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5" name="Group 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096" name="Picture 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629400" y="5257800"/>
            <a:ext cx="2895600" cy="1905000"/>
            <a:chOff x="2256" y="1536"/>
            <a:chExt cx="1176" cy="744"/>
          </a:xfrm>
        </p:grpSpPr>
        <p:pic>
          <p:nvPicPr>
            <p:cNvPr id="3089" name="Picture 9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0" name="Group 1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091" name="Picture 1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1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1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6" name="Picture 14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28532" y="2904331"/>
            <a:ext cx="5486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7620000" y="15240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1447800" y="18288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696200" y="29718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638800" y="56388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038600" y="9144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5181600" y="31242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84" name="Picture 23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57400" y="30480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4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48400"/>
            <a:ext cx="4648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WordArt 25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>
                        <a:alpha val="50000"/>
                      </a:srgbClr>
                    </a:gs>
                    <a:gs pos="100000">
                      <a:srgbClr val="76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CÁC THẦY CÔ GIÁO </a:t>
            </a:r>
          </a:p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>
                        <a:alpha val="50000"/>
                      </a:srgbClr>
                    </a:gs>
                    <a:gs pos="100000">
                      <a:srgbClr val="76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 DỰ GIỜ LỚP</a:t>
            </a:r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990600" y="3886200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MÔN: TẬP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88" name="Picture 35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9452">
            <a:off x="152400" y="533400"/>
            <a:ext cx="1222375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0325"/>
            <a:ext cx="2540000" cy="595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10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3025"/>
            <a:ext cx="3505200" cy="592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8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625"/>
            <a:ext cx="3124200" cy="595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891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Phương Thảo ghi các việc cần làm vào thời gian biểu để bạn nhớ việc và làm các việc một cách thong thả, tuần tự, hợp lý, đúng lúc.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8515350" cy="132556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Misc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Misc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isc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Misc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1611313" y="21336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CHÚC QUÝ THẦY CÔ</a:t>
            </a:r>
          </a:p>
          <a:p>
            <a:pPr algn="ctr"/>
            <a:r>
              <a:rPr lang="vi-VN" sz="2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CÙNG CÁC EM SỨC KHOẺ</a:t>
            </a:r>
          </a:p>
        </p:txBody>
      </p:sp>
      <p:pic>
        <p:nvPicPr>
          <p:cNvPr id="27667" name="Picture 1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/>
          <p:cNvSpPr txBox="1">
            <a:spLocks noChangeArrowheads="1"/>
          </p:cNvSpPr>
          <p:nvPr/>
        </p:nvSpPr>
        <p:spPr bwMode="auto">
          <a:xfrm>
            <a:off x="2362200" y="-20638"/>
            <a:ext cx="55626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 vè thời gian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Nghe vẻ nghe ve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Nghe vè các buổi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Sáng, trưa, chiều, tối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Bốn buổi trong ngày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Sắp xếp thời gian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Sao cho hợp lý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Giờ nào việc nấy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Để học tốt hơn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Này các bạn ơi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Arial" charset="0"/>
              </a:rPr>
              <a:t>Nhớ nhé nhớ nhé!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Sáng, trưa, chiều, tối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905000" y="11969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Thời gian biểu</a:t>
            </a:r>
          </a:p>
        </p:txBody>
      </p:sp>
      <p:sp>
        <p:nvSpPr>
          <p:cNvPr id="6147" name="Text Box 19"/>
          <p:cNvSpPr txBox="1">
            <a:spLocks noChangeArrowheads="1"/>
          </p:cNvSpPr>
          <p:nvPr/>
        </p:nvSpPr>
        <p:spPr bwMode="auto">
          <a:xfrm>
            <a:off x="2286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6538" y="1654175"/>
            <a:ext cx="2506662" cy="1436688"/>
            <a:chOff x="235857" y="1654541"/>
            <a:chExt cx="2507343" cy="1436687"/>
          </a:xfrm>
        </p:grpSpPr>
        <p:pic>
          <p:nvPicPr>
            <p:cNvPr id="614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57" y="1654541"/>
              <a:ext cx="2451100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Box 1"/>
            <p:cNvSpPr txBox="1">
              <a:spLocks noChangeArrowheads="1"/>
            </p:cNvSpPr>
            <p:nvPr/>
          </p:nvSpPr>
          <p:spPr bwMode="auto">
            <a:xfrm>
              <a:off x="589643" y="1915180"/>
              <a:ext cx="21535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SGK  132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9"/>
          <p:cNvSpPr txBox="1">
            <a:spLocks noChangeArrowheads="1"/>
          </p:cNvSpPr>
          <p:nvPr/>
        </p:nvSpPr>
        <p:spPr bwMode="auto">
          <a:xfrm>
            <a:off x="1905000" y="11969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Thời gian biểu</a:t>
            </a:r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2286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0" y="2819400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Sáng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6 giờ - 6 giờ 30  Ngủ dậy, tập thể dục, vệ sinh cá nhân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66800" y="2971800"/>
            <a:ext cx="155575" cy="381000"/>
            <a:chOff x="1066800" y="3352800"/>
            <a:chExt cx="156029" cy="38100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066800" y="3352800"/>
              <a:ext cx="76422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46407" y="3352800"/>
              <a:ext cx="76422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2590800" y="3652838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15400" y="3683000"/>
            <a:ext cx="155575" cy="381000"/>
            <a:chOff x="1066800" y="3352800"/>
            <a:chExt cx="156029" cy="3810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066800" y="3352800"/>
              <a:ext cx="76422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146407" y="3352800"/>
              <a:ext cx="76422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-152400" y="20351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LUYỆN ĐỌC ĐOẠN: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9"/>
          <p:cNvSpPr txBox="1">
            <a:spLocks noChangeArrowheads="1"/>
          </p:cNvSpPr>
          <p:nvPr/>
        </p:nvSpPr>
        <p:spPr bwMode="auto">
          <a:xfrm>
            <a:off x="1905000" y="11969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Thời gian biểu</a:t>
            </a:r>
          </a:p>
        </p:txBody>
      </p:sp>
      <p:sp>
        <p:nvSpPr>
          <p:cNvPr id="12291" name="Text Box 19"/>
          <p:cNvSpPr txBox="1">
            <a:spLocks noChangeArrowheads="1"/>
          </p:cNvSpPr>
          <p:nvPr/>
        </p:nvSpPr>
        <p:spPr bwMode="auto">
          <a:xfrm>
            <a:off x="2286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133600" y="2166938"/>
            <a:ext cx="525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LUYỆN ĐỌC NHÓM: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9"/>
          <p:cNvSpPr txBox="1">
            <a:spLocks noChangeArrowheads="1"/>
          </p:cNvSpPr>
          <p:nvPr/>
        </p:nvSpPr>
        <p:spPr bwMode="auto">
          <a:xfrm>
            <a:off x="1905000" y="11969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Thời gian biểu</a:t>
            </a:r>
          </a:p>
        </p:txBody>
      </p:sp>
      <p:sp>
        <p:nvSpPr>
          <p:cNvPr id="13315" name="Text Box 19"/>
          <p:cNvSpPr txBox="1">
            <a:spLocks noChangeArrowheads="1"/>
          </p:cNvSpPr>
          <p:nvPr/>
        </p:nvSpPr>
        <p:spPr bwMode="auto">
          <a:xfrm>
            <a:off x="2286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3316" name="Text Box 19"/>
          <p:cNvSpPr txBox="1">
            <a:spLocks noChangeArrowheads="1"/>
          </p:cNvSpPr>
          <p:nvPr/>
        </p:nvSpPr>
        <p:spPr bwMode="auto">
          <a:xfrm>
            <a:off x="3048000" y="2166938"/>
            <a:ext cx="266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THI ĐỌC: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9"/>
          <p:cNvSpPr txBox="1">
            <a:spLocks noChangeArrowheads="1"/>
          </p:cNvSpPr>
          <p:nvPr/>
        </p:nvSpPr>
        <p:spPr bwMode="auto">
          <a:xfrm>
            <a:off x="1905000" y="1196975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Thời gian biểu</a:t>
            </a: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2286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 dirty="0" err="1" smtClean="0"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4000" u="sng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u="sng" dirty="0" err="1">
                <a:latin typeface="Times New Roman" pitchFamily="18" charset="0"/>
                <a:cs typeface="Arial" charset="0"/>
              </a:rPr>
              <a:t>đọc</a:t>
            </a:r>
            <a:endParaRPr lang="en-US" altLang="en-US" sz="4000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0" y="1882775"/>
            <a:ext cx="525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TÌM HIỂU BÀI: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28600" y="2579688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Câu 1: Hãy kể các việc Phương Thảo làm hằng ngày?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00"/>
            <a:ext cx="2720975" cy="362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0913"/>
            <a:ext cx="2971800" cy="3367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7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503613"/>
            <a:ext cx="2720975" cy="335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1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971800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6513"/>
            <a:ext cx="3048000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36785"/>
  <p:tag name="VIOLETTITLE" val="Tuần 16. Thời gian biểu"/>
  <p:tag name="VIOLETLESSON" val="45"/>
  <p:tag name="VIOLETCATID" val="2203"/>
  <p:tag name="VIOLETSUBJECT" val="Tập đọc 2"/>
  <p:tag name="VIOLETAUTHORID" val="9111171"/>
  <p:tag name="VIOLETAUTHORNAME" val="nguyễn thị thảo"/>
  <p:tag name="VIOLETAUTHORAVATAR" val="no_avatarf.jpg"/>
  <p:tag name="VIOLETAUTHORADDRESS" val="trường cđ sư phạm hà nam - hà nam"/>
  <p:tag name="VIOLETDATE" val="2017-12-26 11:08:08"/>
  <p:tag name="VIOLETHIT" val="5"/>
  <p:tag name="VIOLETLIKE" val="0"/>
  <p:tag name="ISPRING_RESOURCE_PATHS_HASH_PRESENTER" val="24bfc0bff9988be67398c8a85a85c1a623bc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392</Words>
  <Application>Microsoft Office PowerPoint</Application>
  <PresentationFormat>On-screen Show (4:3)</PresentationFormat>
  <Paragraphs>59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Phương Thảo ghi các việc cần làm vào thời gian biểu để làm gì?</vt:lpstr>
      <vt:lpstr>Câu 3: Thời gian biểu ngày nghỉ của Phương Thảo có gì khác ngày thường?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TU-PC</cp:lastModifiedBy>
  <cp:revision>60</cp:revision>
  <dcterms:created xsi:type="dcterms:W3CDTF">2010-12-04T02:26:21Z</dcterms:created>
  <dcterms:modified xsi:type="dcterms:W3CDTF">2018-01-22T09:10:21Z</dcterms:modified>
</cp:coreProperties>
</file>