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5" r:id="rId2"/>
    <p:sldId id="276" r:id="rId3"/>
    <p:sldId id="277" r:id="rId4"/>
    <p:sldId id="278" r:id="rId5"/>
    <p:sldId id="279" r:id="rId6"/>
    <p:sldId id="261" r:id="rId7"/>
    <p:sldId id="280" r:id="rId8"/>
    <p:sldId id="281" r:id="rId9"/>
    <p:sldId id="282" r:id="rId10"/>
    <p:sldId id="283" r:id="rId11"/>
    <p:sldId id="284" r:id="rId12"/>
    <p:sldId id="285" r:id="rId13"/>
    <p:sldId id="267" r:id="rId14"/>
    <p:sldId id="268" r:id="rId15"/>
    <p:sldId id="269" r:id="rId16"/>
    <p:sldId id="270" r:id="rId17"/>
    <p:sldId id="28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0000"/>
    <a:srgbClr val="0000FF"/>
    <a:srgbClr val="FF0066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488" autoAdjust="0"/>
  </p:normalViewPr>
  <p:slideViewPr>
    <p:cSldViewPr>
      <p:cViewPr varScale="1">
        <p:scale>
          <a:sx n="73" d="100"/>
          <a:sy n="73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7004066-DF74-43C3-B5A9-F5095FC72B1E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231BF1A-B4D9-44C3-A4FF-7355BACECE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11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13435D5-88EF-40C1-873E-09FEC795E2E4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C606C78-D4C3-4865-9473-5CCDC1CE6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155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2A9B7-6C32-4DB9-BA5D-2DE614CA1743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F6833-E9C4-4103-AF51-E41A526E2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8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35E1C-AF32-4383-BC4A-59BC42CB6EBA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AB9BA-12D8-4913-8F07-AFEBDDF47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41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A906A-834B-47D8-9ECA-31D77CBC97B5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8153A-7803-4F9F-8C68-F7AE65035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16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22A00-3D1E-4466-B3CD-D539BC1E5171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CD14D-44A1-4F5B-90D9-23F42A696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25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CA75C-A0C9-4ED2-9C89-AAA1E6FCF0A5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9BBBF-AD8E-4416-84F9-119D5ACE5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2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FBD7C-CAA9-44BC-94E4-CCCBF086BB9D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26664-DAF4-4BCC-9433-B782B51F2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C36D-7A1A-45AE-B0DA-7CA14FAE935D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8316F-11F3-4A86-9D29-D3562FF62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4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6DA19-6A29-4CAC-89BF-13B9FF4B465D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205C4-F94F-4C02-A07B-C71B3C0E2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414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E85F5-C485-40C5-87F0-11E883F1C485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1488C-0554-45E1-B166-25C2C7259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5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FA95C-74A3-43C1-9B39-390F1C5DBCA1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B234A-8956-495D-8397-649C7467B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7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EB5A1-95FB-4E71-8612-6E6F869E5C13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BF7B1-4172-483D-84ED-1BABF8D07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0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3EA88-42D8-4C09-A5B1-DC66F753A815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DFBE8-CFAB-4511-81C6-3923D65D8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04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B59AD5-96C6-4F9E-9CE5-26C7D332D989}" type="datetimeFigureOut">
              <a:rPr lang="en-US"/>
              <a:pPr>
                <a:defRPr/>
              </a:pPr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FB4DBF-95BB-4E76-B357-67E414893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27" name="WordArt 3"/>
          <p:cNvSpPr>
            <a:spLocks noChangeArrowheads="1" noChangeShapeType="1" noTextEdit="1"/>
          </p:cNvSpPr>
          <p:nvPr/>
        </p:nvSpPr>
        <p:spPr bwMode="auto">
          <a:xfrm>
            <a:off x="1524000" y="2209800"/>
            <a:ext cx="64008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Tập đọc</a:t>
            </a:r>
          </a:p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Lớp 2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52228" name="Picture 4" descr="star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042025"/>
            <a:ext cx="1143000" cy="81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29" name="Picture 5" descr="star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987425" cy="103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30" name="Picture 6" descr="star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022350" cy="103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3" name="Group 3"/>
          <p:cNvGrpSpPr>
            <a:grpSpLocks/>
          </p:cNvGrpSpPr>
          <p:nvPr/>
        </p:nvGrpSpPr>
        <p:grpSpPr bwMode="auto">
          <a:xfrm>
            <a:off x="-15875" y="38100"/>
            <a:ext cx="9236075" cy="6858000"/>
            <a:chOff x="-58" y="24"/>
            <a:chExt cx="5818" cy="4320"/>
          </a:xfrm>
        </p:grpSpPr>
        <p:sp>
          <p:nvSpPr>
            <p:cNvPr id="61444" name="Line 4"/>
            <p:cNvSpPr>
              <a:spLocks noChangeShapeType="1"/>
            </p:cNvSpPr>
            <p:nvPr/>
          </p:nvSpPr>
          <p:spPr bwMode="auto">
            <a:xfrm>
              <a:off x="0" y="4296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5" name="Line 5"/>
            <p:cNvSpPr>
              <a:spLocks noChangeShapeType="1"/>
            </p:cNvSpPr>
            <p:nvPr/>
          </p:nvSpPr>
          <p:spPr bwMode="auto">
            <a:xfrm>
              <a:off x="5673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6" name="Line 6"/>
            <p:cNvSpPr>
              <a:spLocks noChangeShapeType="1"/>
            </p:cNvSpPr>
            <p:nvPr/>
          </p:nvSpPr>
          <p:spPr bwMode="auto">
            <a:xfrm>
              <a:off x="-58" y="24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7" name="Line 7"/>
            <p:cNvSpPr>
              <a:spLocks noChangeShapeType="1"/>
            </p:cNvSpPr>
            <p:nvPr/>
          </p:nvSpPr>
          <p:spPr bwMode="auto">
            <a:xfrm>
              <a:off x="-10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8" name="Group 8"/>
          <p:cNvGrpSpPr>
            <a:grpSpLocks/>
          </p:cNvGrpSpPr>
          <p:nvPr/>
        </p:nvGrpSpPr>
        <p:grpSpPr bwMode="auto">
          <a:xfrm>
            <a:off x="0" y="-152400"/>
            <a:ext cx="9166225" cy="7086600"/>
            <a:chOff x="0" y="-96"/>
            <a:chExt cx="5774" cy="4464"/>
          </a:xfrm>
        </p:grpSpPr>
        <p:pic>
          <p:nvPicPr>
            <p:cNvPr id="61449" name="Picture 9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-9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50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4224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51" name="Picture 11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550" y="2106"/>
              <a:ext cx="4320" cy="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52" name="Picture 12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036" y="2084"/>
              <a:ext cx="4176" cy="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1454" name="Text Box 14"/>
          <p:cNvSpPr txBox="1">
            <a:spLocks noChangeArrowheads="1"/>
          </p:cNvSpPr>
          <p:nvPr/>
        </p:nvSpPr>
        <p:spPr bwMode="auto">
          <a:xfrm>
            <a:off x="457200" y="19050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CC"/>
                </a:solidFill>
              </a:rPr>
              <a:t>I</a:t>
            </a:r>
            <a:r>
              <a:rPr lang="en-US" sz="3200" b="1">
                <a:solidFill>
                  <a:srgbClr val="FF0066"/>
                </a:solidFill>
              </a:rPr>
              <a:t>/ </a:t>
            </a:r>
            <a:r>
              <a:rPr lang="en-US" sz="3200" b="1" u="sng">
                <a:solidFill>
                  <a:srgbClr val="FF0066"/>
                </a:solidFill>
                <a:latin typeface="Times New Roman" pitchFamily="18" charset="0"/>
              </a:rPr>
              <a:t>Luyện đọc</a:t>
            </a:r>
            <a:r>
              <a:rPr lang="en-US" sz="3200" b="1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4495800" y="2209800"/>
            <a:ext cx="76200" cy="4648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09600" y="3352800"/>
            <a:ext cx="8153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indent="692150" algn="ctr"/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Đợi từ sáng đến trưa, vẫn không được gặp, cậu bèn </a:t>
            </a:r>
            <a:r>
              <a:rPr lang="en-US" sz="3400">
                <a:solidFill>
                  <a:srgbClr val="FF0066"/>
                </a:solidFill>
                <a:latin typeface="Times New Roman" pitchFamily="18" charset="0"/>
              </a:rPr>
              <a:t>liều chết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xô mấy người lính gác </a:t>
            </a:r>
            <a:r>
              <a:rPr lang="en-US" sz="3400">
                <a:solidFill>
                  <a:srgbClr val="FF0066"/>
                </a:solidFill>
                <a:latin typeface="Times New Roman" pitchFamily="18" charset="0"/>
              </a:rPr>
              <a:t>ngã chúi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US" sz="3400">
                <a:solidFill>
                  <a:srgbClr val="FF0066"/>
                </a:solidFill>
                <a:latin typeface="Times New Roman" pitchFamily="18" charset="0"/>
              </a:rPr>
              <a:t>xăm xăm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xuống bến.</a:t>
            </a:r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5410200" y="3352800"/>
            <a:ext cx="76200" cy="381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1600200" y="3886200"/>
            <a:ext cx="76200" cy="381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9" name="Line 19"/>
          <p:cNvSpPr>
            <a:spLocks noChangeShapeType="1"/>
          </p:cNvSpPr>
          <p:nvPr/>
        </p:nvSpPr>
        <p:spPr bwMode="auto">
          <a:xfrm flipH="1">
            <a:off x="7239000" y="4343400"/>
            <a:ext cx="152400" cy="457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0" name="Line 20"/>
          <p:cNvSpPr>
            <a:spLocks noChangeShapeType="1"/>
          </p:cNvSpPr>
          <p:nvPr/>
        </p:nvSpPr>
        <p:spPr bwMode="auto">
          <a:xfrm flipH="1">
            <a:off x="3581400" y="4419600"/>
            <a:ext cx="152400" cy="381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1" name="Line 21"/>
          <p:cNvSpPr>
            <a:spLocks noChangeShapeType="1"/>
          </p:cNvSpPr>
          <p:nvPr/>
        </p:nvSpPr>
        <p:spPr bwMode="auto">
          <a:xfrm flipH="1">
            <a:off x="4572000" y="3886200"/>
            <a:ext cx="152400" cy="381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2" name="Line 22"/>
          <p:cNvSpPr>
            <a:spLocks noChangeShapeType="1"/>
          </p:cNvSpPr>
          <p:nvPr/>
        </p:nvSpPr>
        <p:spPr bwMode="auto">
          <a:xfrm flipH="1">
            <a:off x="7315200" y="4343400"/>
            <a:ext cx="152400" cy="457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3" name="WordArt 23"/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3733800" y="22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7" name="Group 3"/>
          <p:cNvGrpSpPr>
            <a:grpSpLocks/>
          </p:cNvGrpSpPr>
          <p:nvPr/>
        </p:nvGrpSpPr>
        <p:grpSpPr bwMode="auto">
          <a:xfrm>
            <a:off x="-15875" y="38100"/>
            <a:ext cx="9236075" cy="6858000"/>
            <a:chOff x="-58" y="24"/>
            <a:chExt cx="5818" cy="4320"/>
          </a:xfrm>
        </p:grpSpPr>
        <p:sp>
          <p:nvSpPr>
            <p:cNvPr id="62468" name="Line 4"/>
            <p:cNvSpPr>
              <a:spLocks noChangeShapeType="1"/>
            </p:cNvSpPr>
            <p:nvPr/>
          </p:nvSpPr>
          <p:spPr bwMode="auto">
            <a:xfrm>
              <a:off x="0" y="4296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69" name="Line 5"/>
            <p:cNvSpPr>
              <a:spLocks noChangeShapeType="1"/>
            </p:cNvSpPr>
            <p:nvPr/>
          </p:nvSpPr>
          <p:spPr bwMode="auto">
            <a:xfrm>
              <a:off x="5673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0" name="Line 6"/>
            <p:cNvSpPr>
              <a:spLocks noChangeShapeType="1"/>
            </p:cNvSpPr>
            <p:nvPr/>
          </p:nvSpPr>
          <p:spPr bwMode="auto">
            <a:xfrm>
              <a:off x="-58" y="24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1" name="Line 7"/>
            <p:cNvSpPr>
              <a:spLocks noChangeShapeType="1"/>
            </p:cNvSpPr>
            <p:nvPr/>
          </p:nvSpPr>
          <p:spPr bwMode="auto">
            <a:xfrm>
              <a:off x="-10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2" name="Group 8"/>
          <p:cNvGrpSpPr>
            <a:grpSpLocks/>
          </p:cNvGrpSpPr>
          <p:nvPr/>
        </p:nvGrpSpPr>
        <p:grpSpPr bwMode="auto">
          <a:xfrm>
            <a:off x="0" y="-152400"/>
            <a:ext cx="9166225" cy="7086600"/>
            <a:chOff x="0" y="-96"/>
            <a:chExt cx="5774" cy="4464"/>
          </a:xfrm>
        </p:grpSpPr>
        <p:pic>
          <p:nvPicPr>
            <p:cNvPr id="62473" name="Picture 9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-9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474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4224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475" name="Picture 11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550" y="2106"/>
              <a:ext cx="4320" cy="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476" name="Picture 12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036" y="2084"/>
              <a:ext cx="4176" cy="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533400" y="18288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I/ </a:t>
            </a:r>
            <a:r>
              <a:rPr lang="en-US" sz="3200" b="1" u="sng">
                <a:solidFill>
                  <a:srgbClr val="FF0066"/>
                </a:solidFill>
                <a:latin typeface="Times New Roman" pitchFamily="18" charset="0"/>
              </a:rPr>
              <a:t>Luyện đọc</a:t>
            </a:r>
            <a:r>
              <a:rPr lang="en-US" sz="3200" b="1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4495800" y="2209800"/>
            <a:ext cx="76200" cy="4648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0" name="Rectangle 16"/>
          <p:cNvSpPr>
            <a:spLocks noChangeArrowheads="1"/>
          </p:cNvSpPr>
          <p:nvPr/>
        </p:nvSpPr>
        <p:spPr bwMode="auto">
          <a:xfrm>
            <a:off x="533400" y="2209800"/>
            <a:ext cx="8229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indent="625475" algn="ctr"/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Quốc Toản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FF0066"/>
                </a:solidFill>
                <a:latin typeface="Times New Roman" pitchFamily="18" charset="0"/>
              </a:rPr>
              <a:t>tạ ơn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Vua,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chân bước lên bờ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mà lòng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FF0066"/>
                </a:solidFill>
                <a:latin typeface="Times New Roman" pitchFamily="18" charset="0"/>
              </a:rPr>
              <a:t>ấm ức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:  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“Vua ban cho cam quý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nhưng xem ta như trẻ con, vẫn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FF0066"/>
                </a:solidFill>
                <a:latin typeface="Times New Roman" pitchFamily="18" charset="0"/>
              </a:rPr>
              <a:t>không cho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dự bàn việc nước”.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Nghĩ đến quân giặc đang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lăm le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FF0066"/>
                </a:solidFill>
                <a:latin typeface="Times New Roman" pitchFamily="18" charset="0"/>
              </a:rPr>
              <a:t>đè đầu cưỡi cổ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dân mình, cậu</a:t>
            </a:r>
            <a:r>
              <a:rPr lang="en-US" sz="34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400">
                <a:solidFill>
                  <a:srgbClr val="FF0066"/>
                </a:solidFill>
                <a:latin typeface="Times New Roman" pitchFamily="18" charset="0"/>
              </a:rPr>
              <a:t>nghiến răng</a:t>
            </a:r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, hai bàn tay bóp chặt.</a:t>
            </a:r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077200" y="3200400"/>
            <a:ext cx="1524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3416300" y="4191000"/>
            <a:ext cx="1651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3" name="Line 19"/>
          <p:cNvSpPr>
            <a:spLocks noChangeShapeType="1"/>
          </p:cNvSpPr>
          <p:nvPr/>
        </p:nvSpPr>
        <p:spPr bwMode="auto">
          <a:xfrm flipH="1">
            <a:off x="3276600" y="4191000"/>
            <a:ext cx="1524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4" name="Line 20"/>
          <p:cNvSpPr>
            <a:spLocks noChangeShapeType="1"/>
          </p:cNvSpPr>
          <p:nvPr/>
        </p:nvSpPr>
        <p:spPr bwMode="auto">
          <a:xfrm flipH="1">
            <a:off x="5334000" y="2667000"/>
            <a:ext cx="1524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5" name="Line 21"/>
          <p:cNvSpPr>
            <a:spLocks noChangeShapeType="1"/>
          </p:cNvSpPr>
          <p:nvPr/>
        </p:nvSpPr>
        <p:spPr bwMode="auto">
          <a:xfrm flipH="1">
            <a:off x="5334000" y="3733800"/>
            <a:ext cx="1524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6" name="Line 22"/>
          <p:cNvSpPr>
            <a:spLocks noChangeShapeType="1"/>
          </p:cNvSpPr>
          <p:nvPr/>
        </p:nvSpPr>
        <p:spPr bwMode="auto">
          <a:xfrm flipH="1">
            <a:off x="5562600" y="4724400"/>
            <a:ext cx="762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7" name="Line 23"/>
          <p:cNvSpPr>
            <a:spLocks noChangeShapeType="1"/>
          </p:cNvSpPr>
          <p:nvPr/>
        </p:nvSpPr>
        <p:spPr bwMode="auto">
          <a:xfrm flipH="1">
            <a:off x="6400800" y="5257800"/>
            <a:ext cx="1524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8" name="Line 24"/>
          <p:cNvSpPr>
            <a:spLocks noChangeShapeType="1"/>
          </p:cNvSpPr>
          <p:nvPr/>
        </p:nvSpPr>
        <p:spPr bwMode="auto">
          <a:xfrm flipH="1">
            <a:off x="6567488" y="5257800"/>
            <a:ext cx="138112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9" name="Line 25"/>
          <p:cNvSpPr>
            <a:spLocks noChangeShapeType="1"/>
          </p:cNvSpPr>
          <p:nvPr/>
        </p:nvSpPr>
        <p:spPr bwMode="auto">
          <a:xfrm flipH="1">
            <a:off x="3886200" y="3200400"/>
            <a:ext cx="1524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0" name="Line 26"/>
          <p:cNvSpPr>
            <a:spLocks noChangeShapeType="1"/>
          </p:cNvSpPr>
          <p:nvPr/>
        </p:nvSpPr>
        <p:spPr bwMode="auto">
          <a:xfrm flipH="1">
            <a:off x="4038600" y="3200400"/>
            <a:ext cx="1524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1" name="WordArt 27"/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62492" name="Text Box 28"/>
          <p:cNvSpPr txBox="1">
            <a:spLocks noChangeArrowheads="1"/>
          </p:cNvSpPr>
          <p:nvPr/>
        </p:nvSpPr>
        <p:spPr bwMode="auto">
          <a:xfrm>
            <a:off x="3733800" y="22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1" name="Group 3"/>
          <p:cNvGrpSpPr>
            <a:grpSpLocks/>
          </p:cNvGrpSpPr>
          <p:nvPr/>
        </p:nvGrpSpPr>
        <p:grpSpPr bwMode="auto">
          <a:xfrm>
            <a:off x="-15875" y="38100"/>
            <a:ext cx="9236075" cy="6858000"/>
            <a:chOff x="-58" y="24"/>
            <a:chExt cx="5818" cy="4320"/>
          </a:xfrm>
        </p:grpSpPr>
        <p:sp>
          <p:nvSpPr>
            <p:cNvPr id="63492" name="Line 4"/>
            <p:cNvSpPr>
              <a:spLocks noChangeShapeType="1"/>
            </p:cNvSpPr>
            <p:nvPr/>
          </p:nvSpPr>
          <p:spPr bwMode="auto">
            <a:xfrm>
              <a:off x="0" y="4296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3" name="Line 5"/>
            <p:cNvSpPr>
              <a:spLocks noChangeShapeType="1"/>
            </p:cNvSpPr>
            <p:nvPr/>
          </p:nvSpPr>
          <p:spPr bwMode="auto">
            <a:xfrm>
              <a:off x="5673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4" name="Line 6"/>
            <p:cNvSpPr>
              <a:spLocks noChangeShapeType="1"/>
            </p:cNvSpPr>
            <p:nvPr/>
          </p:nvSpPr>
          <p:spPr bwMode="auto">
            <a:xfrm>
              <a:off x="-58" y="24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5" name="Line 7"/>
            <p:cNvSpPr>
              <a:spLocks noChangeShapeType="1"/>
            </p:cNvSpPr>
            <p:nvPr/>
          </p:nvSpPr>
          <p:spPr bwMode="auto">
            <a:xfrm>
              <a:off x="-10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6" name="Group 8"/>
          <p:cNvGrpSpPr>
            <a:grpSpLocks/>
          </p:cNvGrpSpPr>
          <p:nvPr/>
        </p:nvGrpSpPr>
        <p:grpSpPr bwMode="auto">
          <a:xfrm>
            <a:off x="0" y="-152400"/>
            <a:ext cx="9166225" cy="7086600"/>
            <a:chOff x="0" y="-96"/>
            <a:chExt cx="5774" cy="4464"/>
          </a:xfrm>
        </p:grpSpPr>
        <p:pic>
          <p:nvPicPr>
            <p:cNvPr id="63497" name="Picture 9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-9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498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4224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499" name="Picture 11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550" y="2106"/>
              <a:ext cx="4320" cy="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500" name="Picture 12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036" y="2084"/>
              <a:ext cx="4176" cy="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3502" name="Text Box 14"/>
          <p:cNvSpPr txBox="1">
            <a:spLocks noChangeArrowheads="1"/>
          </p:cNvSpPr>
          <p:nvPr/>
        </p:nvSpPr>
        <p:spPr bwMode="auto">
          <a:xfrm>
            <a:off x="4800600" y="21336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 </a:t>
            </a:r>
            <a:r>
              <a:rPr lang="en-US" sz="3200" b="1" u="sng">
                <a:solidFill>
                  <a:srgbClr val="FF0066"/>
                </a:solidFill>
                <a:latin typeface="Times New Roman" pitchFamily="18" charset="0"/>
              </a:rPr>
              <a:t>Từ ngữ</a:t>
            </a:r>
            <a:r>
              <a:rPr lang="en-US" sz="3200" b="1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 rot="10800000" flipV="1">
            <a:off x="531813" y="2590800"/>
            <a:ext cx="35829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CC"/>
                </a:solidFill>
              </a:rPr>
              <a:t>1/ </a:t>
            </a:r>
            <a:r>
              <a:rPr lang="en-US" sz="3200" b="1" u="sng">
                <a:solidFill>
                  <a:srgbClr val="0033CC"/>
                </a:solidFill>
                <a:latin typeface="Times New Roman" pitchFamily="18" charset="0"/>
              </a:rPr>
              <a:t>Đọc</a:t>
            </a:r>
            <a:r>
              <a:rPr lang="en-US" sz="3200" b="1" u="sng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u="sng">
                <a:solidFill>
                  <a:srgbClr val="0033CC"/>
                </a:solidFill>
                <a:latin typeface="Times New Roman" pitchFamily="18" charset="0"/>
              </a:rPr>
              <a:t>đúng</a:t>
            </a:r>
            <a:r>
              <a:rPr lang="en-US" sz="2800" b="1">
                <a:solidFill>
                  <a:srgbClr val="FFFF00"/>
                </a:solidFill>
              </a:rPr>
              <a:t>  </a:t>
            </a:r>
          </a:p>
        </p:txBody>
      </p:sp>
      <p:sp>
        <p:nvSpPr>
          <p:cNvPr id="63504" name="Line 16"/>
          <p:cNvSpPr>
            <a:spLocks noChangeShapeType="1"/>
          </p:cNvSpPr>
          <p:nvPr/>
        </p:nvSpPr>
        <p:spPr bwMode="auto">
          <a:xfrm>
            <a:off x="4495800" y="2209800"/>
            <a:ext cx="76200" cy="464820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609600" y="20574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 </a:t>
            </a:r>
            <a:r>
              <a:rPr lang="en-US" sz="3200" b="1" u="sng">
                <a:solidFill>
                  <a:srgbClr val="FF0066"/>
                </a:solidFill>
                <a:latin typeface="Times New Roman" pitchFamily="18" charset="0"/>
              </a:rPr>
              <a:t>Luyện đọc</a:t>
            </a:r>
            <a:r>
              <a:rPr lang="en-US" sz="3200" b="1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4819650" y="2832100"/>
            <a:ext cx="2952750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Thuyền rồng </a:t>
            </a:r>
          </a:p>
        </p:txBody>
      </p:sp>
      <p:sp>
        <p:nvSpPr>
          <p:cNvPr id="63507" name="Rectangle 19"/>
          <p:cNvSpPr>
            <a:spLocks noChangeArrowheads="1"/>
          </p:cNvSpPr>
          <p:nvPr/>
        </p:nvSpPr>
        <p:spPr bwMode="auto">
          <a:xfrm>
            <a:off x="4895850" y="3898900"/>
            <a:ext cx="2952750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Bệ kiến </a:t>
            </a:r>
          </a:p>
        </p:txBody>
      </p: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4953000" y="4953000"/>
            <a:ext cx="2952750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Vương hầu </a:t>
            </a:r>
          </a:p>
        </p:txBody>
      </p:sp>
      <p:sp>
        <p:nvSpPr>
          <p:cNvPr id="63509" name="WordArt 21"/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3733800" y="22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371600" y="2209800"/>
            <a:ext cx="2209800" cy="639763"/>
          </a:xfrm>
        </p:spPr>
        <p:txBody>
          <a:bodyPr/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 1: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2906713"/>
            <a:ext cx="4040188" cy="34178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Giặc Nguyên có âm mưu gì đối với nước ta?</a:t>
            </a:r>
          </a:p>
          <a:p>
            <a:pPr>
              <a:buFont typeface="Arial" charset="0"/>
              <a:buNone/>
            </a:pPr>
            <a:endParaRPr lang="en-US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en-US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Thấy sứ giặc ngang ngược, thái độ của Trần Quốc Toản như thế nào?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5407025" y="2209800"/>
            <a:ext cx="2060575" cy="639763"/>
          </a:xfrm>
        </p:spPr>
        <p:txBody>
          <a:bodyPr/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trả lời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2819400"/>
            <a:ext cx="4498975" cy="3124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-&gt; Giả vờ mượn đường để xâm chiếm nước ta.</a:t>
            </a:r>
          </a:p>
          <a:p>
            <a:pPr>
              <a:buFont typeface="Wingdings" pitchFamily="2" charset="2"/>
              <a:buNone/>
            </a:pPr>
            <a:endParaRPr lang="en-US" sz="32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sz="32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32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-&gt; Vô cùng căm giận.</a:t>
            </a:r>
          </a:p>
        </p:txBody>
      </p:sp>
      <p:sp>
        <p:nvSpPr>
          <p:cNvPr id="2" name="Text Placeholder 5"/>
          <p:cNvSpPr>
            <a:spLocks/>
          </p:cNvSpPr>
          <p:nvPr/>
        </p:nvSpPr>
        <p:spPr bwMode="auto">
          <a:xfrm>
            <a:off x="381000" y="1722438"/>
            <a:ext cx="38862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III: Tìm hiểu bài</a:t>
            </a: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572000" y="2590800"/>
            <a:ext cx="0" cy="396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WordArt 10"/>
          <p:cNvSpPr>
            <a:spLocks noChangeArrowheads="1" noChangeShapeType="1" noTextEdit="1"/>
          </p:cNvSpPr>
          <p:nvPr/>
        </p:nvSpPr>
        <p:spPr bwMode="auto">
          <a:xfrm>
            <a:off x="2819400" y="6096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733800" y="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676400"/>
            <a:ext cx="2057400" cy="639763"/>
          </a:xfrm>
        </p:spPr>
        <p:txBody>
          <a:bodyPr/>
          <a:lstStyle/>
          <a:p>
            <a:r>
              <a:rPr lang="en-US" sz="280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 hỏi 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525713"/>
            <a:ext cx="4040188" cy="39512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T</a:t>
            </a:r>
            <a:r>
              <a:rPr lang="vi-VN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rần Quốc Toản xin gặp vua để làm gì?</a:t>
            </a:r>
          </a:p>
          <a:p>
            <a:pPr>
              <a:buFont typeface="Arial" charset="0"/>
              <a:buNone/>
            </a:pPr>
            <a:endParaRPr lang="vi-VN" sz="32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vi-VN" sz="32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 Toản nóng lòng gặp vua như thế nào?</a:t>
            </a:r>
            <a:endParaRPr lang="en-US" sz="32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752600"/>
            <a:ext cx="1984375" cy="639763"/>
          </a:xfrm>
        </p:spPr>
        <p:txBody>
          <a:bodyPr/>
          <a:lstStyle/>
          <a:p>
            <a:r>
              <a:rPr lang="vi-VN" sz="2800" u="sng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 trả lời</a:t>
            </a:r>
            <a:endParaRPr lang="en-US" sz="2800" u="sng" smtClean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678113"/>
            <a:ext cx="4117975" cy="39512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 được nói hai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tiếng’xin đánh’’</a:t>
            </a:r>
          </a:p>
          <a:p>
            <a:pPr>
              <a:buFont typeface="Wingdings" pitchFamily="2" charset="2"/>
              <a:buNone/>
            </a:pPr>
            <a:endParaRPr lang="vi-VN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vi-VN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vi-VN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Đợi gặp vua từ sáng đến trưa;liều chết xô lính gác để vào nơi họp,xăm xăm xuống thuyền.</a:t>
            </a:r>
            <a:endParaRPr lang="en-US" sz="28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2" name="WordArt 8"/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733800" y="22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 flipV="1">
            <a:off x="4572000" y="2057400"/>
            <a:ext cx="76200" cy="4419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00200"/>
            <a:ext cx="1905000" cy="65087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endParaRPr lang="vi-VN" sz="8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vi-VN" sz="8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vi-VN" sz="8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hỏi 3</a:t>
            </a:r>
          </a:p>
          <a:p>
            <a:pPr>
              <a:lnSpc>
                <a:spcPct val="80000"/>
              </a:lnSpc>
            </a:pPr>
            <a:endParaRPr lang="en-US" sz="800" smtClean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362200"/>
            <a:ext cx="4267200" cy="42560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 sao sau khi tâu vua’xin đánh’Quốc Toản tự đặt thanh gươm lên gáy?</a:t>
            </a:r>
          </a:p>
          <a:p>
            <a:pPr>
              <a:buFont typeface="Arial" charset="0"/>
              <a:buNone/>
            </a:pPr>
            <a:endParaRPr lang="vi-VN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vi-VN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 sao vua không những tha tội mà còn ban cho Quốc Toản cam quý?</a:t>
            </a:r>
            <a:endParaRPr lang="en-US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24000"/>
            <a:ext cx="2057400" cy="639763"/>
          </a:xfrm>
        </p:spPr>
        <p:txBody>
          <a:bodyPr/>
          <a:lstStyle/>
          <a:p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trả lời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449513"/>
            <a:ext cx="4267200" cy="39512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vi-VN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 cậu biết:xô lính gác,tự ý xông vào nơi vua họp triều đình là trái phép nước,phải bị trị tội.</a:t>
            </a:r>
          </a:p>
          <a:p>
            <a:pPr>
              <a:buFont typeface="Wingdings" pitchFamily="2" charset="2"/>
              <a:buNone/>
            </a:pPr>
            <a:endParaRPr lang="vi-VN" sz="2800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vi-VN" sz="2800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 Vua thấy Quốc Toản còn trẻ đã biết lo cho nước,</a:t>
            </a:r>
            <a:endParaRPr lang="en-US" sz="2800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733800" y="22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4724400" y="1905000"/>
            <a:ext cx="0" cy="4953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828800"/>
            <a:ext cx="1828800" cy="639763"/>
          </a:xfrm>
        </p:spPr>
        <p:txBody>
          <a:bodyPr>
            <a:norm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</a:rPr>
              <a:t>Câu hỏi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4</a:t>
            </a:r>
            <a:endParaRPr lang="en-US" sz="2800" smtClean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525713"/>
            <a:ext cx="4040188" cy="979487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</a:rPr>
              <a:t>Vì sao Quốc Toản vô tình bóp nát qua cam?</a:t>
            </a:r>
            <a:endParaRPr lang="en-US" sz="2800" smtClean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28800"/>
            <a:ext cx="4041775" cy="639763"/>
          </a:xfrm>
        </p:spPr>
        <p:txBody>
          <a:bodyPr/>
          <a:lstStyle/>
          <a:p>
            <a:pPr algn="ctr"/>
            <a:r>
              <a:rPr lang="vi-VN" smtClean="0">
                <a:solidFill>
                  <a:srgbClr val="FF0000"/>
                </a:solidFill>
              </a:rPr>
              <a:t>Câu trả lời</a:t>
            </a:r>
            <a:r>
              <a:rPr lang="en-US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4600"/>
            <a:ext cx="4041775" cy="3581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</a:rPr>
              <a:t>-&gt; </a:t>
            </a:r>
            <a:r>
              <a:rPr lang="vi-VN" sz="2800" smtClean="0">
                <a:solidFill>
                  <a:srgbClr val="0000FF"/>
                </a:solidFill>
                <a:latin typeface="Times New Roman" pitchFamily="18" charset="0"/>
              </a:rPr>
              <a:t>Quốc Toản đang ấm ức vì bị vua xem như trẻ con,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800" smtClean="0">
                <a:solidFill>
                  <a:srgbClr val="0000FF"/>
                </a:solidFill>
                <a:latin typeface="Times New Roman" pitchFamily="18" charset="0"/>
              </a:rPr>
              <a:t>lại căm giận sôi sục khi nghĩ nghĩ đến quân giặc nên nghiến răng,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800" smtClean="0">
                <a:solidFill>
                  <a:srgbClr val="0000FF"/>
                </a:solidFill>
                <a:latin typeface="Times New Roman" pitchFamily="18" charset="0"/>
              </a:rPr>
              <a:t>hai bàn tay bóp chặt,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800" smtClean="0">
                <a:solidFill>
                  <a:srgbClr val="0000FF"/>
                </a:solidFill>
                <a:latin typeface="Times New Roman" pitchFamily="18" charset="0"/>
              </a:rPr>
              <a:t>quả cam vì vậy vô tình bị bóp nát.</a:t>
            </a:r>
            <a:endParaRPr lang="en-US" sz="2800" smtClean="0">
              <a:solidFill>
                <a:srgbClr val="0000FF"/>
              </a:solidFill>
            </a:endParaRPr>
          </a:p>
        </p:txBody>
      </p:sp>
      <p:sp>
        <p:nvSpPr>
          <p:cNvPr id="28680" name="WordArt 8"/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3733800" y="22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4419600" y="1981200"/>
            <a:ext cx="0" cy="4495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9"/>
          <p:cNvSpPr>
            <a:spLocks noChangeArrowheads="1" noChangeShapeType="1" noTextEdit="1"/>
          </p:cNvSpPr>
          <p:nvPr/>
        </p:nvSpPr>
        <p:spPr bwMode="auto">
          <a:xfrm>
            <a:off x="357188" y="2000250"/>
            <a:ext cx="8405812" cy="219233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r>
              <a:rPr lang="vi-VN" sz="4000" b="1" kern="10">
                <a:ln w="18034">
                  <a:solidFill>
                    <a:srgbClr val="FF0000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23000" dir="7020039" algn="tl" rotWithShape="0">
                    <a:srgbClr val="00000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Chúc các em chăm ngoan, học giỏi</a:t>
            </a:r>
            <a:endParaRPr lang="en-US" sz="4000" b="1" kern="10">
              <a:ln w="18034">
                <a:solidFill>
                  <a:srgbClr val="FF0000"/>
                </a:solidFill>
                <a:miter lim="800000"/>
                <a:headEnd/>
                <a:tailEnd/>
              </a:ln>
              <a:solidFill>
                <a:srgbClr val="0000FF"/>
              </a:solidFill>
              <a:effectLst>
                <a:outerShdw dist="23000" dir="7020039" algn="tl" rotWithShape="0">
                  <a:srgbClr val="00000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64515" name="Group 8"/>
          <p:cNvGrpSpPr>
            <a:grpSpLocks/>
          </p:cNvGrpSpPr>
          <p:nvPr/>
        </p:nvGrpSpPr>
        <p:grpSpPr bwMode="auto">
          <a:xfrm rot="-130155">
            <a:off x="-292100" y="5105400"/>
            <a:ext cx="2501900" cy="1647825"/>
            <a:chOff x="17" y="2256"/>
            <a:chExt cx="1829" cy="2064"/>
          </a:xfrm>
        </p:grpSpPr>
        <p:grpSp>
          <p:nvGrpSpPr>
            <p:cNvPr id="64516" name="Group 9"/>
            <p:cNvGrpSpPr>
              <a:grpSpLocks/>
            </p:cNvGrpSpPr>
            <p:nvPr/>
          </p:nvGrpSpPr>
          <p:grpSpPr bwMode="auto">
            <a:xfrm>
              <a:off x="17" y="3416"/>
              <a:ext cx="1829" cy="904"/>
              <a:chOff x="17" y="3416"/>
              <a:chExt cx="1829" cy="904"/>
            </a:xfrm>
          </p:grpSpPr>
          <p:sp>
            <p:nvSpPr>
              <p:cNvPr id="64517" name="Freeform 10"/>
              <p:cNvSpPr>
                <a:spLocks/>
              </p:cNvSpPr>
              <p:nvPr/>
            </p:nvSpPr>
            <p:spPr bwMode="auto">
              <a:xfrm>
                <a:off x="601" y="3776"/>
                <a:ext cx="668" cy="393"/>
              </a:xfrm>
              <a:custGeom>
                <a:avLst/>
                <a:gdLst>
                  <a:gd name="T0" fmla="*/ 0 w 1336"/>
                  <a:gd name="T1" fmla="*/ 0 h 1572"/>
                  <a:gd name="T2" fmla="*/ 1 w 1336"/>
                  <a:gd name="T3" fmla="*/ 0 h 1572"/>
                  <a:gd name="T4" fmla="*/ 1 w 1336"/>
                  <a:gd name="T5" fmla="*/ 0 h 1572"/>
                  <a:gd name="T6" fmla="*/ 1 w 1336"/>
                  <a:gd name="T7" fmla="*/ 0 h 1572"/>
                  <a:gd name="T8" fmla="*/ 1 w 1336"/>
                  <a:gd name="T9" fmla="*/ 0 h 1572"/>
                  <a:gd name="T10" fmla="*/ 1 w 1336"/>
                  <a:gd name="T11" fmla="*/ 0 h 1572"/>
                  <a:gd name="T12" fmla="*/ 1 w 1336"/>
                  <a:gd name="T13" fmla="*/ 0 h 1572"/>
                  <a:gd name="T14" fmla="*/ 1 w 1336"/>
                  <a:gd name="T15" fmla="*/ 0 h 1572"/>
                  <a:gd name="T16" fmla="*/ 1 w 1336"/>
                  <a:gd name="T17" fmla="*/ 0 h 1572"/>
                  <a:gd name="T18" fmla="*/ 1 w 1336"/>
                  <a:gd name="T19" fmla="*/ 0 h 1572"/>
                  <a:gd name="T20" fmla="*/ 1 w 1336"/>
                  <a:gd name="T21" fmla="*/ 0 h 1572"/>
                  <a:gd name="T22" fmla="*/ 1 w 1336"/>
                  <a:gd name="T23" fmla="*/ 0 h 1572"/>
                  <a:gd name="T24" fmla="*/ 1 w 1336"/>
                  <a:gd name="T25" fmla="*/ 0 h 1572"/>
                  <a:gd name="T26" fmla="*/ 1 w 1336"/>
                  <a:gd name="T27" fmla="*/ 0 h 1572"/>
                  <a:gd name="T28" fmla="*/ 1 w 1336"/>
                  <a:gd name="T29" fmla="*/ 0 h 1572"/>
                  <a:gd name="T30" fmla="*/ 1 w 1336"/>
                  <a:gd name="T31" fmla="*/ 0 h 1572"/>
                  <a:gd name="T32" fmla="*/ 1 w 1336"/>
                  <a:gd name="T33" fmla="*/ 0 h 1572"/>
                  <a:gd name="T34" fmla="*/ 1 w 1336"/>
                  <a:gd name="T35" fmla="*/ 0 h 1572"/>
                  <a:gd name="T36" fmla="*/ 1 w 1336"/>
                  <a:gd name="T37" fmla="*/ 0 h 1572"/>
                  <a:gd name="T38" fmla="*/ 1 w 1336"/>
                  <a:gd name="T39" fmla="*/ 0 h 1572"/>
                  <a:gd name="T40" fmla="*/ 1 w 1336"/>
                  <a:gd name="T41" fmla="*/ 0 h 1572"/>
                  <a:gd name="T42" fmla="*/ 1 w 1336"/>
                  <a:gd name="T43" fmla="*/ 0 h 1572"/>
                  <a:gd name="T44" fmla="*/ 1 w 1336"/>
                  <a:gd name="T45" fmla="*/ 0 h 1572"/>
                  <a:gd name="T46" fmla="*/ 1 w 1336"/>
                  <a:gd name="T47" fmla="*/ 0 h 1572"/>
                  <a:gd name="T48" fmla="*/ 1 w 1336"/>
                  <a:gd name="T49" fmla="*/ 0 h 1572"/>
                  <a:gd name="T50" fmla="*/ 1 w 1336"/>
                  <a:gd name="T51" fmla="*/ 0 h 1572"/>
                  <a:gd name="T52" fmla="*/ 1 w 1336"/>
                  <a:gd name="T53" fmla="*/ 0 h 1572"/>
                  <a:gd name="T54" fmla="*/ 1 w 1336"/>
                  <a:gd name="T55" fmla="*/ 0 h 1572"/>
                  <a:gd name="T56" fmla="*/ 1 w 1336"/>
                  <a:gd name="T57" fmla="*/ 0 h 1572"/>
                  <a:gd name="T58" fmla="*/ 1 w 1336"/>
                  <a:gd name="T59" fmla="*/ 0 h 1572"/>
                  <a:gd name="T60" fmla="*/ 1 w 1336"/>
                  <a:gd name="T61" fmla="*/ 0 h 1572"/>
                  <a:gd name="T62" fmla="*/ 1 w 1336"/>
                  <a:gd name="T63" fmla="*/ 0 h 1572"/>
                  <a:gd name="T64" fmla="*/ 1 w 1336"/>
                  <a:gd name="T65" fmla="*/ 0 h 1572"/>
                  <a:gd name="T66" fmla="*/ 1 w 1336"/>
                  <a:gd name="T67" fmla="*/ 0 h 1572"/>
                  <a:gd name="T68" fmla="*/ 0 w 1336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6"/>
                  <a:gd name="T106" fmla="*/ 0 h 1572"/>
                  <a:gd name="T107" fmla="*/ 1336 w 1336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6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7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2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8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7" y="1448"/>
                    </a:lnTo>
                    <a:lnTo>
                      <a:pt x="939" y="1501"/>
                    </a:lnTo>
                    <a:lnTo>
                      <a:pt x="1067" y="1540"/>
                    </a:lnTo>
                    <a:lnTo>
                      <a:pt x="1201" y="1564"/>
                    </a:lnTo>
                    <a:lnTo>
                      <a:pt x="1336" y="1572"/>
                    </a:lnTo>
                    <a:lnTo>
                      <a:pt x="1336" y="1464"/>
                    </a:lnTo>
                    <a:lnTo>
                      <a:pt x="1209" y="1455"/>
                    </a:lnTo>
                    <a:lnTo>
                      <a:pt x="1085" y="1435"/>
                    </a:lnTo>
                    <a:lnTo>
                      <a:pt x="966" y="1398"/>
                    </a:lnTo>
                    <a:lnTo>
                      <a:pt x="852" y="1348"/>
                    </a:lnTo>
                    <a:lnTo>
                      <a:pt x="743" y="1286"/>
                    </a:lnTo>
                    <a:lnTo>
                      <a:pt x="641" y="1215"/>
                    </a:lnTo>
                    <a:lnTo>
                      <a:pt x="544" y="1130"/>
                    </a:lnTo>
                    <a:lnTo>
                      <a:pt x="456" y="1036"/>
                    </a:lnTo>
                    <a:lnTo>
                      <a:pt x="376" y="931"/>
                    </a:lnTo>
                    <a:lnTo>
                      <a:pt x="304" y="818"/>
                    </a:lnTo>
                    <a:lnTo>
                      <a:pt x="243" y="698"/>
                    </a:lnTo>
                    <a:lnTo>
                      <a:pt x="190" y="571"/>
                    </a:lnTo>
                    <a:lnTo>
                      <a:pt x="148" y="436"/>
                    </a:lnTo>
                    <a:lnTo>
                      <a:pt x="117" y="297"/>
                    </a:lnTo>
                    <a:lnTo>
                      <a:pt x="98" y="150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18" name="Freeform 11"/>
              <p:cNvSpPr>
                <a:spLocks/>
              </p:cNvSpPr>
              <p:nvPr/>
            </p:nvSpPr>
            <p:spPr bwMode="auto">
              <a:xfrm>
                <a:off x="682" y="3776"/>
                <a:ext cx="587" cy="346"/>
              </a:xfrm>
              <a:custGeom>
                <a:avLst/>
                <a:gdLst>
                  <a:gd name="T0" fmla="*/ 1 w 1174"/>
                  <a:gd name="T1" fmla="*/ 0 h 1383"/>
                  <a:gd name="T2" fmla="*/ 1 w 1174"/>
                  <a:gd name="T3" fmla="*/ 0 h 1383"/>
                  <a:gd name="T4" fmla="*/ 1 w 1174"/>
                  <a:gd name="T5" fmla="*/ 0 h 1383"/>
                  <a:gd name="T6" fmla="*/ 1 w 1174"/>
                  <a:gd name="T7" fmla="*/ 0 h 1383"/>
                  <a:gd name="T8" fmla="*/ 1 w 1174"/>
                  <a:gd name="T9" fmla="*/ 0 h 1383"/>
                  <a:gd name="T10" fmla="*/ 1 w 1174"/>
                  <a:gd name="T11" fmla="*/ 0 h 1383"/>
                  <a:gd name="T12" fmla="*/ 1 w 1174"/>
                  <a:gd name="T13" fmla="*/ 0 h 1383"/>
                  <a:gd name="T14" fmla="*/ 1 w 1174"/>
                  <a:gd name="T15" fmla="*/ 0 h 1383"/>
                  <a:gd name="T16" fmla="*/ 1 w 1174"/>
                  <a:gd name="T17" fmla="*/ 0 h 1383"/>
                  <a:gd name="T18" fmla="*/ 1 w 1174"/>
                  <a:gd name="T19" fmla="*/ 0 h 1383"/>
                  <a:gd name="T20" fmla="*/ 1 w 1174"/>
                  <a:gd name="T21" fmla="*/ 0 h 1383"/>
                  <a:gd name="T22" fmla="*/ 1 w 1174"/>
                  <a:gd name="T23" fmla="*/ 0 h 1383"/>
                  <a:gd name="T24" fmla="*/ 1 w 1174"/>
                  <a:gd name="T25" fmla="*/ 0 h 1383"/>
                  <a:gd name="T26" fmla="*/ 1 w 1174"/>
                  <a:gd name="T27" fmla="*/ 0 h 1383"/>
                  <a:gd name="T28" fmla="*/ 1 w 1174"/>
                  <a:gd name="T29" fmla="*/ 0 h 1383"/>
                  <a:gd name="T30" fmla="*/ 1 w 1174"/>
                  <a:gd name="T31" fmla="*/ 0 h 1383"/>
                  <a:gd name="T32" fmla="*/ 1 w 1174"/>
                  <a:gd name="T33" fmla="*/ 0 h 1383"/>
                  <a:gd name="T34" fmla="*/ 0 w 1174"/>
                  <a:gd name="T35" fmla="*/ 0 h 1383"/>
                  <a:gd name="T36" fmla="*/ 1 w 1174"/>
                  <a:gd name="T37" fmla="*/ 0 h 1383"/>
                  <a:gd name="T38" fmla="*/ 1 w 1174"/>
                  <a:gd name="T39" fmla="*/ 0 h 1383"/>
                  <a:gd name="T40" fmla="*/ 1 w 1174"/>
                  <a:gd name="T41" fmla="*/ 0 h 1383"/>
                  <a:gd name="T42" fmla="*/ 1 w 1174"/>
                  <a:gd name="T43" fmla="*/ 0 h 1383"/>
                  <a:gd name="T44" fmla="*/ 1 w 1174"/>
                  <a:gd name="T45" fmla="*/ 0 h 1383"/>
                  <a:gd name="T46" fmla="*/ 1 w 1174"/>
                  <a:gd name="T47" fmla="*/ 0 h 1383"/>
                  <a:gd name="T48" fmla="*/ 1 w 1174"/>
                  <a:gd name="T49" fmla="*/ 0 h 1383"/>
                  <a:gd name="T50" fmla="*/ 1 w 1174"/>
                  <a:gd name="T51" fmla="*/ 0 h 1383"/>
                  <a:gd name="T52" fmla="*/ 1 w 1174"/>
                  <a:gd name="T53" fmla="*/ 0 h 1383"/>
                  <a:gd name="T54" fmla="*/ 1 w 1174"/>
                  <a:gd name="T55" fmla="*/ 0 h 1383"/>
                  <a:gd name="T56" fmla="*/ 1 w 1174"/>
                  <a:gd name="T57" fmla="*/ 0 h 1383"/>
                  <a:gd name="T58" fmla="*/ 1 w 1174"/>
                  <a:gd name="T59" fmla="*/ 0 h 1383"/>
                  <a:gd name="T60" fmla="*/ 1 w 1174"/>
                  <a:gd name="T61" fmla="*/ 0 h 1383"/>
                  <a:gd name="T62" fmla="*/ 1 w 1174"/>
                  <a:gd name="T63" fmla="*/ 0 h 1383"/>
                  <a:gd name="T64" fmla="*/ 1 w 1174"/>
                  <a:gd name="T65" fmla="*/ 0 h 1383"/>
                  <a:gd name="T66" fmla="*/ 1 w 1174"/>
                  <a:gd name="T67" fmla="*/ 0 h 1383"/>
                  <a:gd name="T68" fmla="*/ 1 w 1174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4"/>
                  <a:gd name="T106" fmla="*/ 0 h 1383"/>
                  <a:gd name="T107" fmla="*/ 1174 w 1174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4" h="1383">
                    <a:moveTo>
                      <a:pt x="1174" y="1275"/>
                    </a:moveTo>
                    <a:lnTo>
                      <a:pt x="1064" y="1269"/>
                    </a:lnTo>
                    <a:lnTo>
                      <a:pt x="956" y="1250"/>
                    </a:lnTo>
                    <a:lnTo>
                      <a:pt x="853" y="1220"/>
                    </a:lnTo>
                    <a:lnTo>
                      <a:pt x="753" y="1175"/>
                    </a:lnTo>
                    <a:lnTo>
                      <a:pt x="659" y="1121"/>
                    </a:lnTo>
                    <a:lnTo>
                      <a:pt x="569" y="1060"/>
                    </a:lnTo>
                    <a:lnTo>
                      <a:pt x="484" y="985"/>
                    </a:lnTo>
                    <a:lnTo>
                      <a:pt x="408" y="903"/>
                    </a:lnTo>
                    <a:lnTo>
                      <a:pt x="339" y="814"/>
                    </a:lnTo>
                    <a:lnTo>
                      <a:pt x="276" y="714"/>
                    </a:lnTo>
                    <a:lnTo>
                      <a:pt x="223" y="611"/>
                    </a:lnTo>
                    <a:lnTo>
                      <a:pt x="177" y="499"/>
                    </a:lnTo>
                    <a:lnTo>
                      <a:pt x="139" y="382"/>
                    </a:lnTo>
                    <a:lnTo>
                      <a:pt x="113" y="259"/>
                    </a:lnTo>
                    <a:lnTo>
                      <a:pt x="97" y="131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41"/>
                    </a:lnTo>
                    <a:lnTo>
                      <a:pt x="24" y="278"/>
                    </a:lnTo>
                    <a:lnTo>
                      <a:pt x="52" y="411"/>
                    </a:lnTo>
                    <a:lnTo>
                      <a:pt x="92" y="540"/>
                    </a:lnTo>
                    <a:lnTo>
                      <a:pt x="141" y="661"/>
                    </a:lnTo>
                    <a:lnTo>
                      <a:pt x="200" y="775"/>
                    </a:lnTo>
                    <a:lnTo>
                      <a:pt x="269" y="881"/>
                    </a:lnTo>
                    <a:lnTo>
                      <a:pt x="344" y="979"/>
                    </a:lnTo>
                    <a:lnTo>
                      <a:pt x="427" y="1068"/>
                    </a:lnTo>
                    <a:lnTo>
                      <a:pt x="517" y="1149"/>
                    </a:lnTo>
                    <a:lnTo>
                      <a:pt x="615" y="1217"/>
                    </a:lnTo>
                    <a:lnTo>
                      <a:pt x="718" y="1275"/>
                    </a:lnTo>
                    <a:lnTo>
                      <a:pt x="826" y="1322"/>
                    </a:lnTo>
                    <a:lnTo>
                      <a:pt x="940" y="1354"/>
                    </a:lnTo>
                    <a:lnTo>
                      <a:pt x="1056" y="1377"/>
                    </a:lnTo>
                    <a:lnTo>
                      <a:pt x="1174" y="1383"/>
                    </a:lnTo>
                    <a:lnTo>
                      <a:pt x="1174" y="127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19" name="Freeform 12"/>
              <p:cNvSpPr>
                <a:spLocks/>
              </p:cNvSpPr>
              <p:nvPr/>
            </p:nvSpPr>
            <p:spPr bwMode="auto">
              <a:xfrm>
                <a:off x="763" y="3776"/>
                <a:ext cx="506" cy="299"/>
              </a:xfrm>
              <a:custGeom>
                <a:avLst/>
                <a:gdLst>
                  <a:gd name="T0" fmla="*/ 1 w 1012"/>
                  <a:gd name="T1" fmla="*/ 0 h 1193"/>
                  <a:gd name="T2" fmla="*/ 1 w 1012"/>
                  <a:gd name="T3" fmla="*/ 0 h 1193"/>
                  <a:gd name="T4" fmla="*/ 1 w 1012"/>
                  <a:gd name="T5" fmla="*/ 0 h 1193"/>
                  <a:gd name="T6" fmla="*/ 1 w 1012"/>
                  <a:gd name="T7" fmla="*/ 0 h 1193"/>
                  <a:gd name="T8" fmla="*/ 1 w 1012"/>
                  <a:gd name="T9" fmla="*/ 0 h 1193"/>
                  <a:gd name="T10" fmla="*/ 1 w 1012"/>
                  <a:gd name="T11" fmla="*/ 0 h 1193"/>
                  <a:gd name="T12" fmla="*/ 1 w 1012"/>
                  <a:gd name="T13" fmla="*/ 0 h 1193"/>
                  <a:gd name="T14" fmla="*/ 1 w 1012"/>
                  <a:gd name="T15" fmla="*/ 0 h 1193"/>
                  <a:gd name="T16" fmla="*/ 1 w 1012"/>
                  <a:gd name="T17" fmla="*/ 0 h 1193"/>
                  <a:gd name="T18" fmla="*/ 1 w 1012"/>
                  <a:gd name="T19" fmla="*/ 0 h 1193"/>
                  <a:gd name="T20" fmla="*/ 1 w 1012"/>
                  <a:gd name="T21" fmla="*/ 0 h 1193"/>
                  <a:gd name="T22" fmla="*/ 1 w 1012"/>
                  <a:gd name="T23" fmla="*/ 0 h 1193"/>
                  <a:gd name="T24" fmla="*/ 1 w 1012"/>
                  <a:gd name="T25" fmla="*/ 0 h 1193"/>
                  <a:gd name="T26" fmla="*/ 1 w 1012"/>
                  <a:gd name="T27" fmla="*/ 0 h 1193"/>
                  <a:gd name="T28" fmla="*/ 1 w 1012"/>
                  <a:gd name="T29" fmla="*/ 0 h 1193"/>
                  <a:gd name="T30" fmla="*/ 1 w 1012"/>
                  <a:gd name="T31" fmla="*/ 0 h 1193"/>
                  <a:gd name="T32" fmla="*/ 1 w 1012"/>
                  <a:gd name="T33" fmla="*/ 0 h 1193"/>
                  <a:gd name="T34" fmla="*/ 0 w 1012"/>
                  <a:gd name="T35" fmla="*/ 0 h 1193"/>
                  <a:gd name="T36" fmla="*/ 1 w 1012"/>
                  <a:gd name="T37" fmla="*/ 0 h 1193"/>
                  <a:gd name="T38" fmla="*/ 1 w 1012"/>
                  <a:gd name="T39" fmla="*/ 0 h 1193"/>
                  <a:gd name="T40" fmla="*/ 1 w 1012"/>
                  <a:gd name="T41" fmla="*/ 0 h 1193"/>
                  <a:gd name="T42" fmla="*/ 1 w 1012"/>
                  <a:gd name="T43" fmla="*/ 0 h 1193"/>
                  <a:gd name="T44" fmla="*/ 1 w 1012"/>
                  <a:gd name="T45" fmla="*/ 0 h 1193"/>
                  <a:gd name="T46" fmla="*/ 1 w 1012"/>
                  <a:gd name="T47" fmla="*/ 0 h 1193"/>
                  <a:gd name="T48" fmla="*/ 1 w 1012"/>
                  <a:gd name="T49" fmla="*/ 0 h 1193"/>
                  <a:gd name="T50" fmla="*/ 1 w 1012"/>
                  <a:gd name="T51" fmla="*/ 0 h 1193"/>
                  <a:gd name="T52" fmla="*/ 1 w 1012"/>
                  <a:gd name="T53" fmla="*/ 0 h 1193"/>
                  <a:gd name="T54" fmla="*/ 1 w 1012"/>
                  <a:gd name="T55" fmla="*/ 0 h 1193"/>
                  <a:gd name="T56" fmla="*/ 1 w 1012"/>
                  <a:gd name="T57" fmla="*/ 0 h 1193"/>
                  <a:gd name="T58" fmla="*/ 1 w 1012"/>
                  <a:gd name="T59" fmla="*/ 0 h 1193"/>
                  <a:gd name="T60" fmla="*/ 1 w 1012"/>
                  <a:gd name="T61" fmla="*/ 0 h 1193"/>
                  <a:gd name="T62" fmla="*/ 1 w 1012"/>
                  <a:gd name="T63" fmla="*/ 0 h 1193"/>
                  <a:gd name="T64" fmla="*/ 1 w 1012"/>
                  <a:gd name="T65" fmla="*/ 0 h 1193"/>
                  <a:gd name="T66" fmla="*/ 1 w 1012"/>
                  <a:gd name="T67" fmla="*/ 0 h 1193"/>
                  <a:gd name="T68" fmla="*/ 1 w 1012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2"/>
                  <a:gd name="T106" fmla="*/ 0 h 1193"/>
                  <a:gd name="T107" fmla="*/ 1012 w 1012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2" h="1193">
                    <a:moveTo>
                      <a:pt x="1012" y="1085"/>
                    </a:moveTo>
                    <a:lnTo>
                      <a:pt x="918" y="1078"/>
                    </a:lnTo>
                    <a:lnTo>
                      <a:pt x="827" y="1065"/>
                    </a:lnTo>
                    <a:lnTo>
                      <a:pt x="738" y="1037"/>
                    </a:lnTo>
                    <a:lnTo>
                      <a:pt x="654" y="1000"/>
                    </a:lnTo>
                    <a:lnTo>
                      <a:pt x="574" y="954"/>
                    </a:lnTo>
                    <a:lnTo>
                      <a:pt x="498" y="899"/>
                    </a:lnTo>
                    <a:lnTo>
                      <a:pt x="426" y="838"/>
                    </a:lnTo>
                    <a:lnTo>
                      <a:pt x="362" y="767"/>
                    </a:lnTo>
                    <a:lnTo>
                      <a:pt x="302" y="692"/>
                    </a:lnTo>
                    <a:lnTo>
                      <a:pt x="249" y="607"/>
                    </a:lnTo>
                    <a:lnTo>
                      <a:pt x="203" y="518"/>
                    </a:lnTo>
                    <a:lnTo>
                      <a:pt x="164" y="423"/>
                    </a:lnTo>
                    <a:lnTo>
                      <a:pt x="132" y="322"/>
                    </a:lnTo>
                    <a:lnTo>
                      <a:pt x="109" y="220"/>
                    </a:lnTo>
                    <a:lnTo>
                      <a:pt x="97" y="112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22"/>
                    </a:lnTo>
                    <a:lnTo>
                      <a:pt x="20" y="239"/>
                    </a:lnTo>
                    <a:lnTo>
                      <a:pt x="46" y="355"/>
                    </a:lnTo>
                    <a:lnTo>
                      <a:pt x="79" y="465"/>
                    </a:lnTo>
                    <a:lnTo>
                      <a:pt x="122" y="569"/>
                    </a:lnTo>
                    <a:lnTo>
                      <a:pt x="173" y="668"/>
                    </a:lnTo>
                    <a:lnTo>
                      <a:pt x="231" y="758"/>
                    </a:lnTo>
                    <a:lnTo>
                      <a:pt x="296" y="844"/>
                    </a:lnTo>
                    <a:lnTo>
                      <a:pt x="368" y="920"/>
                    </a:lnTo>
                    <a:lnTo>
                      <a:pt x="447" y="989"/>
                    </a:lnTo>
                    <a:lnTo>
                      <a:pt x="530" y="1049"/>
                    </a:lnTo>
                    <a:lnTo>
                      <a:pt x="619" y="1100"/>
                    </a:lnTo>
                    <a:lnTo>
                      <a:pt x="711" y="1139"/>
                    </a:lnTo>
                    <a:lnTo>
                      <a:pt x="811" y="1169"/>
                    </a:lnTo>
                    <a:lnTo>
                      <a:pt x="910" y="1187"/>
                    </a:lnTo>
                    <a:lnTo>
                      <a:pt x="1012" y="1193"/>
                    </a:lnTo>
                    <a:lnTo>
                      <a:pt x="1012" y="108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20" name="Freeform 13"/>
              <p:cNvSpPr>
                <a:spLocks/>
              </p:cNvSpPr>
              <p:nvPr/>
            </p:nvSpPr>
            <p:spPr bwMode="auto">
              <a:xfrm>
                <a:off x="401" y="3639"/>
                <a:ext cx="636" cy="374"/>
              </a:xfrm>
              <a:custGeom>
                <a:avLst/>
                <a:gdLst>
                  <a:gd name="T0" fmla="*/ 1 w 1271"/>
                  <a:gd name="T1" fmla="*/ 0 h 1495"/>
                  <a:gd name="T2" fmla="*/ 1 w 1271"/>
                  <a:gd name="T3" fmla="*/ 0 h 1495"/>
                  <a:gd name="T4" fmla="*/ 1 w 1271"/>
                  <a:gd name="T5" fmla="*/ 0 h 1495"/>
                  <a:gd name="T6" fmla="*/ 1 w 1271"/>
                  <a:gd name="T7" fmla="*/ 0 h 1495"/>
                  <a:gd name="T8" fmla="*/ 1 w 1271"/>
                  <a:gd name="T9" fmla="*/ 0 h 1495"/>
                  <a:gd name="T10" fmla="*/ 1 w 1271"/>
                  <a:gd name="T11" fmla="*/ 0 h 1495"/>
                  <a:gd name="T12" fmla="*/ 1 w 1271"/>
                  <a:gd name="T13" fmla="*/ 0 h 1495"/>
                  <a:gd name="T14" fmla="*/ 1 w 1271"/>
                  <a:gd name="T15" fmla="*/ 0 h 1495"/>
                  <a:gd name="T16" fmla="*/ 1 w 1271"/>
                  <a:gd name="T17" fmla="*/ 0 h 1495"/>
                  <a:gd name="T18" fmla="*/ 1 w 1271"/>
                  <a:gd name="T19" fmla="*/ 0 h 1495"/>
                  <a:gd name="T20" fmla="*/ 1 w 1271"/>
                  <a:gd name="T21" fmla="*/ 0 h 1495"/>
                  <a:gd name="T22" fmla="*/ 1 w 1271"/>
                  <a:gd name="T23" fmla="*/ 0 h 1495"/>
                  <a:gd name="T24" fmla="*/ 1 w 1271"/>
                  <a:gd name="T25" fmla="*/ 0 h 1495"/>
                  <a:gd name="T26" fmla="*/ 1 w 1271"/>
                  <a:gd name="T27" fmla="*/ 0 h 1495"/>
                  <a:gd name="T28" fmla="*/ 1 w 1271"/>
                  <a:gd name="T29" fmla="*/ 0 h 1495"/>
                  <a:gd name="T30" fmla="*/ 1 w 1271"/>
                  <a:gd name="T31" fmla="*/ 0 h 1495"/>
                  <a:gd name="T32" fmla="*/ 1 w 1271"/>
                  <a:gd name="T33" fmla="*/ 0 h 1495"/>
                  <a:gd name="T34" fmla="*/ 0 w 1271"/>
                  <a:gd name="T35" fmla="*/ 0 h 1495"/>
                  <a:gd name="T36" fmla="*/ 1 w 1271"/>
                  <a:gd name="T37" fmla="*/ 0 h 1495"/>
                  <a:gd name="T38" fmla="*/ 1 w 1271"/>
                  <a:gd name="T39" fmla="*/ 0 h 1495"/>
                  <a:gd name="T40" fmla="*/ 1 w 1271"/>
                  <a:gd name="T41" fmla="*/ 0 h 1495"/>
                  <a:gd name="T42" fmla="*/ 1 w 1271"/>
                  <a:gd name="T43" fmla="*/ 0 h 1495"/>
                  <a:gd name="T44" fmla="*/ 1 w 1271"/>
                  <a:gd name="T45" fmla="*/ 0 h 1495"/>
                  <a:gd name="T46" fmla="*/ 1 w 1271"/>
                  <a:gd name="T47" fmla="*/ 0 h 1495"/>
                  <a:gd name="T48" fmla="*/ 1 w 1271"/>
                  <a:gd name="T49" fmla="*/ 0 h 1495"/>
                  <a:gd name="T50" fmla="*/ 1 w 1271"/>
                  <a:gd name="T51" fmla="*/ 0 h 1495"/>
                  <a:gd name="T52" fmla="*/ 1 w 1271"/>
                  <a:gd name="T53" fmla="*/ 0 h 1495"/>
                  <a:gd name="T54" fmla="*/ 1 w 1271"/>
                  <a:gd name="T55" fmla="*/ 0 h 1495"/>
                  <a:gd name="T56" fmla="*/ 1 w 1271"/>
                  <a:gd name="T57" fmla="*/ 0 h 1495"/>
                  <a:gd name="T58" fmla="*/ 1 w 1271"/>
                  <a:gd name="T59" fmla="*/ 0 h 1495"/>
                  <a:gd name="T60" fmla="*/ 1 w 1271"/>
                  <a:gd name="T61" fmla="*/ 0 h 1495"/>
                  <a:gd name="T62" fmla="*/ 1 w 1271"/>
                  <a:gd name="T63" fmla="*/ 0 h 1495"/>
                  <a:gd name="T64" fmla="*/ 1 w 1271"/>
                  <a:gd name="T65" fmla="*/ 0 h 1495"/>
                  <a:gd name="T66" fmla="*/ 1 w 1271"/>
                  <a:gd name="T67" fmla="*/ 0 h 1495"/>
                  <a:gd name="T68" fmla="*/ 1 w 1271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1"/>
                  <a:gd name="T106" fmla="*/ 0 h 1495"/>
                  <a:gd name="T107" fmla="*/ 1271 w 1271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1" h="1495">
                    <a:moveTo>
                      <a:pt x="1271" y="1163"/>
                    </a:moveTo>
                    <a:lnTo>
                      <a:pt x="1168" y="1159"/>
                    </a:lnTo>
                    <a:lnTo>
                      <a:pt x="1071" y="1141"/>
                    </a:lnTo>
                    <a:lnTo>
                      <a:pt x="975" y="1112"/>
                    </a:lnTo>
                    <a:lnTo>
                      <a:pt x="888" y="1073"/>
                    </a:lnTo>
                    <a:lnTo>
                      <a:pt x="800" y="1023"/>
                    </a:lnTo>
                    <a:lnTo>
                      <a:pt x="716" y="965"/>
                    </a:lnTo>
                    <a:lnTo>
                      <a:pt x="642" y="898"/>
                    </a:lnTo>
                    <a:lnTo>
                      <a:pt x="571" y="822"/>
                    </a:lnTo>
                    <a:lnTo>
                      <a:pt x="508" y="742"/>
                    </a:lnTo>
                    <a:lnTo>
                      <a:pt x="451" y="650"/>
                    </a:lnTo>
                    <a:lnTo>
                      <a:pt x="401" y="554"/>
                    </a:lnTo>
                    <a:lnTo>
                      <a:pt x="359" y="453"/>
                    </a:lnTo>
                    <a:lnTo>
                      <a:pt x="326" y="346"/>
                    </a:lnTo>
                    <a:lnTo>
                      <a:pt x="302" y="236"/>
                    </a:lnTo>
                    <a:lnTo>
                      <a:pt x="287" y="119"/>
                    </a:lnTo>
                    <a:lnTo>
                      <a:pt x="283" y="0"/>
                    </a:lnTo>
                    <a:lnTo>
                      <a:pt x="0" y="0"/>
                    </a:lnTo>
                    <a:lnTo>
                      <a:pt x="6" y="152"/>
                    </a:lnTo>
                    <a:lnTo>
                      <a:pt x="27" y="301"/>
                    </a:lnTo>
                    <a:lnTo>
                      <a:pt x="57" y="442"/>
                    </a:lnTo>
                    <a:lnTo>
                      <a:pt x="101" y="582"/>
                    </a:lnTo>
                    <a:lnTo>
                      <a:pt x="153" y="710"/>
                    </a:lnTo>
                    <a:lnTo>
                      <a:pt x="218" y="835"/>
                    </a:lnTo>
                    <a:lnTo>
                      <a:pt x="291" y="948"/>
                    </a:lnTo>
                    <a:lnTo>
                      <a:pt x="372" y="1056"/>
                    </a:lnTo>
                    <a:lnTo>
                      <a:pt x="462" y="1154"/>
                    </a:lnTo>
                    <a:lnTo>
                      <a:pt x="562" y="1240"/>
                    </a:lnTo>
                    <a:lnTo>
                      <a:pt x="666" y="1314"/>
                    </a:lnTo>
                    <a:lnTo>
                      <a:pt x="776" y="1377"/>
                    </a:lnTo>
                    <a:lnTo>
                      <a:pt x="894" y="1429"/>
                    </a:lnTo>
                    <a:lnTo>
                      <a:pt x="1016" y="1464"/>
                    </a:lnTo>
                    <a:lnTo>
                      <a:pt x="1142" y="1488"/>
                    </a:lnTo>
                    <a:lnTo>
                      <a:pt x="1271" y="1495"/>
                    </a:lnTo>
                    <a:lnTo>
                      <a:pt x="1271" y="1163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21" name="Freeform 14"/>
              <p:cNvSpPr>
                <a:spLocks/>
              </p:cNvSpPr>
              <p:nvPr/>
            </p:nvSpPr>
            <p:spPr bwMode="auto">
              <a:xfrm>
                <a:off x="368" y="3639"/>
                <a:ext cx="669" cy="393"/>
              </a:xfrm>
              <a:custGeom>
                <a:avLst/>
                <a:gdLst>
                  <a:gd name="T0" fmla="*/ 0 w 1337"/>
                  <a:gd name="T1" fmla="*/ 0 h 1572"/>
                  <a:gd name="T2" fmla="*/ 1 w 1337"/>
                  <a:gd name="T3" fmla="*/ 0 h 1572"/>
                  <a:gd name="T4" fmla="*/ 1 w 1337"/>
                  <a:gd name="T5" fmla="*/ 0 h 1572"/>
                  <a:gd name="T6" fmla="*/ 1 w 1337"/>
                  <a:gd name="T7" fmla="*/ 0 h 1572"/>
                  <a:gd name="T8" fmla="*/ 1 w 1337"/>
                  <a:gd name="T9" fmla="*/ 0 h 1572"/>
                  <a:gd name="T10" fmla="*/ 1 w 1337"/>
                  <a:gd name="T11" fmla="*/ 0 h 1572"/>
                  <a:gd name="T12" fmla="*/ 1 w 1337"/>
                  <a:gd name="T13" fmla="*/ 0 h 1572"/>
                  <a:gd name="T14" fmla="*/ 1 w 1337"/>
                  <a:gd name="T15" fmla="*/ 0 h 1572"/>
                  <a:gd name="T16" fmla="*/ 1 w 1337"/>
                  <a:gd name="T17" fmla="*/ 0 h 1572"/>
                  <a:gd name="T18" fmla="*/ 1 w 1337"/>
                  <a:gd name="T19" fmla="*/ 0 h 1572"/>
                  <a:gd name="T20" fmla="*/ 1 w 1337"/>
                  <a:gd name="T21" fmla="*/ 0 h 1572"/>
                  <a:gd name="T22" fmla="*/ 1 w 1337"/>
                  <a:gd name="T23" fmla="*/ 0 h 1572"/>
                  <a:gd name="T24" fmla="*/ 1 w 1337"/>
                  <a:gd name="T25" fmla="*/ 0 h 1572"/>
                  <a:gd name="T26" fmla="*/ 1 w 1337"/>
                  <a:gd name="T27" fmla="*/ 0 h 1572"/>
                  <a:gd name="T28" fmla="*/ 1 w 1337"/>
                  <a:gd name="T29" fmla="*/ 0 h 1572"/>
                  <a:gd name="T30" fmla="*/ 1 w 1337"/>
                  <a:gd name="T31" fmla="*/ 0 h 1572"/>
                  <a:gd name="T32" fmla="*/ 1 w 1337"/>
                  <a:gd name="T33" fmla="*/ 0 h 1572"/>
                  <a:gd name="T34" fmla="*/ 1 w 1337"/>
                  <a:gd name="T35" fmla="*/ 0 h 1572"/>
                  <a:gd name="T36" fmla="*/ 1 w 1337"/>
                  <a:gd name="T37" fmla="*/ 0 h 1572"/>
                  <a:gd name="T38" fmla="*/ 1 w 1337"/>
                  <a:gd name="T39" fmla="*/ 0 h 1572"/>
                  <a:gd name="T40" fmla="*/ 1 w 1337"/>
                  <a:gd name="T41" fmla="*/ 0 h 1572"/>
                  <a:gd name="T42" fmla="*/ 1 w 1337"/>
                  <a:gd name="T43" fmla="*/ 0 h 1572"/>
                  <a:gd name="T44" fmla="*/ 1 w 1337"/>
                  <a:gd name="T45" fmla="*/ 0 h 1572"/>
                  <a:gd name="T46" fmla="*/ 1 w 1337"/>
                  <a:gd name="T47" fmla="*/ 0 h 1572"/>
                  <a:gd name="T48" fmla="*/ 1 w 1337"/>
                  <a:gd name="T49" fmla="*/ 0 h 1572"/>
                  <a:gd name="T50" fmla="*/ 1 w 1337"/>
                  <a:gd name="T51" fmla="*/ 0 h 1572"/>
                  <a:gd name="T52" fmla="*/ 1 w 1337"/>
                  <a:gd name="T53" fmla="*/ 0 h 1572"/>
                  <a:gd name="T54" fmla="*/ 1 w 1337"/>
                  <a:gd name="T55" fmla="*/ 0 h 1572"/>
                  <a:gd name="T56" fmla="*/ 1 w 1337"/>
                  <a:gd name="T57" fmla="*/ 0 h 1572"/>
                  <a:gd name="T58" fmla="*/ 1 w 1337"/>
                  <a:gd name="T59" fmla="*/ 0 h 1572"/>
                  <a:gd name="T60" fmla="*/ 1 w 1337"/>
                  <a:gd name="T61" fmla="*/ 0 h 1572"/>
                  <a:gd name="T62" fmla="*/ 1 w 1337"/>
                  <a:gd name="T63" fmla="*/ 0 h 1572"/>
                  <a:gd name="T64" fmla="*/ 1 w 1337"/>
                  <a:gd name="T65" fmla="*/ 0 h 1572"/>
                  <a:gd name="T66" fmla="*/ 1 w 1337"/>
                  <a:gd name="T67" fmla="*/ 0 h 1572"/>
                  <a:gd name="T68" fmla="*/ 0 w 1337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6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1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7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6" y="1447"/>
                    </a:lnTo>
                    <a:lnTo>
                      <a:pt x="939" y="1500"/>
                    </a:lnTo>
                    <a:lnTo>
                      <a:pt x="1068" y="1541"/>
                    </a:lnTo>
                    <a:lnTo>
                      <a:pt x="1201" y="1565"/>
                    </a:lnTo>
                    <a:lnTo>
                      <a:pt x="1337" y="1572"/>
                    </a:lnTo>
                    <a:lnTo>
                      <a:pt x="1337" y="1464"/>
                    </a:lnTo>
                    <a:lnTo>
                      <a:pt x="1209" y="1455"/>
                    </a:lnTo>
                    <a:lnTo>
                      <a:pt x="1084" y="1435"/>
                    </a:lnTo>
                    <a:lnTo>
                      <a:pt x="965" y="1398"/>
                    </a:lnTo>
                    <a:lnTo>
                      <a:pt x="852" y="1348"/>
                    </a:lnTo>
                    <a:lnTo>
                      <a:pt x="742" y="1286"/>
                    </a:lnTo>
                    <a:lnTo>
                      <a:pt x="641" y="1214"/>
                    </a:lnTo>
                    <a:lnTo>
                      <a:pt x="544" y="1130"/>
                    </a:lnTo>
                    <a:lnTo>
                      <a:pt x="456" y="1035"/>
                    </a:lnTo>
                    <a:lnTo>
                      <a:pt x="376" y="931"/>
                    </a:lnTo>
                    <a:lnTo>
                      <a:pt x="304" y="817"/>
                    </a:lnTo>
                    <a:lnTo>
                      <a:pt x="243" y="698"/>
                    </a:lnTo>
                    <a:lnTo>
                      <a:pt x="189" y="570"/>
                    </a:lnTo>
                    <a:lnTo>
                      <a:pt x="148" y="436"/>
                    </a:lnTo>
                    <a:lnTo>
                      <a:pt x="116" y="297"/>
                    </a:lnTo>
                    <a:lnTo>
                      <a:pt x="98" y="149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22" name="Freeform 15"/>
              <p:cNvSpPr>
                <a:spLocks/>
              </p:cNvSpPr>
              <p:nvPr/>
            </p:nvSpPr>
            <p:spPr bwMode="auto">
              <a:xfrm>
                <a:off x="17" y="3423"/>
                <a:ext cx="889" cy="527"/>
              </a:xfrm>
              <a:custGeom>
                <a:avLst/>
                <a:gdLst>
                  <a:gd name="T0" fmla="*/ 2 w 1272"/>
                  <a:gd name="T1" fmla="*/ 0 h 1495"/>
                  <a:gd name="T2" fmla="*/ 2 w 1272"/>
                  <a:gd name="T3" fmla="*/ 0 h 1495"/>
                  <a:gd name="T4" fmla="*/ 2 w 1272"/>
                  <a:gd name="T5" fmla="*/ 0 h 1495"/>
                  <a:gd name="T6" fmla="*/ 2 w 1272"/>
                  <a:gd name="T7" fmla="*/ 0 h 1495"/>
                  <a:gd name="T8" fmla="*/ 2 w 1272"/>
                  <a:gd name="T9" fmla="*/ 0 h 1495"/>
                  <a:gd name="T10" fmla="*/ 2 w 1272"/>
                  <a:gd name="T11" fmla="*/ 0 h 1495"/>
                  <a:gd name="T12" fmla="*/ 2 w 1272"/>
                  <a:gd name="T13" fmla="*/ 0 h 1495"/>
                  <a:gd name="T14" fmla="*/ 1 w 1272"/>
                  <a:gd name="T15" fmla="*/ 0 h 1495"/>
                  <a:gd name="T16" fmla="*/ 1 w 1272"/>
                  <a:gd name="T17" fmla="*/ 0 h 1495"/>
                  <a:gd name="T18" fmla="*/ 1 w 1272"/>
                  <a:gd name="T19" fmla="*/ 0 h 1495"/>
                  <a:gd name="T20" fmla="*/ 1 w 1272"/>
                  <a:gd name="T21" fmla="*/ 0 h 1495"/>
                  <a:gd name="T22" fmla="*/ 1 w 1272"/>
                  <a:gd name="T23" fmla="*/ 0 h 1495"/>
                  <a:gd name="T24" fmla="*/ 1 w 1272"/>
                  <a:gd name="T25" fmla="*/ 0 h 1495"/>
                  <a:gd name="T26" fmla="*/ 1 w 1272"/>
                  <a:gd name="T27" fmla="*/ 0 h 1495"/>
                  <a:gd name="T28" fmla="*/ 1 w 1272"/>
                  <a:gd name="T29" fmla="*/ 0 h 1495"/>
                  <a:gd name="T30" fmla="*/ 1 w 1272"/>
                  <a:gd name="T31" fmla="*/ 0 h 1495"/>
                  <a:gd name="T32" fmla="*/ 0 w 1272"/>
                  <a:gd name="T33" fmla="*/ 0 h 1495"/>
                  <a:gd name="T34" fmla="*/ 0 w 1272"/>
                  <a:gd name="T35" fmla="*/ 0 h 1495"/>
                  <a:gd name="T36" fmla="*/ 1 w 1272"/>
                  <a:gd name="T37" fmla="*/ 0 h 1495"/>
                  <a:gd name="T38" fmla="*/ 1 w 1272"/>
                  <a:gd name="T39" fmla="*/ 0 h 1495"/>
                  <a:gd name="T40" fmla="*/ 1 w 1272"/>
                  <a:gd name="T41" fmla="*/ 0 h 1495"/>
                  <a:gd name="T42" fmla="*/ 1 w 1272"/>
                  <a:gd name="T43" fmla="*/ 0 h 1495"/>
                  <a:gd name="T44" fmla="*/ 1 w 1272"/>
                  <a:gd name="T45" fmla="*/ 0 h 1495"/>
                  <a:gd name="T46" fmla="*/ 1 w 1272"/>
                  <a:gd name="T47" fmla="*/ 0 h 1495"/>
                  <a:gd name="T48" fmla="*/ 1 w 1272"/>
                  <a:gd name="T49" fmla="*/ 0 h 1495"/>
                  <a:gd name="T50" fmla="*/ 2 w 1272"/>
                  <a:gd name="T51" fmla="*/ 0 h 1495"/>
                  <a:gd name="T52" fmla="*/ 2 w 1272"/>
                  <a:gd name="T53" fmla="*/ 0 h 1495"/>
                  <a:gd name="T54" fmla="*/ 2 w 1272"/>
                  <a:gd name="T55" fmla="*/ 0 h 1495"/>
                  <a:gd name="T56" fmla="*/ 2 w 1272"/>
                  <a:gd name="T57" fmla="*/ 0 h 1495"/>
                  <a:gd name="T58" fmla="*/ 3 w 1272"/>
                  <a:gd name="T59" fmla="*/ 0 h 1495"/>
                  <a:gd name="T60" fmla="*/ 3 w 1272"/>
                  <a:gd name="T61" fmla="*/ 0 h 1495"/>
                  <a:gd name="T62" fmla="*/ 3 w 1272"/>
                  <a:gd name="T63" fmla="*/ 0 h 1495"/>
                  <a:gd name="T64" fmla="*/ 3 w 1272"/>
                  <a:gd name="T65" fmla="*/ 0 h 1495"/>
                  <a:gd name="T66" fmla="*/ 3 w 1272"/>
                  <a:gd name="T67" fmla="*/ 0 h 1495"/>
                  <a:gd name="T68" fmla="*/ 2 w 1272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2"/>
                  <a:gd name="T106" fmla="*/ 0 h 1495"/>
                  <a:gd name="T107" fmla="*/ 1272 w 1272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2" h="1495">
                    <a:moveTo>
                      <a:pt x="989" y="0"/>
                    </a:moveTo>
                    <a:lnTo>
                      <a:pt x="984" y="121"/>
                    </a:lnTo>
                    <a:lnTo>
                      <a:pt x="969" y="236"/>
                    </a:lnTo>
                    <a:lnTo>
                      <a:pt x="945" y="348"/>
                    </a:lnTo>
                    <a:lnTo>
                      <a:pt x="913" y="452"/>
                    </a:lnTo>
                    <a:lnTo>
                      <a:pt x="871" y="554"/>
                    </a:lnTo>
                    <a:lnTo>
                      <a:pt x="820" y="650"/>
                    </a:lnTo>
                    <a:lnTo>
                      <a:pt x="764" y="742"/>
                    </a:lnTo>
                    <a:lnTo>
                      <a:pt x="700" y="823"/>
                    </a:lnTo>
                    <a:lnTo>
                      <a:pt x="632" y="897"/>
                    </a:lnTo>
                    <a:lnTo>
                      <a:pt x="553" y="964"/>
                    </a:lnTo>
                    <a:lnTo>
                      <a:pt x="472" y="1023"/>
                    </a:lnTo>
                    <a:lnTo>
                      <a:pt x="385" y="1072"/>
                    </a:lnTo>
                    <a:lnTo>
                      <a:pt x="295" y="1111"/>
                    </a:lnTo>
                    <a:lnTo>
                      <a:pt x="201" y="1139"/>
                    </a:lnTo>
                    <a:lnTo>
                      <a:pt x="102" y="1157"/>
                    </a:lnTo>
                    <a:lnTo>
                      <a:pt x="0" y="1162"/>
                    </a:lnTo>
                    <a:lnTo>
                      <a:pt x="0" y="1495"/>
                    </a:lnTo>
                    <a:lnTo>
                      <a:pt x="130" y="1487"/>
                    </a:lnTo>
                    <a:lnTo>
                      <a:pt x="254" y="1463"/>
                    </a:lnTo>
                    <a:lnTo>
                      <a:pt x="377" y="1428"/>
                    </a:lnTo>
                    <a:lnTo>
                      <a:pt x="493" y="1376"/>
                    </a:lnTo>
                    <a:lnTo>
                      <a:pt x="605" y="1314"/>
                    </a:lnTo>
                    <a:lnTo>
                      <a:pt x="711" y="1239"/>
                    </a:lnTo>
                    <a:lnTo>
                      <a:pt x="807" y="1153"/>
                    </a:lnTo>
                    <a:lnTo>
                      <a:pt x="899" y="1057"/>
                    </a:lnTo>
                    <a:lnTo>
                      <a:pt x="980" y="950"/>
                    </a:lnTo>
                    <a:lnTo>
                      <a:pt x="1054" y="837"/>
                    </a:lnTo>
                    <a:lnTo>
                      <a:pt x="1117" y="712"/>
                    </a:lnTo>
                    <a:lnTo>
                      <a:pt x="1171" y="581"/>
                    </a:lnTo>
                    <a:lnTo>
                      <a:pt x="1214" y="444"/>
                    </a:lnTo>
                    <a:lnTo>
                      <a:pt x="1244" y="300"/>
                    </a:lnTo>
                    <a:lnTo>
                      <a:pt x="1264" y="152"/>
                    </a:lnTo>
                    <a:lnTo>
                      <a:pt x="1272" y="0"/>
                    </a:lnTo>
                    <a:lnTo>
                      <a:pt x="98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23" name="Freeform 16"/>
              <p:cNvSpPr>
                <a:spLocks/>
              </p:cNvSpPr>
              <p:nvPr/>
            </p:nvSpPr>
            <p:spPr bwMode="auto">
              <a:xfrm>
                <a:off x="17" y="3423"/>
                <a:ext cx="937" cy="554"/>
              </a:xfrm>
              <a:custGeom>
                <a:avLst/>
                <a:gdLst>
                  <a:gd name="T0" fmla="*/ 0 w 1338"/>
                  <a:gd name="T1" fmla="*/ 0 h 1572"/>
                  <a:gd name="T2" fmla="*/ 1 w 1338"/>
                  <a:gd name="T3" fmla="*/ 0 h 1572"/>
                  <a:gd name="T4" fmla="*/ 1 w 1338"/>
                  <a:gd name="T5" fmla="*/ 0 h 1572"/>
                  <a:gd name="T6" fmla="*/ 1 w 1338"/>
                  <a:gd name="T7" fmla="*/ 0 h 1572"/>
                  <a:gd name="T8" fmla="*/ 1 w 1338"/>
                  <a:gd name="T9" fmla="*/ 0 h 1572"/>
                  <a:gd name="T10" fmla="*/ 1 w 1338"/>
                  <a:gd name="T11" fmla="*/ 0 h 1572"/>
                  <a:gd name="T12" fmla="*/ 2 w 1338"/>
                  <a:gd name="T13" fmla="*/ 0 h 1572"/>
                  <a:gd name="T14" fmla="*/ 2 w 1338"/>
                  <a:gd name="T15" fmla="*/ 0 h 1572"/>
                  <a:gd name="T16" fmla="*/ 2 w 1338"/>
                  <a:gd name="T17" fmla="*/ 0 h 1572"/>
                  <a:gd name="T18" fmla="*/ 3 w 1338"/>
                  <a:gd name="T19" fmla="*/ 0 h 1572"/>
                  <a:gd name="T20" fmla="*/ 3 w 1338"/>
                  <a:gd name="T21" fmla="*/ 0 h 1572"/>
                  <a:gd name="T22" fmla="*/ 3 w 1338"/>
                  <a:gd name="T23" fmla="*/ 0 h 1572"/>
                  <a:gd name="T24" fmla="*/ 3 w 1338"/>
                  <a:gd name="T25" fmla="*/ 0 h 1572"/>
                  <a:gd name="T26" fmla="*/ 3 w 1338"/>
                  <a:gd name="T27" fmla="*/ 0 h 1572"/>
                  <a:gd name="T28" fmla="*/ 3 w 1338"/>
                  <a:gd name="T29" fmla="*/ 0 h 1572"/>
                  <a:gd name="T30" fmla="*/ 3 w 1338"/>
                  <a:gd name="T31" fmla="*/ 0 h 1572"/>
                  <a:gd name="T32" fmla="*/ 3 w 1338"/>
                  <a:gd name="T33" fmla="*/ 0 h 1572"/>
                  <a:gd name="T34" fmla="*/ 3 w 1338"/>
                  <a:gd name="T35" fmla="*/ 0 h 1572"/>
                  <a:gd name="T36" fmla="*/ 3 w 1338"/>
                  <a:gd name="T37" fmla="*/ 0 h 1572"/>
                  <a:gd name="T38" fmla="*/ 3 w 1338"/>
                  <a:gd name="T39" fmla="*/ 0 h 1572"/>
                  <a:gd name="T40" fmla="*/ 3 w 1338"/>
                  <a:gd name="T41" fmla="*/ 0 h 1572"/>
                  <a:gd name="T42" fmla="*/ 3 w 1338"/>
                  <a:gd name="T43" fmla="*/ 0 h 1572"/>
                  <a:gd name="T44" fmla="*/ 3 w 1338"/>
                  <a:gd name="T45" fmla="*/ 0 h 1572"/>
                  <a:gd name="T46" fmla="*/ 3 w 1338"/>
                  <a:gd name="T47" fmla="*/ 0 h 1572"/>
                  <a:gd name="T48" fmla="*/ 2 w 1338"/>
                  <a:gd name="T49" fmla="*/ 0 h 1572"/>
                  <a:gd name="T50" fmla="*/ 2 w 1338"/>
                  <a:gd name="T51" fmla="*/ 0 h 1572"/>
                  <a:gd name="T52" fmla="*/ 2 w 1338"/>
                  <a:gd name="T53" fmla="*/ 0 h 1572"/>
                  <a:gd name="T54" fmla="*/ 2 w 1338"/>
                  <a:gd name="T55" fmla="*/ 0 h 1572"/>
                  <a:gd name="T56" fmla="*/ 1 w 1338"/>
                  <a:gd name="T57" fmla="*/ 0 h 1572"/>
                  <a:gd name="T58" fmla="*/ 1 w 1338"/>
                  <a:gd name="T59" fmla="*/ 0 h 1572"/>
                  <a:gd name="T60" fmla="*/ 1 w 1338"/>
                  <a:gd name="T61" fmla="*/ 0 h 1572"/>
                  <a:gd name="T62" fmla="*/ 1 w 1338"/>
                  <a:gd name="T63" fmla="*/ 0 h 1572"/>
                  <a:gd name="T64" fmla="*/ 1 w 1338"/>
                  <a:gd name="T65" fmla="*/ 0 h 1572"/>
                  <a:gd name="T66" fmla="*/ 0 w 1338"/>
                  <a:gd name="T67" fmla="*/ 0 h 1572"/>
                  <a:gd name="T68" fmla="*/ 0 w 1338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8"/>
                  <a:gd name="T106" fmla="*/ 0 h 1572"/>
                  <a:gd name="T107" fmla="*/ 1338 w 1338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8" h="1572">
                    <a:moveTo>
                      <a:pt x="0" y="1572"/>
                    </a:moveTo>
                    <a:lnTo>
                      <a:pt x="137" y="1564"/>
                    </a:lnTo>
                    <a:lnTo>
                      <a:pt x="271" y="1540"/>
                    </a:lnTo>
                    <a:lnTo>
                      <a:pt x="399" y="1501"/>
                    </a:lnTo>
                    <a:lnTo>
                      <a:pt x="521" y="1448"/>
                    </a:lnTo>
                    <a:lnTo>
                      <a:pt x="638" y="1382"/>
                    </a:lnTo>
                    <a:lnTo>
                      <a:pt x="749" y="1304"/>
                    </a:lnTo>
                    <a:lnTo>
                      <a:pt x="850" y="1213"/>
                    </a:lnTo>
                    <a:lnTo>
                      <a:pt x="947" y="1112"/>
                    </a:lnTo>
                    <a:lnTo>
                      <a:pt x="1033" y="999"/>
                    </a:lnTo>
                    <a:lnTo>
                      <a:pt x="1110" y="879"/>
                    </a:lnTo>
                    <a:lnTo>
                      <a:pt x="1176" y="749"/>
                    </a:lnTo>
                    <a:lnTo>
                      <a:pt x="1232" y="612"/>
                    </a:lnTo>
                    <a:lnTo>
                      <a:pt x="1277" y="468"/>
                    </a:lnTo>
                    <a:lnTo>
                      <a:pt x="1311" y="316"/>
                    </a:lnTo>
                    <a:lnTo>
                      <a:pt x="1332" y="160"/>
                    </a:lnTo>
                    <a:lnTo>
                      <a:pt x="1338" y="0"/>
                    </a:lnTo>
                    <a:lnTo>
                      <a:pt x="1246" y="0"/>
                    </a:lnTo>
                    <a:lnTo>
                      <a:pt x="1240" y="150"/>
                    </a:lnTo>
                    <a:lnTo>
                      <a:pt x="1221" y="297"/>
                    </a:lnTo>
                    <a:lnTo>
                      <a:pt x="1190" y="436"/>
                    </a:lnTo>
                    <a:lnTo>
                      <a:pt x="1148" y="571"/>
                    </a:lnTo>
                    <a:lnTo>
                      <a:pt x="1095" y="698"/>
                    </a:lnTo>
                    <a:lnTo>
                      <a:pt x="1034" y="818"/>
                    </a:lnTo>
                    <a:lnTo>
                      <a:pt x="962" y="931"/>
                    </a:lnTo>
                    <a:lnTo>
                      <a:pt x="882" y="1036"/>
                    </a:lnTo>
                    <a:lnTo>
                      <a:pt x="794" y="1130"/>
                    </a:lnTo>
                    <a:lnTo>
                      <a:pt x="697" y="1215"/>
                    </a:lnTo>
                    <a:lnTo>
                      <a:pt x="595" y="1286"/>
                    </a:lnTo>
                    <a:lnTo>
                      <a:pt x="486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9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24" name="Freeform 17"/>
              <p:cNvSpPr>
                <a:spLocks/>
              </p:cNvSpPr>
              <p:nvPr/>
            </p:nvSpPr>
            <p:spPr bwMode="auto">
              <a:xfrm>
                <a:off x="17" y="3423"/>
                <a:ext cx="823" cy="488"/>
              </a:xfrm>
              <a:custGeom>
                <a:avLst/>
                <a:gdLst>
                  <a:gd name="T0" fmla="*/ 2 w 1176"/>
                  <a:gd name="T1" fmla="*/ 0 h 1383"/>
                  <a:gd name="T2" fmla="*/ 2 w 1176"/>
                  <a:gd name="T3" fmla="*/ 0 h 1383"/>
                  <a:gd name="T4" fmla="*/ 2 w 1176"/>
                  <a:gd name="T5" fmla="*/ 0 h 1383"/>
                  <a:gd name="T6" fmla="*/ 2 w 1176"/>
                  <a:gd name="T7" fmla="*/ 0 h 1383"/>
                  <a:gd name="T8" fmla="*/ 2 w 1176"/>
                  <a:gd name="T9" fmla="*/ 0 h 1383"/>
                  <a:gd name="T10" fmla="*/ 2 w 1176"/>
                  <a:gd name="T11" fmla="*/ 0 h 1383"/>
                  <a:gd name="T12" fmla="*/ 2 w 1176"/>
                  <a:gd name="T13" fmla="*/ 0 h 1383"/>
                  <a:gd name="T14" fmla="*/ 2 w 1176"/>
                  <a:gd name="T15" fmla="*/ 0 h 1383"/>
                  <a:gd name="T16" fmla="*/ 1 w 1176"/>
                  <a:gd name="T17" fmla="*/ 0 h 1383"/>
                  <a:gd name="T18" fmla="*/ 1 w 1176"/>
                  <a:gd name="T19" fmla="*/ 0 h 1383"/>
                  <a:gd name="T20" fmla="*/ 1 w 1176"/>
                  <a:gd name="T21" fmla="*/ 0 h 1383"/>
                  <a:gd name="T22" fmla="*/ 1 w 1176"/>
                  <a:gd name="T23" fmla="*/ 0 h 1383"/>
                  <a:gd name="T24" fmla="*/ 1 w 1176"/>
                  <a:gd name="T25" fmla="*/ 0 h 1383"/>
                  <a:gd name="T26" fmla="*/ 1 w 1176"/>
                  <a:gd name="T27" fmla="*/ 0 h 1383"/>
                  <a:gd name="T28" fmla="*/ 1 w 1176"/>
                  <a:gd name="T29" fmla="*/ 0 h 1383"/>
                  <a:gd name="T30" fmla="*/ 1 w 1176"/>
                  <a:gd name="T31" fmla="*/ 0 h 1383"/>
                  <a:gd name="T32" fmla="*/ 0 w 1176"/>
                  <a:gd name="T33" fmla="*/ 0 h 1383"/>
                  <a:gd name="T34" fmla="*/ 0 w 1176"/>
                  <a:gd name="T35" fmla="*/ 0 h 1383"/>
                  <a:gd name="T36" fmla="*/ 1 w 1176"/>
                  <a:gd name="T37" fmla="*/ 0 h 1383"/>
                  <a:gd name="T38" fmla="*/ 1 w 1176"/>
                  <a:gd name="T39" fmla="*/ 0 h 1383"/>
                  <a:gd name="T40" fmla="*/ 1 w 1176"/>
                  <a:gd name="T41" fmla="*/ 0 h 1383"/>
                  <a:gd name="T42" fmla="*/ 1 w 1176"/>
                  <a:gd name="T43" fmla="*/ 0 h 1383"/>
                  <a:gd name="T44" fmla="*/ 1 w 1176"/>
                  <a:gd name="T45" fmla="*/ 0 h 1383"/>
                  <a:gd name="T46" fmla="*/ 1 w 1176"/>
                  <a:gd name="T47" fmla="*/ 0 h 1383"/>
                  <a:gd name="T48" fmla="*/ 1 w 1176"/>
                  <a:gd name="T49" fmla="*/ 0 h 1383"/>
                  <a:gd name="T50" fmla="*/ 2 w 1176"/>
                  <a:gd name="T51" fmla="*/ 0 h 1383"/>
                  <a:gd name="T52" fmla="*/ 2 w 1176"/>
                  <a:gd name="T53" fmla="*/ 0 h 1383"/>
                  <a:gd name="T54" fmla="*/ 2 w 1176"/>
                  <a:gd name="T55" fmla="*/ 0 h 1383"/>
                  <a:gd name="T56" fmla="*/ 2 w 1176"/>
                  <a:gd name="T57" fmla="*/ 0 h 1383"/>
                  <a:gd name="T58" fmla="*/ 2 w 1176"/>
                  <a:gd name="T59" fmla="*/ 0 h 1383"/>
                  <a:gd name="T60" fmla="*/ 2 w 1176"/>
                  <a:gd name="T61" fmla="*/ 0 h 1383"/>
                  <a:gd name="T62" fmla="*/ 2 w 1176"/>
                  <a:gd name="T63" fmla="*/ 0 h 1383"/>
                  <a:gd name="T64" fmla="*/ 3 w 1176"/>
                  <a:gd name="T65" fmla="*/ 0 h 1383"/>
                  <a:gd name="T66" fmla="*/ 3 w 1176"/>
                  <a:gd name="T67" fmla="*/ 0 h 1383"/>
                  <a:gd name="T68" fmla="*/ 2 w 1176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3"/>
                  <a:gd name="T107" fmla="*/ 1176 w 1176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3">
                    <a:moveTo>
                      <a:pt x="1084" y="0"/>
                    </a:moveTo>
                    <a:lnTo>
                      <a:pt x="1079" y="131"/>
                    </a:lnTo>
                    <a:lnTo>
                      <a:pt x="1063" y="259"/>
                    </a:lnTo>
                    <a:lnTo>
                      <a:pt x="1037" y="379"/>
                    </a:lnTo>
                    <a:lnTo>
                      <a:pt x="999" y="496"/>
                    </a:lnTo>
                    <a:lnTo>
                      <a:pt x="953" y="607"/>
                    </a:lnTo>
                    <a:lnTo>
                      <a:pt x="900" y="713"/>
                    </a:lnTo>
                    <a:lnTo>
                      <a:pt x="837" y="811"/>
                    </a:lnTo>
                    <a:lnTo>
                      <a:pt x="768" y="901"/>
                    </a:lnTo>
                    <a:lnTo>
                      <a:pt x="692" y="984"/>
                    </a:lnTo>
                    <a:lnTo>
                      <a:pt x="607" y="1058"/>
                    </a:lnTo>
                    <a:lnTo>
                      <a:pt x="517" y="1120"/>
                    </a:lnTo>
                    <a:lnTo>
                      <a:pt x="423" y="1175"/>
                    </a:lnTo>
                    <a:lnTo>
                      <a:pt x="323" y="1220"/>
                    </a:lnTo>
                    <a:lnTo>
                      <a:pt x="220" y="1250"/>
                    </a:lnTo>
                    <a:lnTo>
                      <a:pt x="112" y="1269"/>
                    </a:lnTo>
                    <a:lnTo>
                      <a:pt x="0" y="1275"/>
                    </a:lnTo>
                    <a:lnTo>
                      <a:pt x="0" y="1383"/>
                    </a:lnTo>
                    <a:lnTo>
                      <a:pt x="120" y="1377"/>
                    </a:lnTo>
                    <a:lnTo>
                      <a:pt x="236" y="1354"/>
                    </a:lnTo>
                    <a:lnTo>
                      <a:pt x="350" y="1322"/>
                    </a:lnTo>
                    <a:lnTo>
                      <a:pt x="457" y="1275"/>
                    </a:lnTo>
                    <a:lnTo>
                      <a:pt x="561" y="1216"/>
                    </a:lnTo>
                    <a:lnTo>
                      <a:pt x="659" y="1148"/>
                    </a:lnTo>
                    <a:lnTo>
                      <a:pt x="749" y="1067"/>
                    </a:lnTo>
                    <a:lnTo>
                      <a:pt x="832" y="978"/>
                    </a:lnTo>
                    <a:lnTo>
                      <a:pt x="907" y="879"/>
                    </a:lnTo>
                    <a:lnTo>
                      <a:pt x="976" y="773"/>
                    </a:lnTo>
                    <a:lnTo>
                      <a:pt x="1035" y="659"/>
                    </a:lnTo>
                    <a:lnTo>
                      <a:pt x="1084" y="538"/>
                    </a:lnTo>
                    <a:lnTo>
                      <a:pt x="1124" y="411"/>
                    </a:lnTo>
                    <a:lnTo>
                      <a:pt x="1152" y="278"/>
                    </a:lnTo>
                    <a:lnTo>
                      <a:pt x="1171" y="141"/>
                    </a:lnTo>
                    <a:lnTo>
                      <a:pt x="1176" y="0"/>
                    </a:lnTo>
                    <a:lnTo>
                      <a:pt x="1084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25" name="Freeform 18"/>
              <p:cNvSpPr>
                <a:spLocks/>
              </p:cNvSpPr>
              <p:nvPr/>
            </p:nvSpPr>
            <p:spPr bwMode="auto">
              <a:xfrm>
                <a:off x="19" y="3416"/>
                <a:ext cx="708" cy="431"/>
              </a:xfrm>
              <a:custGeom>
                <a:avLst/>
                <a:gdLst>
                  <a:gd name="T0" fmla="*/ 2 w 1011"/>
                  <a:gd name="T1" fmla="*/ 0 h 1223"/>
                  <a:gd name="T2" fmla="*/ 2 w 1011"/>
                  <a:gd name="T3" fmla="*/ 0 h 1223"/>
                  <a:gd name="T4" fmla="*/ 2 w 1011"/>
                  <a:gd name="T5" fmla="*/ 0 h 1223"/>
                  <a:gd name="T6" fmla="*/ 2 w 1011"/>
                  <a:gd name="T7" fmla="*/ 0 h 1223"/>
                  <a:gd name="T8" fmla="*/ 2 w 1011"/>
                  <a:gd name="T9" fmla="*/ 0 h 1223"/>
                  <a:gd name="T10" fmla="*/ 2 w 1011"/>
                  <a:gd name="T11" fmla="*/ 0 h 1223"/>
                  <a:gd name="T12" fmla="*/ 2 w 1011"/>
                  <a:gd name="T13" fmla="*/ 0 h 1223"/>
                  <a:gd name="T14" fmla="*/ 2 w 1011"/>
                  <a:gd name="T15" fmla="*/ 0 h 1223"/>
                  <a:gd name="T16" fmla="*/ 1 w 1011"/>
                  <a:gd name="T17" fmla="*/ 0 h 1223"/>
                  <a:gd name="T18" fmla="*/ 1 w 1011"/>
                  <a:gd name="T19" fmla="*/ 0 h 1223"/>
                  <a:gd name="T20" fmla="*/ 1 w 1011"/>
                  <a:gd name="T21" fmla="*/ 0 h 1223"/>
                  <a:gd name="T22" fmla="*/ 1 w 1011"/>
                  <a:gd name="T23" fmla="*/ 0 h 1223"/>
                  <a:gd name="T24" fmla="*/ 1 w 1011"/>
                  <a:gd name="T25" fmla="*/ 0 h 1223"/>
                  <a:gd name="T26" fmla="*/ 1 w 1011"/>
                  <a:gd name="T27" fmla="*/ 0 h 1223"/>
                  <a:gd name="T28" fmla="*/ 1 w 1011"/>
                  <a:gd name="T29" fmla="*/ 0 h 1223"/>
                  <a:gd name="T30" fmla="*/ 1 w 1011"/>
                  <a:gd name="T31" fmla="*/ 0 h 1223"/>
                  <a:gd name="T32" fmla="*/ 0 w 1011"/>
                  <a:gd name="T33" fmla="*/ 0 h 1223"/>
                  <a:gd name="T34" fmla="*/ 0 w 1011"/>
                  <a:gd name="T35" fmla="*/ 0 h 1223"/>
                  <a:gd name="T36" fmla="*/ 1 w 1011"/>
                  <a:gd name="T37" fmla="*/ 0 h 1223"/>
                  <a:gd name="T38" fmla="*/ 1 w 1011"/>
                  <a:gd name="T39" fmla="*/ 0 h 1223"/>
                  <a:gd name="T40" fmla="*/ 1 w 1011"/>
                  <a:gd name="T41" fmla="*/ 0 h 1223"/>
                  <a:gd name="T42" fmla="*/ 1 w 1011"/>
                  <a:gd name="T43" fmla="*/ 0 h 1223"/>
                  <a:gd name="T44" fmla="*/ 1 w 1011"/>
                  <a:gd name="T45" fmla="*/ 0 h 1223"/>
                  <a:gd name="T46" fmla="*/ 1 w 1011"/>
                  <a:gd name="T47" fmla="*/ 0 h 1223"/>
                  <a:gd name="T48" fmla="*/ 1 w 1011"/>
                  <a:gd name="T49" fmla="*/ 0 h 1223"/>
                  <a:gd name="T50" fmla="*/ 2 w 1011"/>
                  <a:gd name="T51" fmla="*/ 0 h 1223"/>
                  <a:gd name="T52" fmla="*/ 2 w 1011"/>
                  <a:gd name="T53" fmla="*/ 0 h 1223"/>
                  <a:gd name="T54" fmla="*/ 2 w 1011"/>
                  <a:gd name="T55" fmla="*/ 0 h 1223"/>
                  <a:gd name="T56" fmla="*/ 2 w 1011"/>
                  <a:gd name="T57" fmla="*/ 0 h 1223"/>
                  <a:gd name="T58" fmla="*/ 2 w 1011"/>
                  <a:gd name="T59" fmla="*/ 0 h 1223"/>
                  <a:gd name="T60" fmla="*/ 2 w 1011"/>
                  <a:gd name="T61" fmla="*/ 0 h 1223"/>
                  <a:gd name="T62" fmla="*/ 3 w 1011"/>
                  <a:gd name="T63" fmla="*/ 0 h 1223"/>
                  <a:gd name="T64" fmla="*/ 3 w 1011"/>
                  <a:gd name="T65" fmla="*/ 0 h 1223"/>
                  <a:gd name="T66" fmla="*/ 3 w 1011"/>
                  <a:gd name="T67" fmla="*/ 0 h 1223"/>
                  <a:gd name="T68" fmla="*/ 2 w 1011"/>
                  <a:gd name="T69" fmla="*/ 0 h 122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1"/>
                  <a:gd name="T106" fmla="*/ 0 h 1223"/>
                  <a:gd name="T107" fmla="*/ 1011 w 1011"/>
                  <a:gd name="T108" fmla="*/ 1223 h 122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1" h="1223">
                    <a:moveTo>
                      <a:pt x="919" y="0"/>
                    </a:moveTo>
                    <a:lnTo>
                      <a:pt x="914" y="112"/>
                    </a:lnTo>
                    <a:lnTo>
                      <a:pt x="902" y="222"/>
                    </a:lnTo>
                    <a:lnTo>
                      <a:pt x="879" y="326"/>
                    </a:lnTo>
                    <a:lnTo>
                      <a:pt x="847" y="428"/>
                    </a:lnTo>
                    <a:lnTo>
                      <a:pt x="808" y="525"/>
                    </a:lnTo>
                    <a:lnTo>
                      <a:pt x="763" y="619"/>
                    </a:lnTo>
                    <a:lnTo>
                      <a:pt x="710" y="703"/>
                    </a:lnTo>
                    <a:lnTo>
                      <a:pt x="650" y="785"/>
                    </a:lnTo>
                    <a:lnTo>
                      <a:pt x="585" y="857"/>
                    </a:lnTo>
                    <a:lnTo>
                      <a:pt x="514" y="920"/>
                    </a:lnTo>
                    <a:lnTo>
                      <a:pt x="438" y="979"/>
                    </a:lnTo>
                    <a:lnTo>
                      <a:pt x="358" y="1026"/>
                    </a:lnTo>
                    <a:lnTo>
                      <a:pt x="274" y="1063"/>
                    </a:lnTo>
                    <a:lnTo>
                      <a:pt x="185" y="1092"/>
                    </a:lnTo>
                    <a:lnTo>
                      <a:pt x="94" y="1109"/>
                    </a:lnTo>
                    <a:lnTo>
                      <a:pt x="0" y="1115"/>
                    </a:lnTo>
                    <a:lnTo>
                      <a:pt x="0" y="1223"/>
                    </a:lnTo>
                    <a:lnTo>
                      <a:pt x="102" y="1217"/>
                    </a:lnTo>
                    <a:lnTo>
                      <a:pt x="204" y="1198"/>
                    </a:lnTo>
                    <a:lnTo>
                      <a:pt x="301" y="1167"/>
                    </a:lnTo>
                    <a:lnTo>
                      <a:pt x="393" y="1125"/>
                    </a:lnTo>
                    <a:lnTo>
                      <a:pt x="482" y="1072"/>
                    </a:lnTo>
                    <a:lnTo>
                      <a:pt x="566" y="1009"/>
                    </a:lnTo>
                    <a:lnTo>
                      <a:pt x="645" y="939"/>
                    </a:lnTo>
                    <a:lnTo>
                      <a:pt x="716" y="858"/>
                    </a:lnTo>
                    <a:lnTo>
                      <a:pt x="781" y="770"/>
                    </a:lnTo>
                    <a:lnTo>
                      <a:pt x="839" y="675"/>
                    </a:lnTo>
                    <a:lnTo>
                      <a:pt x="889" y="573"/>
                    </a:lnTo>
                    <a:lnTo>
                      <a:pt x="932" y="470"/>
                    </a:lnTo>
                    <a:lnTo>
                      <a:pt x="965" y="358"/>
                    </a:lnTo>
                    <a:lnTo>
                      <a:pt x="991" y="240"/>
                    </a:lnTo>
                    <a:lnTo>
                      <a:pt x="1006" y="121"/>
                    </a:lnTo>
                    <a:lnTo>
                      <a:pt x="1011" y="0"/>
                    </a:lnTo>
                    <a:lnTo>
                      <a:pt x="91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pic>
            <p:nvPicPr>
              <p:cNvPr id="64526" name="Picture 1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0" y="3912"/>
                <a:ext cx="366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27" name="Picture 20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68" y="3960"/>
                <a:ext cx="275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28" name="Picture 2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2" y="3654"/>
                <a:ext cx="366" cy="3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29" name="Picture 2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2" y="3984"/>
                <a:ext cx="21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4530" name="Freeform 23"/>
              <p:cNvSpPr>
                <a:spLocks/>
              </p:cNvSpPr>
              <p:nvPr/>
            </p:nvSpPr>
            <p:spPr bwMode="auto">
              <a:xfrm>
                <a:off x="164" y="3565"/>
                <a:ext cx="937" cy="554"/>
              </a:xfrm>
              <a:custGeom>
                <a:avLst/>
                <a:gdLst>
                  <a:gd name="T0" fmla="*/ 0 w 1337"/>
                  <a:gd name="T1" fmla="*/ 0 h 1572"/>
                  <a:gd name="T2" fmla="*/ 1 w 1337"/>
                  <a:gd name="T3" fmla="*/ 0 h 1572"/>
                  <a:gd name="T4" fmla="*/ 1 w 1337"/>
                  <a:gd name="T5" fmla="*/ 0 h 1572"/>
                  <a:gd name="T6" fmla="*/ 1 w 1337"/>
                  <a:gd name="T7" fmla="*/ 0 h 1572"/>
                  <a:gd name="T8" fmla="*/ 1 w 1337"/>
                  <a:gd name="T9" fmla="*/ 0 h 1572"/>
                  <a:gd name="T10" fmla="*/ 1 w 1337"/>
                  <a:gd name="T11" fmla="*/ 0 h 1572"/>
                  <a:gd name="T12" fmla="*/ 2 w 1337"/>
                  <a:gd name="T13" fmla="*/ 0 h 1572"/>
                  <a:gd name="T14" fmla="*/ 2 w 1337"/>
                  <a:gd name="T15" fmla="*/ 0 h 1572"/>
                  <a:gd name="T16" fmla="*/ 2 w 1337"/>
                  <a:gd name="T17" fmla="*/ 0 h 1572"/>
                  <a:gd name="T18" fmla="*/ 3 w 1337"/>
                  <a:gd name="T19" fmla="*/ 0 h 1572"/>
                  <a:gd name="T20" fmla="*/ 3 w 1337"/>
                  <a:gd name="T21" fmla="*/ 0 h 1572"/>
                  <a:gd name="T22" fmla="*/ 3 w 1337"/>
                  <a:gd name="T23" fmla="*/ 0 h 1572"/>
                  <a:gd name="T24" fmla="*/ 3 w 1337"/>
                  <a:gd name="T25" fmla="*/ 0 h 1572"/>
                  <a:gd name="T26" fmla="*/ 3 w 1337"/>
                  <a:gd name="T27" fmla="*/ 0 h 1572"/>
                  <a:gd name="T28" fmla="*/ 3 w 1337"/>
                  <a:gd name="T29" fmla="*/ 0 h 1572"/>
                  <a:gd name="T30" fmla="*/ 3 w 1337"/>
                  <a:gd name="T31" fmla="*/ 0 h 1572"/>
                  <a:gd name="T32" fmla="*/ 3 w 1337"/>
                  <a:gd name="T33" fmla="*/ 0 h 1572"/>
                  <a:gd name="T34" fmla="*/ 3 w 1337"/>
                  <a:gd name="T35" fmla="*/ 0 h 1572"/>
                  <a:gd name="T36" fmla="*/ 3 w 1337"/>
                  <a:gd name="T37" fmla="*/ 0 h 1572"/>
                  <a:gd name="T38" fmla="*/ 3 w 1337"/>
                  <a:gd name="T39" fmla="*/ 0 h 1572"/>
                  <a:gd name="T40" fmla="*/ 3 w 1337"/>
                  <a:gd name="T41" fmla="*/ 0 h 1572"/>
                  <a:gd name="T42" fmla="*/ 3 w 1337"/>
                  <a:gd name="T43" fmla="*/ 0 h 1572"/>
                  <a:gd name="T44" fmla="*/ 3 w 1337"/>
                  <a:gd name="T45" fmla="*/ 0 h 1572"/>
                  <a:gd name="T46" fmla="*/ 3 w 1337"/>
                  <a:gd name="T47" fmla="*/ 0 h 1572"/>
                  <a:gd name="T48" fmla="*/ 2 w 1337"/>
                  <a:gd name="T49" fmla="*/ 0 h 1572"/>
                  <a:gd name="T50" fmla="*/ 2 w 1337"/>
                  <a:gd name="T51" fmla="*/ 0 h 1572"/>
                  <a:gd name="T52" fmla="*/ 2 w 1337"/>
                  <a:gd name="T53" fmla="*/ 0 h 1572"/>
                  <a:gd name="T54" fmla="*/ 2 w 1337"/>
                  <a:gd name="T55" fmla="*/ 0 h 1572"/>
                  <a:gd name="T56" fmla="*/ 1 w 1337"/>
                  <a:gd name="T57" fmla="*/ 0 h 1572"/>
                  <a:gd name="T58" fmla="*/ 1 w 1337"/>
                  <a:gd name="T59" fmla="*/ 0 h 1572"/>
                  <a:gd name="T60" fmla="*/ 1 w 1337"/>
                  <a:gd name="T61" fmla="*/ 0 h 1572"/>
                  <a:gd name="T62" fmla="*/ 1 w 1337"/>
                  <a:gd name="T63" fmla="*/ 0 h 1572"/>
                  <a:gd name="T64" fmla="*/ 1 w 1337"/>
                  <a:gd name="T65" fmla="*/ 0 h 1572"/>
                  <a:gd name="T66" fmla="*/ 0 w 1337"/>
                  <a:gd name="T67" fmla="*/ 0 h 1572"/>
                  <a:gd name="T68" fmla="*/ 0 w 1337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1572"/>
                    </a:moveTo>
                    <a:lnTo>
                      <a:pt x="136" y="1565"/>
                    </a:lnTo>
                    <a:lnTo>
                      <a:pt x="269" y="1541"/>
                    </a:lnTo>
                    <a:lnTo>
                      <a:pt x="398" y="1500"/>
                    </a:lnTo>
                    <a:lnTo>
                      <a:pt x="521" y="1447"/>
                    </a:lnTo>
                    <a:lnTo>
                      <a:pt x="637" y="1382"/>
                    </a:lnTo>
                    <a:lnTo>
                      <a:pt x="748" y="1304"/>
                    </a:lnTo>
                    <a:lnTo>
                      <a:pt x="850" y="1213"/>
                    </a:lnTo>
                    <a:lnTo>
                      <a:pt x="946" y="1112"/>
                    </a:lnTo>
                    <a:lnTo>
                      <a:pt x="1032" y="999"/>
                    </a:lnTo>
                    <a:lnTo>
                      <a:pt x="1109" y="879"/>
                    </a:lnTo>
                    <a:lnTo>
                      <a:pt x="1176" y="749"/>
                    </a:lnTo>
                    <a:lnTo>
                      <a:pt x="1231" y="612"/>
                    </a:lnTo>
                    <a:lnTo>
                      <a:pt x="1276" y="468"/>
                    </a:lnTo>
                    <a:lnTo>
                      <a:pt x="1311" y="316"/>
                    </a:lnTo>
                    <a:lnTo>
                      <a:pt x="1331" y="160"/>
                    </a:lnTo>
                    <a:lnTo>
                      <a:pt x="1337" y="0"/>
                    </a:lnTo>
                    <a:lnTo>
                      <a:pt x="1245" y="0"/>
                    </a:lnTo>
                    <a:lnTo>
                      <a:pt x="1238" y="149"/>
                    </a:lnTo>
                    <a:lnTo>
                      <a:pt x="1221" y="297"/>
                    </a:lnTo>
                    <a:lnTo>
                      <a:pt x="1189" y="436"/>
                    </a:lnTo>
                    <a:lnTo>
                      <a:pt x="1148" y="570"/>
                    </a:lnTo>
                    <a:lnTo>
                      <a:pt x="1094" y="698"/>
                    </a:lnTo>
                    <a:lnTo>
                      <a:pt x="1033" y="817"/>
                    </a:lnTo>
                    <a:lnTo>
                      <a:pt x="961" y="931"/>
                    </a:lnTo>
                    <a:lnTo>
                      <a:pt x="881" y="1035"/>
                    </a:lnTo>
                    <a:lnTo>
                      <a:pt x="793" y="1130"/>
                    </a:lnTo>
                    <a:lnTo>
                      <a:pt x="696" y="1214"/>
                    </a:lnTo>
                    <a:lnTo>
                      <a:pt x="594" y="1286"/>
                    </a:lnTo>
                    <a:lnTo>
                      <a:pt x="485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8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31" name="Freeform 24"/>
              <p:cNvSpPr>
                <a:spLocks/>
              </p:cNvSpPr>
              <p:nvPr/>
            </p:nvSpPr>
            <p:spPr bwMode="auto">
              <a:xfrm>
                <a:off x="164" y="3565"/>
                <a:ext cx="824" cy="488"/>
              </a:xfrm>
              <a:custGeom>
                <a:avLst/>
                <a:gdLst>
                  <a:gd name="T0" fmla="*/ 3 w 1176"/>
                  <a:gd name="T1" fmla="*/ 0 h 1382"/>
                  <a:gd name="T2" fmla="*/ 3 w 1176"/>
                  <a:gd name="T3" fmla="*/ 0 h 1382"/>
                  <a:gd name="T4" fmla="*/ 3 w 1176"/>
                  <a:gd name="T5" fmla="*/ 0 h 1382"/>
                  <a:gd name="T6" fmla="*/ 3 w 1176"/>
                  <a:gd name="T7" fmla="*/ 0 h 1382"/>
                  <a:gd name="T8" fmla="*/ 3 w 1176"/>
                  <a:gd name="T9" fmla="*/ 0 h 1382"/>
                  <a:gd name="T10" fmla="*/ 2 w 1176"/>
                  <a:gd name="T11" fmla="*/ 0 h 1382"/>
                  <a:gd name="T12" fmla="*/ 2 w 1176"/>
                  <a:gd name="T13" fmla="*/ 0 h 1382"/>
                  <a:gd name="T14" fmla="*/ 2 w 1176"/>
                  <a:gd name="T15" fmla="*/ 0 h 1382"/>
                  <a:gd name="T16" fmla="*/ 2 w 1176"/>
                  <a:gd name="T17" fmla="*/ 0 h 1382"/>
                  <a:gd name="T18" fmla="*/ 2 w 1176"/>
                  <a:gd name="T19" fmla="*/ 0 h 1382"/>
                  <a:gd name="T20" fmla="*/ 1 w 1176"/>
                  <a:gd name="T21" fmla="*/ 0 h 1382"/>
                  <a:gd name="T22" fmla="*/ 1 w 1176"/>
                  <a:gd name="T23" fmla="*/ 0 h 1382"/>
                  <a:gd name="T24" fmla="*/ 1 w 1176"/>
                  <a:gd name="T25" fmla="*/ 0 h 1382"/>
                  <a:gd name="T26" fmla="*/ 1 w 1176"/>
                  <a:gd name="T27" fmla="*/ 0 h 1382"/>
                  <a:gd name="T28" fmla="*/ 1 w 1176"/>
                  <a:gd name="T29" fmla="*/ 0 h 1382"/>
                  <a:gd name="T30" fmla="*/ 1 w 1176"/>
                  <a:gd name="T31" fmla="*/ 0 h 1382"/>
                  <a:gd name="T32" fmla="*/ 0 w 1176"/>
                  <a:gd name="T33" fmla="*/ 0 h 1382"/>
                  <a:gd name="T34" fmla="*/ 0 w 1176"/>
                  <a:gd name="T35" fmla="*/ 0 h 1382"/>
                  <a:gd name="T36" fmla="*/ 1 w 1176"/>
                  <a:gd name="T37" fmla="*/ 0 h 1382"/>
                  <a:gd name="T38" fmla="*/ 1 w 1176"/>
                  <a:gd name="T39" fmla="*/ 0 h 1382"/>
                  <a:gd name="T40" fmla="*/ 1 w 1176"/>
                  <a:gd name="T41" fmla="*/ 0 h 1382"/>
                  <a:gd name="T42" fmla="*/ 1 w 1176"/>
                  <a:gd name="T43" fmla="*/ 0 h 1382"/>
                  <a:gd name="T44" fmla="*/ 1 w 1176"/>
                  <a:gd name="T45" fmla="*/ 0 h 1382"/>
                  <a:gd name="T46" fmla="*/ 1 w 1176"/>
                  <a:gd name="T47" fmla="*/ 0 h 1382"/>
                  <a:gd name="T48" fmla="*/ 2 w 1176"/>
                  <a:gd name="T49" fmla="*/ 0 h 1382"/>
                  <a:gd name="T50" fmla="*/ 2 w 1176"/>
                  <a:gd name="T51" fmla="*/ 0 h 1382"/>
                  <a:gd name="T52" fmla="*/ 2 w 1176"/>
                  <a:gd name="T53" fmla="*/ 0 h 1382"/>
                  <a:gd name="T54" fmla="*/ 3 w 1176"/>
                  <a:gd name="T55" fmla="*/ 0 h 1382"/>
                  <a:gd name="T56" fmla="*/ 3 w 1176"/>
                  <a:gd name="T57" fmla="*/ 0 h 1382"/>
                  <a:gd name="T58" fmla="*/ 3 w 1176"/>
                  <a:gd name="T59" fmla="*/ 0 h 1382"/>
                  <a:gd name="T60" fmla="*/ 3 w 1176"/>
                  <a:gd name="T61" fmla="*/ 0 h 1382"/>
                  <a:gd name="T62" fmla="*/ 3 w 1176"/>
                  <a:gd name="T63" fmla="*/ 0 h 1382"/>
                  <a:gd name="T64" fmla="*/ 3 w 1176"/>
                  <a:gd name="T65" fmla="*/ 0 h 1382"/>
                  <a:gd name="T66" fmla="*/ 3 w 1176"/>
                  <a:gd name="T67" fmla="*/ 0 h 1382"/>
                  <a:gd name="T68" fmla="*/ 3 w 1176"/>
                  <a:gd name="T69" fmla="*/ 0 h 138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2"/>
                  <a:gd name="T107" fmla="*/ 1176 w 1176"/>
                  <a:gd name="T108" fmla="*/ 1382 h 138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2">
                    <a:moveTo>
                      <a:pt x="1083" y="0"/>
                    </a:moveTo>
                    <a:lnTo>
                      <a:pt x="1078" y="131"/>
                    </a:lnTo>
                    <a:lnTo>
                      <a:pt x="1062" y="257"/>
                    </a:lnTo>
                    <a:lnTo>
                      <a:pt x="1036" y="379"/>
                    </a:lnTo>
                    <a:lnTo>
                      <a:pt x="999" y="495"/>
                    </a:lnTo>
                    <a:lnTo>
                      <a:pt x="953" y="607"/>
                    </a:lnTo>
                    <a:lnTo>
                      <a:pt x="898" y="713"/>
                    </a:lnTo>
                    <a:lnTo>
                      <a:pt x="836" y="811"/>
                    </a:lnTo>
                    <a:lnTo>
                      <a:pt x="767" y="901"/>
                    </a:lnTo>
                    <a:lnTo>
                      <a:pt x="691" y="982"/>
                    </a:lnTo>
                    <a:lnTo>
                      <a:pt x="606" y="1056"/>
                    </a:lnTo>
                    <a:lnTo>
                      <a:pt x="516" y="1120"/>
                    </a:lnTo>
                    <a:lnTo>
                      <a:pt x="421" y="1174"/>
                    </a:lnTo>
                    <a:lnTo>
                      <a:pt x="322" y="1217"/>
                    </a:lnTo>
                    <a:lnTo>
                      <a:pt x="219" y="1248"/>
                    </a:lnTo>
                    <a:lnTo>
                      <a:pt x="111" y="1267"/>
                    </a:lnTo>
                    <a:lnTo>
                      <a:pt x="0" y="1274"/>
                    </a:lnTo>
                    <a:lnTo>
                      <a:pt x="0" y="1382"/>
                    </a:lnTo>
                    <a:lnTo>
                      <a:pt x="120" y="1376"/>
                    </a:lnTo>
                    <a:lnTo>
                      <a:pt x="236" y="1353"/>
                    </a:lnTo>
                    <a:lnTo>
                      <a:pt x="349" y="1320"/>
                    </a:lnTo>
                    <a:lnTo>
                      <a:pt x="456" y="1274"/>
                    </a:lnTo>
                    <a:lnTo>
                      <a:pt x="560" y="1216"/>
                    </a:lnTo>
                    <a:lnTo>
                      <a:pt x="658" y="1145"/>
                    </a:lnTo>
                    <a:lnTo>
                      <a:pt x="748" y="1066"/>
                    </a:lnTo>
                    <a:lnTo>
                      <a:pt x="831" y="977"/>
                    </a:lnTo>
                    <a:lnTo>
                      <a:pt x="907" y="879"/>
                    </a:lnTo>
                    <a:lnTo>
                      <a:pt x="975" y="773"/>
                    </a:lnTo>
                    <a:lnTo>
                      <a:pt x="1034" y="659"/>
                    </a:lnTo>
                    <a:lnTo>
                      <a:pt x="1083" y="536"/>
                    </a:lnTo>
                    <a:lnTo>
                      <a:pt x="1123" y="410"/>
                    </a:lnTo>
                    <a:lnTo>
                      <a:pt x="1151" y="277"/>
                    </a:lnTo>
                    <a:lnTo>
                      <a:pt x="1170" y="141"/>
                    </a:lnTo>
                    <a:lnTo>
                      <a:pt x="1176" y="0"/>
                    </a:lnTo>
                    <a:lnTo>
                      <a:pt x="1083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32" name="Freeform 25"/>
              <p:cNvSpPr>
                <a:spLocks/>
              </p:cNvSpPr>
              <p:nvPr/>
            </p:nvSpPr>
            <p:spPr bwMode="auto">
              <a:xfrm>
                <a:off x="164" y="3565"/>
                <a:ext cx="710" cy="420"/>
              </a:xfrm>
              <a:custGeom>
                <a:avLst/>
                <a:gdLst>
                  <a:gd name="T0" fmla="*/ 2 w 1014"/>
                  <a:gd name="T1" fmla="*/ 0 h 1193"/>
                  <a:gd name="T2" fmla="*/ 2 w 1014"/>
                  <a:gd name="T3" fmla="*/ 0 h 1193"/>
                  <a:gd name="T4" fmla="*/ 2 w 1014"/>
                  <a:gd name="T5" fmla="*/ 0 h 1193"/>
                  <a:gd name="T6" fmla="*/ 2 w 1014"/>
                  <a:gd name="T7" fmla="*/ 0 h 1193"/>
                  <a:gd name="T8" fmla="*/ 2 w 1014"/>
                  <a:gd name="T9" fmla="*/ 0 h 1193"/>
                  <a:gd name="T10" fmla="*/ 2 w 1014"/>
                  <a:gd name="T11" fmla="*/ 0 h 1193"/>
                  <a:gd name="T12" fmla="*/ 2 w 1014"/>
                  <a:gd name="T13" fmla="*/ 0 h 1193"/>
                  <a:gd name="T14" fmla="*/ 2 w 1014"/>
                  <a:gd name="T15" fmla="*/ 0 h 1193"/>
                  <a:gd name="T16" fmla="*/ 1 w 1014"/>
                  <a:gd name="T17" fmla="*/ 0 h 1193"/>
                  <a:gd name="T18" fmla="*/ 1 w 1014"/>
                  <a:gd name="T19" fmla="*/ 0 h 1193"/>
                  <a:gd name="T20" fmla="*/ 1 w 1014"/>
                  <a:gd name="T21" fmla="*/ 0 h 1193"/>
                  <a:gd name="T22" fmla="*/ 1 w 1014"/>
                  <a:gd name="T23" fmla="*/ 0 h 1193"/>
                  <a:gd name="T24" fmla="*/ 1 w 1014"/>
                  <a:gd name="T25" fmla="*/ 0 h 1193"/>
                  <a:gd name="T26" fmla="*/ 1 w 1014"/>
                  <a:gd name="T27" fmla="*/ 0 h 1193"/>
                  <a:gd name="T28" fmla="*/ 1 w 1014"/>
                  <a:gd name="T29" fmla="*/ 0 h 1193"/>
                  <a:gd name="T30" fmla="*/ 1 w 1014"/>
                  <a:gd name="T31" fmla="*/ 0 h 1193"/>
                  <a:gd name="T32" fmla="*/ 0 w 1014"/>
                  <a:gd name="T33" fmla="*/ 0 h 1193"/>
                  <a:gd name="T34" fmla="*/ 0 w 1014"/>
                  <a:gd name="T35" fmla="*/ 0 h 1193"/>
                  <a:gd name="T36" fmla="*/ 1 w 1014"/>
                  <a:gd name="T37" fmla="*/ 0 h 1193"/>
                  <a:gd name="T38" fmla="*/ 1 w 1014"/>
                  <a:gd name="T39" fmla="*/ 0 h 1193"/>
                  <a:gd name="T40" fmla="*/ 1 w 1014"/>
                  <a:gd name="T41" fmla="*/ 0 h 1193"/>
                  <a:gd name="T42" fmla="*/ 1 w 1014"/>
                  <a:gd name="T43" fmla="*/ 0 h 1193"/>
                  <a:gd name="T44" fmla="*/ 1 w 1014"/>
                  <a:gd name="T45" fmla="*/ 0 h 1193"/>
                  <a:gd name="T46" fmla="*/ 1 w 1014"/>
                  <a:gd name="T47" fmla="*/ 0 h 1193"/>
                  <a:gd name="T48" fmla="*/ 1 w 1014"/>
                  <a:gd name="T49" fmla="*/ 0 h 1193"/>
                  <a:gd name="T50" fmla="*/ 2 w 1014"/>
                  <a:gd name="T51" fmla="*/ 0 h 1193"/>
                  <a:gd name="T52" fmla="*/ 2 w 1014"/>
                  <a:gd name="T53" fmla="*/ 0 h 1193"/>
                  <a:gd name="T54" fmla="*/ 2 w 1014"/>
                  <a:gd name="T55" fmla="*/ 0 h 1193"/>
                  <a:gd name="T56" fmla="*/ 2 w 1014"/>
                  <a:gd name="T57" fmla="*/ 0 h 1193"/>
                  <a:gd name="T58" fmla="*/ 2 w 1014"/>
                  <a:gd name="T59" fmla="*/ 0 h 1193"/>
                  <a:gd name="T60" fmla="*/ 2 w 1014"/>
                  <a:gd name="T61" fmla="*/ 0 h 1193"/>
                  <a:gd name="T62" fmla="*/ 3 w 1014"/>
                  <a:gd name="T63" fmla="*/ 0 h 1193"/>
                  <a:gd name="T64" fmla="*/ 3 w 1014"/>
                  <a:gd name="T65" fmla="*/ 0 h 1193"/>
                  <a:gd name="T66" fmla="*/ 3 w 1014"/>
                  <a:gd name="T67" fmla="*/ 0 h 1193"/>
                  <a:gd name="T68" fmla="*/ 2 w 1014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4"/>
                  <a:gd name="T106" fmla="*/ 0 h 1193"/>
                  <a:gd name="T107" fmla="*/ 1014 w 1014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4" h="1193">
                    <a:moveTo>
                      <a:pt x="922" y="0"/>
                    </a:moveTo>
                    <a:lnTo>
                      <a:pt x="916" y="112"/>
                    </a:lnTo>
                    <a:lnTo>
                      <a:pt x="904" y="220"/>
                    </a:lnTo>
                    <a:lnTo>
                      <a:pt x="881" y="322"/>
                    </a:lnTo>
                    <a:lnTo>
                      <a:pt x="850" y="423"/>
                    </a:lnTo>
                    <a:lnTo>
                      <a:pt x="810" y="517"/>
                    </a:lnTo>
                    <a:lnTo>
                      <a:pt x="764" y="607"/>
                    </a:lnTo>
                    <a:lnTo>
                      <a:pt x="711" y="691"/>
                    </a:lnTo>
                    <a:lnTo>
                      <a:pt x="651" y="767"/>
                    </a:lnTo>
                    <a:lnTo>
                      <a:pt x="587" y="838"/>
                    </a:lnTo>
                    <a:lnTo>
                      <a:pt x="515" y="899"/>
                    </a:lnTo>
                    <a:lnTo>
                      <a:pt x="439" y="953"/>
                    </a:lnTo>
                    <a:lnTo>
                      <a:pt x="359" y="1000"/>
                    </a:lnTo>
                    <a:lnTo>
                      <a:pt x="275" y="1037"/>
                    </a:lnTo>
                    <a:lnTo>
                      <a:pt x="186" y="1064"/>
                    </a:lnTo>
                    <a:lnTo>
                      <a:pt x="95" y="1078"/>
                    </a:lnTo>
                    <a:lnTo>
                      <a:pt x="0" y="1085"/>
                    </a:lnTo>
                    <a:lnTo>
                      <a:pt x="0" y="1193"/>
                    </a:lnTo>
                    <a:lnTo>
                      <a:pt x="104" y="1187"/>
                    </a:lnTo>
                    <a:lnTo>
                      <a:pt x="202" y="1169"/>
                    </a:lnTo>
                    <a:lnTo>
                      <a:pt x="302" y="1139"/>
                    </a:lnTo>
                    <a:lnTo>
                      <a:pt x="394" y="1100"/>
                    </a:lnTo>
                    <a:lnTo>
                      <a:pt x="483" y="1049"/>
                    </a:lnTo>
                    <a:lnTo>
                      <a:pt x="567" y="989"/>
                    </a:lnTo>
                    <a:lnTo>
                      <a:pt x="644" y="921"/>
                    </a:lnTo>
                    <a:lnTo>
                      <a:pt x="717" y="844"/>
                    </a:lnTo>
                    <a:lnTo>
                      <a:pt x="781" y="759"/>
                    </a:lnTo>
                    <a:lnTo>
                      <a:pt x="840" y="667"/>
                    </a:lnTo>
                    <a:lnTo>
                      <a:pt x="892" y="569"/>
                    </a:lnTo>
                    <a:lnTo>
                      <a:pt x="933" y="465"/>
                    </a:lnTo>
                    <a:lnTo>
                      <a:pt x="968" y="355"/>
                    </a:lnTo>
                    <a:lnTo>
                      <a:pt x="993" y="239"/>
                    </a:lnTo>
                    <a:lnTo>
                      <a:pt x="1008" y="122"/>
                    </a:lnTo>
                    <a:lnTo>
                      <a:pt x="1014" y="0"/>
                    </a:lnTo>
                    <a:lnTo>
                      <a:pt x="922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pic>
            <p:nvPicPr>
              <p:cNvPr id="64533" name="Picture 2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6" y="3504"/>
                <a:ext cx="768" cy="7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34" name="Picture 2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" y="3870"/>
                <a:ext cx="488" cy="4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4535" name="Group 28"/>
            <p:cNvGrpSpPr>
              <a:grpSpLocks/>
            </p:cNvGrpSpPr>
            <p:nvPr/>
          </p:nvGrpSpPr>
          <p:grpSpPr bwMode="auto">
            <a:xfrm>
              <a:off x="288" y="2256"/>
              <a:ext cx="624" cy="1419"/>
              <a:chOff x="288" y="2256"/>
              <a:chExt cx="624" cy="1419"/>
            </a:xfrm>
          </p:grpSpPr>
          <p:pic>
            <p:nvPicPr>
              <p:cNvPr id="64536" name="Picture 2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387"/>
                <a:ext cx="192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37" name="Picture 30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" y="3342"/>
                <a:ext cx="324" cy="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38" name="Picture 3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319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39" name="Picture 3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293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40" name="Picture 3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2668"/>
                <a:ext cx="24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41" name="Picture 3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256"/>
                <a:ext cx="192" cy="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64542" name="Group 35"/>
          <p:cNvGrpSpPr>
            <a:grpSpLocks/>
          </p:cNvGrpSpPr>
          <p:nvPr/>
        </p:nvGrpSpPr>
        <p:grpSpPr bwMode="auto">
          <a:xfrm rot="-5400000">
            <a:off x="7058819" y="4828381"/>
            <a:ext cx="1905000" cy="2459038"/>
            <a:chOff x="17" y="2256"/>
            <a:chExt cx="1829" cy="2064"/>
          </a:xfrm>
        </p:grpSpPr>
        <p:grpSp>
          <p:nvGrpSpPr>
            <p:cNvPr id="64543" name="Group 36"/>
            <p:cNvGrpSpPr>
              <a:grpSpLocks/>
            </p:cNvGrpSpPr>
            <p:nvPr/>
          </p:nvGrpSpPr>
          <p:grpSpPr bwMode="auto">
            <a:xfrm>
              <a:off x="17" y="3416"/>
              <a:ext cx="1829" cy="904"/>
              <a:chOff x="17" y="3416"/>
              <a:chExt cx="1829" cy="904"/>
            </a:xfrm>
          </p:grpSpPr>
          <p:sp>
            <p:nvSpPr>
              <p:cNvPr id="64544" name="Freeform 37"/>
              <p:cNvSpPr>
                <a:spLocks/>
              </p:cNvSpPr>
              <p:nvPr/>
            </p:nvSpPr>
            <p:spPr bwMode="auto">
              <a:xfrm>
                <a:off x="601" y="3776"/>
                <a:ext cx="668" cy="393"/>
              </a:xfrm>
              <a:custGeom>
                <a:avLst/>
                <a:gdLst>
                  <a:gd name="T0" fmla="*/ 0 w 1336"/>
                  <a:gd name="T1" fmla="*/ 0 h 1572"/>
                  <a:gd name="T2" fmla="*/ 1 w 1336"/>
                  <a:gd name="T3" fmla="*/ 0 h 1572"/>
                  <a:gd name="T4" fmla="*/ 1 w 1336"/>
                  <a:gd name="T5" fmla="*/ 0 h 1572"/>
                  <a:gd name="T6" fmla="*/ 1 w 1336"/>
                  <a:gd name="T7" fmla="*/ 0 h 1572"/>
                  <a:gd name="T8" fmla="*/ 1 w 1336"/>
                  <a:gd name="T9" fmla="*/ 0 h 1572"/>
                  <a:gd name="T10" fmla="*/ 1 w 1336"/>
                  <a:gd name="T11" fmla="*/ 0 h 1572"/>
                  <a:gd name="T12" fmla="*/ 1 w 1336"/>
                  <a:gd name="T13" fmla="*/ 0 h 1572"/>
                  <a:gd name="T14" fmla="*/ 1 w 1336"/>
                  <a:gd name="T15" fmla="*/ 0 h 1572"/>
                  <a:gd name="T16" fmla="*/ 1 w 1336"/>
                  <a:gd name="T17" fmla="*/ 0 h 1572"/>
                  <a:gd name="T18" fmla="*/ 1 w 1336"/>
                  <a:gd name="T19" fmla="*/ 0 h 1572"/>
                  <a:gd name="T20" fmla="*/ 1 w 1336"/>
                  <a:gd name="T21" fmla="*/ 0 h 1572"/>
                  <a:gd name="T22" fmla="*/ 1 w 1336"/>
                  <a:gd name="T23" fmla="*/ 0 h 1572"/>
                  <a:gd name="T24" fmla="*/ 1 w 1336"/>
                  <a:gd name="T25" fmla="*/ 0 h 1572"/>
                  <a:gd name="T26" fmla="*/ 1 w 1336"/>
                  <a:gd name="T27" fmla="*/ 0 h 1572"/>
                  <a:gd name="T28" fmla="*/ 1 w 1336"/>
                  <a:gd name="T29" fmla="*/ 0 h 1572"/>
                  <a:gd name="T30" fmla="*/ 1 w 1336"/>
                  <a:gd name="T31" fmla="*/ 0 h 1572"/>
                  <a:gd name="T32" fmla="*/ 1 w 1336"/>
                  <a:gd name="T33" fmla="*/ 0 h 1572"/>
                  <a:gd name="T34" fmla="*/ 1 w 1336"/>
                  <a:gd name="T35" fmla="*/ 0 h 1572"/>
                  <a:gd name="T36" fmla="*/ 1 w 1336"/>
                  <a:gd name="T37" fmla="*/ 0 h 1572"/>
                  <a:gd name="T38" fmla="*/ 1 w 1336"/>
                  <a:gd name="T39" fmla="*/ 0 h 1572"/>
                  <a:gd name="T40" fmla="*/ 1 w 1336"/>
                  <a:gd name="T41" fmla="*/ 0 h 1572"/>
                  <a:gd name="T42" fmla="*/ 1 w 1336"/>
                  <a:gd name="T43" fmla="*/ 0 h 1572"/>
                  <a:gd name="T44" fmla="*/ 1 w 1336"/>
                  <a:gd name="T45" fmla="*/ 0 h 1572"/>
                  <a:gd name="T46" fmla="*/ 1 w 1336"/>
                  <a:gd name="T47" fmla="*/ 0 h 1572"/>
                  <a:gd name="T48" fmla="*/ 1 w 1336"/>
                  <a:gd name="T49" fmla="*/ 0 h 1572"/>
                  <a:gd name="T50" fmla="*/ 1 w 1336"/>
                  <a:gd name="T51" fmla="*/ 0 h 1572"/>
                  <a:gd name="T52" fmla="*/ 1 w 1336"/>
                  <a:gd name="T53" fmla="*/ 0 h 1572"/>
                  <a:gd name="T54" fmla="*/ 1 w 1336"/>
                  <a:gd name="T55" fmla="*/ 0 h 1572"/>
                  <a:gd name="T56" fmla="*/ 1 w 1336"/>
                  <a:gd name="T57" fmla="*/ 0 h 1572"/>
                  <a:gd name="T58" fmla="*/ 1 w 1336"/>
                  <a:gd name="T59" fmla="*/ 0 h 1572"/>
                  <a:gd name="T60" fmla="*/ 1 w 1336"/>
                  <a:gd name="T61" fmla="*/ 0 h 1572"/>
                  <a:gd name="T62" fmla="*/ 1 w 1336"/>
                  <a:gd name="T63" fmla="*/ 0 h 1572"/>
                  <a:gd name="T64" fmla="*/ 1 w 1336"/>
                  <a:gd name="T65" fmla="*/ 0 h 1572"/>
                  <a:gd name="T66" fmla="*/ 1 w 1336"/>
                  <a:gd name="T67" fmla="*/ 0 h 1572"/>
                  <a:gd name="T68" fmla="*/ 0 w 1336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6"/>
                  <a:gd name="T106" fmla="*/ 0 h 1572"/>
                  <a:gd name="T107" fmla="*/ 1336 w 1336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6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7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2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8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7" y="1448"/>
                    </a:lnTo>
                    <a:lnTo>
                      <a:pt x="939" y="1501"/>
                    </a:lnTo>
                    <a:lnTo>
                      <a:pt x="1067" y="1540"/>
                    </a:lnTo>
                    <a:lnTo>
                      <a:pt x="1201" y="1564"/>
                    </a:lnTo>
                    <a:lnTo>
                      <a:pt x="1336" y="1572"/>
                    </a:lnTo>
                    <a:lnTo>
                      <a:pt x="1336" y="1464"/>
                    </a:lnTo>
                    <a:lnTo>
                      <a:pt x="1209" y="1455"/>
                    </a:lnTo>
                    <a:lnTo>
                      <a:pt x="1085" y="1435"/>
                    </a:lnTo>
                    <a:lnTo>
                      <a:pt x="966" y="1398"/>
                    </a:lnTo>
                    <a:lnTo>
                      <a:pt x="852" y="1348"/>
                    </a:lnTo>
                    <a:lnTo>
                      <a:pt x="743" y="1286"/>
                    </a:lnTo>
                    <a:lnTo>
                      <a:pt x="641" y="1215"/>
                    </a:lnTo>
                    <a:lnTo>
                      <a:pt x="544" y="1130"/>
                    </a:lnTo>
                    <a:lnTo>
                      <a:pt x="456" y="1036"/>
                    </a:lnTo>
                    <a:lnTo>
                      <a:pt x="376" y="931"/>
                    </a:lnTo>
                    <a:lnTo>
                      <a:pt x="304" y="818"/>
                    </a:lnTo>
                    <a:lnTo>
                      <a:pt x="243" y="698"/>
                    </a:lnTo>
                    <a:lnTo>
                      <a:pt x="190" y="571"/>
                    </a:lnTo>
                    <a:lnTo>
                      <a:pt x="148" y="436"/>
                    </a:lnTo>
                    <a:lnTo>
                      <a:pt x="117" y="297"/>
                    </a:lnTo>
                    <a:lnTo>
                      <a:pt x="98" y="150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45" name="Freeform 38"/>
              <p:cNvSpPr>
                <a:spLocks/>
              </p:cNvSpPr>
              <p:nvPr/>
            </p:nvSpPr>
            <p:spPr bwMode="auto">
              <a:xfrm>
                <a:off x="682" y="3776"/>
                <a:ext cx="587" cy="346"/>
              </a:xfrm>
              <a:custGeom>
                <a:avLst/>
                <a:gdLst>
                  <a:gd name="T0" fmla="*/ 1 w 1174"/>
                  <a:gd name="T1" fmla="*/ 0 h 1383"/>
                  <a:gd name="T2" fmla="*/ 1 w 1174"/>
                  <a:gd name="T3" fmla="*/ 0 h 1383"/>
                  <a:gd name="T4" fmla="*/ 1 w 1174"/>
                  <a:gd name="T5" fmla="*/ 0 h 1383"/>
                  <a:gd name="T6" fmla="*/ 1 w 1174"/>
                  <a:gd name="T7" fmla="*/ 0 h 1383"/>
                  <a:gd name="T8" fmla="*/ 1 w 1174"/>
                  <a:gd name="T9" fmla="*/ 0 h 1383"/>
                  <a:gd name="T10" fmla="*/ 1 w 1174"/>
                  <a:gd name="T11" fmla="*/ 0 h 1383"/>
                  <a:gd name="T12" fmla="*/ 1 w 1174"/>
                  <a:gd name="T13" fmla="*/ 0 h 1383"/>
                  <a:gd name="T14" fmla="*/ 1 w 1174"/>
                  <a:gd name="T15" fmla="*/ 0 h 1383"/>
                  <a:gd name="T16" fmla="*/ 1 w 1174"/>
                  <a:gd name="T17" fmla="*/ 0 h 1383"/>
                  <a:gd name="T18" fmla="*/ 1 w 1174"/>
                  <a:gd name="T19" fmla="*/ 0 h 1383"/>
                  <a:gd name="T20" fmla="*/ 1 w 1174"/>
                  <a:gd name="T21" fmla="*/ 0 h 1383"/>
                  <a:gd name="T22" fmla="*/ 1 w 1174"/>
                  <a:gd name="T23" fmla="*/ 0 h 1383"/>
                  <a:gd name="T24" fmla="*/ 1 w 1174"/>
                  <a:gd name="T25" fmla="*/ 0 h 1383"/>
                  <a:gd name="T26" fmla="*/ 1 w 1174"/>
                  <a:gd name="T27" fmla="*/ 0 h 1383"/>
                  <a:gd name="T28" fmla="*/ 1 w 1174"/>
                  <a:gd name="T29" fmla="*/ 0 h 1383"/>
                  <a:gd name="T30" fmla="*/ 1 w 1174"/>
                  <a:gd name="T31" fmla="*/ 0 h 1383"/>
                  <a:gd name="T32" fmla="*/ 1 w 1174"/>
                  <a:gd name="T33" fmla="*/ 0 h 1383"/>
                  <a:gd name="T34" fmla="*/ 0 w 1174"/>
                  <a:gd name="T35" fmla="*/ 0 h 1383"/>
                  <a:gd name="T36" fmla="*/ 1 w 1174"/>
                  <a:gd name="T37" fmla="*/ 0 h 1383"/>
                  <a:gd name="T38" fmla="*/ 1 w 1174"/>
                  <a:gd name="T39" fmla="*/ 0 h 1383"/>
                  <a:gd name="T40" fmla="*/ 1 w 1174"/>
                  <a:gd name="T41" fmla="*/ 0 h 1383"/>
                  <a:gd name="T42" fmla="*/ 1 w 1174"/>
                  <a:gd name="T43" fmla="*/ 0 h 1383"/>
                  <a:gd name="T44" fmla="*/ 1 w 1174"/>
                  <a:gd name="T45" fmla="*/ 0 h 1383"/>
                  <a:gd name="T46" fmla="*/ 1 w 1174"/>
                  <a:gd name="T47" fmla="*/ 0 h 1383"/>
                  <a:gd name="T48" fmla="*/ 1 w 1174"/>
                  <a:gd name="T49" fmla="*/ 0 h 1383"/>
                  <a:gd name="T50" fmla="*/ 1 w 1174"/>
                  <a:gd name="T51" fmla="*/ 0 h 1383"/>
                  <a:gd name="T52" fmla="*/ 1 w 1174"/>
                  <a:gd name="T53" fmla="*/ 0 h 1383"/>
                  <a:gd name="T54" fmla="*/ 1 w 1174"/>
                  <a:gd name="T55" fmla="*/ 0 h 1383"/>
                  <a:gd name="T56" fmla="*/ 1 w 1174"/>
                  <a:gd name="T57" fmla="*/ 0 h 1383"/>
                  <a:gd name="T58" fmla="*/ 1 w 1174"/>
                  <a:gd name="T59" fmla="*/ 0 h 1383"/>
                  <a:gd name="T60" fmla="*/ 1 w 1174"/>
                  <a:gd name="T61" fmla="*/ 0 h 1383"/>
                  <a:gd name="T62" fmla="*/ 1 w 1174"/>
                  <a:gd name="T63" fmla="*/ 0 h 1383"/>
                  <a:gd name="T64" fmla="*/ 1 w 1174"/>
                  <a:gd name="T65" fmla="*/ 0 h 1383"/>
                  <a:gd name="T66" fmla="*/ 1 w 1174"/>
                  <a:gd name="T67" fmla="*/ 0 h 1383"/>
                  <a:gd name="T68" fmla="*/ 1 w 1174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4"/>
                  <a:gd name="T106" fmla="*/ 0 h 1383"/>
                  <a:gd name="T107" fmla="*/ 1174 w 1174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4" h="1383">
                    <a:moveTo>
                      <a:pt x="1174" y="1275"/>
                    </a:moveTo>
                    <a:lnTo>
                      <a:pt x="1064" y="1269"/>
                    </a:lnTo>
                    <a:lnTo>
                      <a:pt x="956" y="1250"/>
                    </a:lnTo>
                    <a:lnTo>
                      <a:pt x="853" y="1220"/>
                    </a:lnTo>
                    <a:lnTo>
                      <a:pt x="753" y="1175"/>
                    </a:lnTo>
                    <a:lnTo>
                      <a:pt x="659" y="1121"/>
                    </a:lnTo>
                    <a:lnTo>
                      <a:pt x="569" y="1060"/>
                    </a:lnTo>
                    <a:lnTo>
                      <a:pt x="484" y="985"/>
                    </a:lnTo>
                    <a:lnTo>
                      <a:pt x="408" y="903"/>
                    </a:lnTo>
                    <a:lnTo>
                      <a:pt x="339" y="814"/>
                    </a:lnTo>
                    <a:lnTo>
                      <a:pt x="276" y="714"/>
                    </a:lnTo>
                    <a:lnTo>
                      <a:pt x="223" y="611"/>
                    </a:lnTo>
                    <a:lnTo>
                      <a:pt x="177" y="499"/>
                    </a:lnTo>
                    <a:lnTo>
                      <a:pt x="139" y="382"/>
                    </a:lnTo>
                    <a:lnTo>
                      <a:pt x="113" y="259"/>
                    </a:lnTo>
                    <a:lnTo>
                      <a:pt x="97" y="131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41"/>
                    </a:lnTo>
                    <a:lnTo>
                      <a:pt x="24" y="278"/>
                    </a:lnTo>
                    <a:lnTo>
                      <a:pt x="52" y="411"/>
                    </a:lnTo>
                    <a:lnTo>
                      <a:pt x="92" y="540"/>
                    </a:lnTo>
                    <a:lnTo>
                      <a:pt x="141" y="661"/>
                    </a:lnTo>
                    <a:lnTo>
                      <a:pt x="200" y="775"/>
                    </a:lnTo>
                    <a:lnTo>
                      <a:pt x="269" y="881"/>
                    </a:lnTo>
                    <a:lnTo>
                      <a:pt x="344" y="979"/>
                    </a:lnTo>
                    <a:lnTo>
                      <a:pt x="427" y="1068"/>
                    </a:lnTo>
                    <a:lnTo>
                      <a:pt x="517" y="1149"/>
                    </a:lnTo>
                    <a:lnTo>
                      <a:pt x="615" y="1217"/>
                    </a:lnTo>
                    <a:lnTo>
                      <a:pt x="718" y="1275"/>
                    </a:lnTo>
                    <a:lnTo>
                      <a:pt x="826" y="1322"/>
                    </a:lnTo>
                    <a:lnTo>
                      <a:pt x="940" y="1354"/>
                    </a:lnTo>
                    <a:lnTo>
                      <a:pt x="1056" y="1377"/>
                    </a:lnTo>
                    <a:lnTo>
                      <a:pt x="1174" y="1383"/>
                    </a:lnTo>
                    <a:lnTo>
                      <a:pt x="1174" y="127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46" name="Freeform 39"/>
              <p:cNvSpPr>
                <a:spLocks/>
              </p:cNvSpPr>
              <p:nvPr/>
            </p:nvSpPr>
            <p:spPr bwMode="auto">
              <a:xfrm>
                <a:off x="763" y="3776"/>
                <a:ext cx="506" cy="299"/>
              </a:xfrm>
              <a:custGeom>
                <a:avLst/>
                <a:gdLst>
                  <a:gd name="T0" fmla="*/ 1 w 1012"/>
                  <a:gd name="T1" fmla="*/ 0 h 1193"/>
                  <a:gd name="T2" fmla="*/ 1 w 1012"/>
                  <a:gd name="T3" fmla="*/ 0 h 1193"/>
                  <a:gd name="T4" fmla="*/ 1 w 1012"/>
                  <a:gd name="T5" fmla="*/ 0 h 1193"/>
                  <a:gd name="T6" fmla="*/ 1 w 1012"/>
                  <a:gd name="T7" fmla="*/ 0 h 1193"/>
                  <a:gd name="T8" fmla="*/ 1 w 1012"/>
                  <a:gd name="T9" fmla="*/ 0 h 1193"/>
                  <a:gd name="T10" fmla="*/ 1 w 1012"/>
                  <a:gd name="T11" fmla="*/ 0 h 1193"/>
                  <a:gd name="T12" fmla="*/ 1 w 1012"/>
                  <a:gd name="T13" fmla="*/ 0 h 1193"/>
                  <a:gd name="T14" fmla="*/ 1 w 1012"/>
                  <a:gd name="T15" fmla="*/ 0 h 1193"/>
                  <a:gd name="T16" fmla="*/ 1 w 1012"/>
                  <a:gd name="T17" fmla="*/ 0 h 1193"/>
                  <a:gd name="T18" fmla="*/ 1 w 1012"/>
                  <a:gd name="T19" fmla="*/ 0 h 1193"/>
                  <a:gd name="T20" fmla="*/ 1 w 1012"/>
                  <a:gd name="T21" fmla="*/ 0 h 1193"/>
                  <a:gd name="T22" fmla="*/ 1 w 1012"/>
                  <a:gd name="T23" fmla="*/ 0 h 1193"/>
                  <a:gd name="T24" fmla="*/ 1 w 1012"/>
                  <a:gd name="T25" fmla="*/ 0 h 1193"/>
                  <a:gd name="T26" fmla="*/ 1 w 1012"/>
                  <a:gd name="T27" fmla="*/ 0 h 1193"/>
                  <a:gd name="T28" fmla="*/ 1 w 1012"/>
                  <a:gd name="T29" fmla="*/ 0 h 1193"/>
                  <a:gd name="T30" fmla="*/ 1 w 1012"/>
                  <a:gd name="T31" fmla="*/ 0 h 1193"/>
                  <a:gd name="T32" fmla="*/ 1 w 1012"/>
                  <a:gd name="T33" fmla="*/ 0 h 1193"/>
                  <a:gd name="T34" fmla="*/ 0 w 1012"/>
                  <a:gd name="T35" fmla="*/ 0 h 1193"/>
                  <a:gd name="T36" fmla="*/ 1 w 1012"/>
                  <a:gd name="T37" fmla="*/ 0 h 1193"/>
                  <a:gd name="T38" fmla="*/ 1 w 1012"/>
                  <a:gd name="T39" fmla="*/ 0 h 1193"/>
                  <a:gd name="T40" fmla="*/ 1 w 1012"/>
                  <a:gd name="T41" fmla="*/ 0 h 1193"/>
                  <a:gd name="T42" fmla="*/ 1 w 1012"/>
                  <a:gd name="T43" fmla="*/ 0 h 1193"/>
                  <a:gd name="T44" fmla="*/ 1 w 1012"/>
                  <a:gd name="T45" fmla="*/ 0 h 1193"/>
                  <a:gd name="T46" fmla="*/ 1 w 1012"/>
                  <a:gd name="T47" fmla="*/ 0 h 1193"/>
                  <a:gd name="T48" fmla="*/ 1 w 1012"/>
                  <a:gd name="T49" fmla="*/ 0 h 1193"/>
                  <a:gd name="T50" fmla="*/ 1 w 1012"/>
                  <a:gd name="T51" fmla="*/ 0 h 1193"/>
                  <a:gd name="T52" fmla="*/ 1 w 1012"/>
                  <a:gd name="T53" fmla="*/ 0 h 1193"/>
                  <a:gd name="T54" fmla="*/ 1 w 1012"/>
                  <a:gd name="T55" fmla="*/ 0 h 1193"/>
                  <a:gd name="T56" fmla="*/ 1 w 1012"/>
                  <a:gd name="T57" fmla="*/ 0 h 1193"/>
                  <a:gd name="T58" fmla="*/ 1 w 1012"/>
                  <a:gd name="T59" fmla="*/ 0 h 1193"/>
                  <a:gd name="T60" fmla="*/ 1 w 1012"/>
                  <a:gd name="T61" fmla="*/ 0 h 1193"/>
                  <a:gd name="T62" fmla="*/ 1 w 1012"/>
                  <a:gd name="T63" fmla="*/ 0 h 1193"/>
                  <a:gd name="T64" fmla="*/ 1 w 1012"/>
                  <a:gd name="T65" fmla="*/ 0 h 1193"/>
                  <a:gd name="T66" fmla="*/ 1 w 1012"/>
                  <a:gd name="T67" fmla="*/ 0 h 1193"/>
                  <a:gd name="T68" fmla="*/ 1 w 1012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2"/>
                  <a:gd name="T106" fmla="*/ 0 h 1193"/>
                  <a:gd name="T107" fmla="*/ 1012 w 1012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2" h="1193">
                    <a:moveTo>
                      <a:pt x="1012" y="1085"/>
                    </a:moveTo>
                    <a:lnTo>
                      <a:pt x="918" y="1078"/>
                    </a:lnTo>
                    <a:lnTo>
                      <a:pt x="827" y="1065"/>
                    </a:lnTo>
                    <a:lnTo>
                      <a:pt x="738" y="1037"/>
                    </a:lnTo>
                    <a:lnTo>
                      <a:pt x="654" y="1000"/>
                    </a:lnTo>
                    <a:lnTo>
                      <a:pt x="574" y="954"/>
                    </a:lnTo>
                    <a:lnTo>
                      <a:pt x="498" y="899"/>
                    </a:lnTo>
                    <a:lnTo>
                      <a:pt x="426" y="838"/>
                    </a:lnTo>
                    <a:lnTo>
                      <a:pt x="362" y="767"/>
                    </a:lnTo>
                    <a:lnTo>
                      <a:pt x="302" y="692"/>
                    </a:lnTo>
                    <a:lnTo>
                      <a:pt x="249" y="607"/>
                    </a:lnTo>
                    <a:lnTo>
                      <a:pt x="203" y="518"/>
                    </a:lnTo>
                    <a:lnTo>
                      <a:pt x="164" y="423"/>
                    </a:lnTo>
                    <a:lnTo>
                      <a:pt x="132" y="322"/>
                    </a:lnTo>
                    <a:lnTo>
                      <a:pt x="109" y="220"/>
                    </a:lnTo>
                    <a:lnTo>
                      <a:pt x="97" y="112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22"/>
                    </a:lnTo>
                    <a:lnTo>
                      <a:pt x="20" y="239"/>
                    </a:lnTo>
                    <a:lnTo>
                      <a:pt x="46" y="355"/>
                    </a:lnTo>
                    <a:lnTo>
                      <a:pt x="79" y="465"/>
                    </a:lnTo>
                    <a:lnTo>
                      <a:pt x="122" y="569"/>
                    </a:lnTo>
                    <a:lnTo>
                      <a:pt x="173" y="668"/>
                    </a:lnTo>
                    <a:lnTo>
                      <a:pt x="231" y="758"/>
                    </a:lnTo>
                    <a:lnTo>
                      <a:pt x="296" y="844"/>
                    </a:lnTo>
                    <a:lnTo>
                      <a:pt x="368" y="920"/>
                    </a:lnTo>
                    <a:lnTo>
                      <a:pt x="447" y="989"/>
                    </a:lnTo>
                    <a:lnTo>
                      <a:pt x="530" y="1049"/>
                    </a:lnTo>
                    <a:lnTo>
                      <a:pt x="619" y="1100"/>
                    </a:lnTo>
                    <a:lnTo>
                      <a:pt x="711" y="1139"/>
                    </a:lnTo>
                    <a:lnTo>
                      <a:pt x="811" y="1169"/>
                    </a:lnTo>
                    <a:lnTo>
                      <a:pt x="910" y="1187"/>
                    </a:lnTo>
                    <a:lnTo>
                      <a:pt x="1012" y="1193"/>
                    </a:lnTo>
                    <a:lnTo>
                      <a:pt x="1012" y="108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47" name="Freeform 40"/>
              <p:cNvSpPr>
                <a:spLocks/>
              </p:cNvSpPr>
              <p:nvPr/>
            </p:nvSpPr>
            <p:spPr bwMode="auto">
              <a:xfrm>
                <a:off x="401" y="3639"/>
                <a:ext cx="636" cy="374"/>
              </a:xfrm>
              <a:custGeom>
                <a:avLst/>
                <a:gdLst>
                  <a:gd name="T0" fmla="*/ 1 w 1271"/>
                  <a:gd name="T1" fmla="*/ 0 h 1495"/>
                  <a:gd name="T2" fmla="*/ 1 w 1271"/>
                  <a:gd name="T3" fmla="*/ 0 h 1495"/>
                  <a:gd name="T4" fmla="*/ 1 w 1271"/>
                  <a:gd name="T5" fmla="*/ 0 h 1495"/>
                  <a:gd name="T6" fmla="*/ 1 w 1271"/>
                  <a:gd name="T7" fmla="*/ 0 h 1495"/>
                  <a:gd name="T8" fmla="*/ 1 w 1271"/>
                  <a:gd name="T9" fmla="*/ 0 h 1495"/>
                  <a:gd name="T10" fmla="*/ 1 w 1271"/>
                  <a:gd name="T11" fmla="*/ 0 h 1495"/>
                  <a:gd name="T12" fmla="*/ 1 w 1271"/>
                  <a:gd name="T13" fmla="*/ 0 h 1495"/>
                  <a:gd name="T14" fmla="*/ 1 w 1271"/>
                  <a:gd name="T15" fmla="*/ 0 h 1495"/>
                  <a:gd name="T16" fmla="*/ 1 w 1271"/>
                  <a:gd name="T17" fmla="*/ 0 h 1495"/>
                  <a:gd name="T18" fmla="*/ 1 w 1271"/>
                  <a:gd name="T19" fmla="*/ 0 h 1495"/>
                  <a:gd name="T20" fmla="*/ 1 w 1271"/>
                  <a:gd name="T21" fmla="*/ 0 h 1495"/>
                  <a:gd name="T22" fmla="*/ 1 w 1271"/>
                  <a:gd name="T23" fmla="*/ 0 h 1495"/>
                  <a:gd name="T24" fmla="*/ 1 w 1271"/>
                  <a:gd name="T25" fmla="*/ 0 h 1495"/>
                  <a:gd name="T26" fmla="*/ 1 w 1271"/>
                  <a:gd name="T27" fmla="*/ 0 h 1495"/>
                  <a:gd name="T28" fmla="*/ 1 w 1271"/>
                  <a:gd name="T29" fmla="*/ 0 h 1495"/>
                  <a:gd name="T30" fmla="*/ 1 w 1271"/>
                  <a:gd name="T31" fmla="*/ 0 h 1495"/>
                  <a:gd name="T32" fmla="*/ 1 w 1271"/>
                  <a:gd name="T33" fmla="*/ 0 h 1495"/>
                  <a:gd name="T34" fmla="*/ 0 w 1271"/>
                  <a:gd name="T35" fmla="*/ 0 h 1495"/>
                  <a:gd name="T36" fmla="*/ 1 w 1271"/>
                  <a:gd name="T37" fmla="*/ 0 h 1495"/>
                  <a:gd name="T38" fmla="*/ 1 w 1271"/>
                  <a:gd name="T39" fmla="*/ 0 h 1495"/>
                  <a:gd name="T40" fmla="*/ 1 w 1271"/>
                  <a:gd name="T41" fmla="*/ 0 h 1495"/>
                  <a:gd name="T42" fmla="*/ 1 w 1271"/>
                  <a:gd name="T43" fmla="*/ 0 h 1495"/>
                  <a:gd name="T44" fmla="*/ 1 w 1271"/>
                  <a:gd name="T45" fmla="*/ 0 h 1495"/>
                  <a:gd name="T46" fmla="*/ 1 w 1271"/>
                  <a:gd name="T47" fmla="*/ 0 h 1495"/>
                  <a:gd name="T48" fmla="*/ 1 w 1271"/>
                  <a:gd name="T49" fmla="*/ 0 h 1495"/>
                  <a:gd name="T50" fmla="*/ 1 w 1271"/>
                  <a:gd name="T51" fmla="*/ 0 h 1495"/>
                  <a:gd name="T52" fmla="*/ 1 w 1271"/>
                  <a:gd name="T53" fmla="*/ 0 h 1495"/>
                  <a:gd name="T54" fmla="*/ 1 w 1271"/>
                  <a:gd name="T55" fmla="*/ 0 h 1495"/>
                  <a:gd name="T56" fmla="*/ 1 w 1271"/>
                  <a:gd name="T57" fmla="*/ 0 h 1495"/>
                  <a:gd name="T58" fmla="*/ 1 w 1271"/>
                  <a:gd name="T59" fmla="*/ 0 h 1495"/>
                  <a:gd name="T60" fmla="*/ 1 w 1271"/>
                  <a:gd name="T61" fmla="*/ 0 h 1495"/>
                  <a:gd name="T62" fmla="*/ 1 w 1271"/>
                  <a:gd name="T63" fmla="*/ 0 h 1495"/>
                  <a:gd name="T64" fmla="*/ 1 w 1271"/>
                  <a:gd name="T65" fmla="*/ 0 h 1495"/>
                  <a:gd name="T66" fmla="*/ 1 w 1271"/>
                  <a:gd name="T67" fmla="*/ 0 h 1495"/>
                  <a:gd name="T68" fmla="*/ 1 w 1271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1"/>
                  <a:gd name="T106" fmla="*/ 0 h 1495"/>
                  <a:gd name="T107" fmla="*/ 1271 w 1271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1" h="1495">
                    <a:moveTo>
                      <a:pt x="1271" y="1163"/>
                    </a:moveTo>
                    <a:lnTo>
                      <a:pt x="1168" y="1159"/>
                    </a:lnTo>
                    <a:lnTo>
                      <a:pt x="1071" y="1141"/>
                    </a:lnTo>
                    <a:lnTo>
                      <a:pt x="975" y="1112"/>
                    </a:lnTo>
                    <a:lnTo>
                      <a:pt x="888" y="1073"/>
                    </a:lnTo>
                    <a:lnTo>
                      <a:pt x="800" y="1023"/>
                    </a:lnTo>
                    <a:lnTo>
                      <a:pt x="716" y="965"/>
                    </a:lnTo>
                    <a:lnTo>
                      <a:pt x="642" y="898"/>
                    </a:lnTo>
                    <a:lnTo>
                      <a:pt x="571" y="822"/>
                    </a:lnTo>
                    <a:lnTo>
                      <a:pt x="508" y="742"/>
                    </a:lnTo>
                    <a:lnTo>
                      <a:pt x="451" y="650"/>
                    </a:lnTo>
                    <a:lnTo>
                      <a:pt x="401" y="554"/>
                    </a:lnTo>
                    <a:lnTo>
                      <a:pt x="359" y="453"/>
                    </a:lnTo>
                    <a:lnTo>
                      <a:pt x="326" y="346"/>
                    </a:lnTo>
                    <a:lnTo>
                      <a:pt x="302" y="236"/>
                    </a:lnTo>
                    <a:lnTo>
                      <a:pt x="287" y="119"/>
                    </a:lnTo>
                    <a:lnTo>
                      <a:pt x="283" y="0"/>
                    </a:lnTo>
                    <a:lnTo>
                      <a:pt x="0" y="0"/>
                    </a:lnTo>
                    <a:lnTo>
                      <a:pt x="6" y="152"/>
                    </a:lnTo>
                    <a:lnTo>
                      <a:pt x="27" y="301"/>
                    </a:lnTo>
                    <a:lnTo>
                      <a:pt x="57" y="442"/>
                    </a:lnTo>
                    <a:lnTo>
                      <a:pt x="101" y="582"/>
                    </a:lnTo>
                    <a:lnTo>
                      <a:pt x="153" y="710"/>
                    </a:lnTo>
                    <a:lnTo>
                      <a:pt x="218" y="835"/>
                    </a:lnTo>
                    <a:lnTo>
                      <a:pt x="291" y="948"/>
                    </a:lnTo>
                    <a:lnTo>
                      <a:pt x="372" y="1056"/>
                    </a:lnTo>
                    <a:lnTo>
                      <a:pt x="462" y="1154"/>
                    </a:lnTo>
                    <a:lnTo>
                      <a:pt x="562" y="1240"/>
                    </a:lnTo>
                    <a:lnTo>
                      <a:pt x="666" y="1314"/>
                    </a:lnTo>
                    <a:lnTo>
                      <a:pt x="776" y="1377"/>
                    </a:lnTo>
                    <a:lnTo>
                      <a:pt x="894" y="1429"/>
                    </a:lnTo>
                    <a:lnTo>
                      <a:pt x="1016" y="1464"/>
                    </a:lnTo>
                    <a:lnTo>
                      <a:pt x="1142" y="1488"/>
                    </a:lnTo>
                    <a:lnTo>
                      <a:pt x="1271" y="1495"/>
                    </a:lnTo>
                    <a:lnTo>
                      <a:pt x="1271" y="1163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48" name="Freeform 41"/>
              <p:cNvSpPr>
                <a:spLocks/>
              </p:cNvSpPr>
              <p:nvPr/>
            </p:nvSpPr>
            <p:spPr bwMode="auto">
              <a:xfrm>
                <a:off x="368" y="3639"/>
                <a:ext cx="669" cy="393"/>
              </a:xfrm>
              <a:custGeom>
                <a:avLst/>
                <a:gdLst>
                  <a:gd name="T0" fmla="*/ 0 w 1337"/>
                  <a:gd name="T1" fmla="*/ 0 h 1572"/>
                  <a:gd name="T2" fmla="*/ 1 w 1337"/>
                  <a:gd name="T3" fmla="*/ 0 h 1572"/>
                  <a:gd name="T4" fmla="*/ 1 w 1337"/>
                  <a:gd name="T5" fmla="*/ 0 h 1572"/>
                  <a:gd name="T6" fmla="*/ 1 w 1337"/>
                  <a:gd name="T7" fmla="*/ 0 h 1572"/>
                  <a:gd name="T8" fmla="*/ 1 w 1337"/>
                  <a:gd name="T9" fmla="*/ 0 h 1572"/>
                  <a:gd name="T10" fmla="*/ 1 w 1337"/>
                  <a:gd name="T11" fmla="*/ 0 h 1572"/>
                  <a:gd name="T12" fmla="*/ 1 w 1337"/>
                  <a:gd name="T13" fmla="*/ 0 h 1572"/>
                  <a:gd name="T14" fmla="*/ 1 w 1337"/>
                  <a:gd name="T15" fmla="*/ 0 h 1572"/>
                  <a:gd name="T16" fmla="*/ 1 w 1337"/>
                  <a:gd name="T17" fmla="*/ 0 h 1572"/>
                  <a:gd name="T18" fmla="*/ 1 w 1337"/>
                  <a:gd name="T19" fmla="*/ 0 h 1572"/>
                  <a:gd name="T20" fmla="*/ 1 w 1337"/>
                  <a:gd name="T21" fmla="*/ 0 h 1572"/>
                  <a:gd name="T22" fmla="*/ 1 w 1337"/>
                  <a:gd name="T23" fmla="*/ 0 h 1572"/>
                  <a:gd name="T24" fmla="*/ 1 w 1337"/>
                  <a:gd name="T25" fmla="*/ 0 h 1572"/>
                  <a:gd name="T26" fmla="*/ 1 w 1337"/>
                  <a:gd name="T27" fmla="*/ 0 h 1572"/>
                  <a:gd name="T28" fmla="*/ 1 w 1337"/>
                  <a:gd name="T29" fmla="*/ 0 h 1572"/>
                  <a:gd name="T30" fmla="*/ 1 w 1337"/>
                  <a:gd name="T31" fmla="*/ 0 h 1572"/>
                  <a:gd name="T32" fmla="*/ 1 w 1337"/>
                  <a:gd name="T33" fmla="*/ 0 h 1572"/>
                  <a:gd name="T34" fmla="*/ 1 w 1337"/>
                  <a:gd name="T35" fmla="*/ 0 h 1572"/>
                  <a:gd name="T36" fmla="*/ 1 w 1337"/>
                  <a:gd name="T37" fmla="*/ 0 h 1572"/>
                  <a:gd name="T38" fmla="*/ 1 w 1337"/>
                  <a:gd name="T39" fmla="*/ 0 h 1572"/>
                  <a:gd name="T40" fmla="*/ 1 w 1337"/>
                  <a:gd name="T41" fmla="*/ 0 h 1572"/>
                  <a:gd name="T42" fmla="*/ 1 w 1337"/>
                  <a:gd name="T43" fmla="*/ 0 h 1572"/>
                  <a:gd name="T44" fmla="*/ 1 w 1337"/>
                  <a:gd name="T45" fmla="*/ 0 h 1572"/>
                  <a:gd name="T46" fmla="*/ 1 w 1337"/>
                  <a:gd name="T47" fmla="*/ 0 h 1572"/>
                  <a:gd name="T48" fmla="*/ 1 w 1337"/>
                  <a:gd name="T49" fmla="*/ 0 h 1572"/>
                  <a:gd name="T50" fmla="*/ 1 w 1337"/>
                  <a:gd name="T51" fmla="*/ 0 h 1572"/>
                  <a:gd name="T52" fmla="*/ 1 w 1337"/>
                  <a:gd name="T53" fmla="*/ 0 h 1572"/>
                  <a:gd name="T54" fmla="*/ 1 w 1337"/>
                  <a:gd name="T55" fmla="*/ 0 h 1572"/>
                  <a:gd name="T56" fmla="*/ 1 w 1337"/>
                  <a:gd name="T57" fmla="*/ 0 h 1572"/>
                  <a:gd name="T58" fmla="*/ 1 w 1337"/>
                  <a:gd name="T59" fmla="*/ 0 h 1572"/>
                  <a:gd name="T60" fmla="*/ 1 w 1337"/>
                  <a:gd name="T61" fmla="*/ 0 h 1572"/>
                  <a:gd name="T62" fmla="*/ 1 w 1337"/>
                  <a:gd name="T63" fmla="*/ 0 h 1572"/>
                  <a:gd name="T64" fmla="*/ 1 w 1337"/>
                  <a:gd name="T65" fmla="*/ 0 h 1572"/>
                  <a:gd name="T66" fmla="*/ 1 w 1337"/>
                  <a:gd name="T67" fmla="*/ 0 h 1572"/>
                  <a:gd name="T68" fmla="*/ 0 w 1337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6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1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7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6" y="1447"/>
                    </a:lnTo>
                    <a:lnTo>
                      <a:pt x="939" y="1500"/>
                    </a:lnTo>
                    <a:lnTo>
                      <a:pt x="1068" y="1541"/>
                    </a:lnTo>
                    <a:lnTo>
                      <a:pt x="1201" y="1565"/>
                    </a:lnTo>
                    <a:lnTo>
                      <a:pt x="1337" y="1572"/>
                    </a:lnTo>
                    <a:lnTo>
                      <a:pt x="1337" y="1464"/>
                    </a:lnTo>
                    <a:lnTo>
                      <a:pt x="1209" y="1455"/>
                    </a:lnTo>
                    <a:lnTo>
                      <a:pt x="1084" y="1435"/>
                    </a:lnTo>
                    <a:lnTo>
                      <a:pt x="965" y="1398"/>
                    </a:lnTo>
                    <a:lnTo>
                      <a:pt x="852" y="1348"/>
                    </a:lnTo>
                    <a:lnTo>
                      <a:pt x="742" y="1286"/>
                    </a:lnTo>
                    <a:lnTo>
                      <a:pt x="641" y="1214"/>
                    </a:lnTo>
                    <a:lnTo>
                      <a:pt x="544" y="1130"/>
                    </a:lnTo>
                    <a:lnTo>
                      <a:pt x="456" y="1035"/>
                    </a:lnTo>
                    <a:lnTo>
                      <a:pt x="376" y="931"/>
                    </a:lnTo>
                    <a:lnTo>
                      <a:pt x="304" y="817"/>
                    </a:lnTo>
                    <a:lnTo>
                      <a:pt x="243" y="698"/>
                    </a:lnTo>
                    <a:lnTo>
                      <a:pt x="189" y="570"/>
                    </a:lnTo>
                    <a:lnTo>
                      <a:pt x="148" y="436"/>
                    </a:lnTo>
                    <a:lnTo>
                      <a:pt x="116" y="297"/>
                    </a:lnTo>
                    <a:lnTo>
                      <a:pt x="98" y="149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49" name="Freeform 42"/>
              <p:cNvSpPr>
                <a:spLocks/>
              </p:cNvSpPr>
              <p:nvPr/>
            </p:nvSpPr>
            <p:spPr bwMode="auto">
              <a:xfrm>
                <a:off x="17" y="3423"/>
                <a:ext cx="889" cy="527"/>
              </a:xfrm>
              <a:custGeom>
                <a:avLst/>
                <a:gdLst>
                  <a:gd name="T0" fmla="*/ 2 w 1272"/>
                  <a:gd name="T1" fmla="*/ 0 h 1495"/>
                  <a:gd name="T2" fmla="*/ 2 w 1272"/>
                  <a:gd name="T3" fmla="*/ 0 h 1495"/>
                  <a:gd name="T4" fmla="*/ 2 w 1272"/>
                  <a:gd name="T5" fmla="*/ 0 h 1495"/>
                  <a:gd name="T6" fmla="*/ 2 w 1272"/>
                  <a:gd name="T7" fmla="*/ 0 h 1495"/>
                  <a:gd name="T8" fmla="*/ 2 w 1272"/>
                  <a:gd name="T9" fmla="*/ 0 h 1495"/>
                  <a:gd name="T10" fmla="*/ 2 w 1272"/>
                  <a:gd name="T11" fmla="*/ 0 h 1495"/>
                  <a:gd name="T12" fmla="*/ 2 w 1272"/>
                  <a:gd name="T13" fmla="*/ 0 h 1495"/>
                  <a:gd name="T14" fmla="*/ 1 w 1272"/>
                  <a:gd name="T15" fmla="*/ 0 h 1495"/>
                  <a:gd name="T16" fmla="*/ 1 w 1272"/>
                  <a:gd name="T17" fmla="*/ 0 h 1495"/>
                  <a:gd name="T18" fmla="*/ 1 w 1272"/>
                  <a:gd name="T19" fmla="*/ 0 h 1495"/>
                  <a:gd name="T20" fmla="*/ 1 w 1272"/>
                  <a:gd name="T21" fmla="*/ 0 h 1495"/>
                  <a:gd name="T22" fmla="*/ 1 w 1272"/>
                  <a:gd name="T23" fmla="*/ 0 h 1495"/>
                  <a:gd name="T24" fmla="*/ 1 w 1272"/>
                  <a:gd name="T25" fmla="*/ 0 h 1495"/>
                  <a:gd name="T26" fmla="*/ 1 w 1272"/>
                  <a:gd name="T27" fmla="*/ 0 h 1495"/>
                  <a:gd name="T28" fmla="*/ 1 w 1272"/>
                  <a:gd name="T29" fmla="*/ 0 h 1495"/>
                  <a:gd name="T30" fmla="*/ 1 w 1272"/>
                  <a:gd name="T31" fmla="*/ 0 h 1495"/>
                  <a:gd name="T32" fmla="*/ 0 w 1272"/>
                  <a:gd name="T33" fmla="*/ 0 h 1495"/>
                  <a:gd name="T34" fmla="*/ 0 w 1272"/>
                  <a:gd name="T35" fmla="*/ 0 h 1495"/>
                  <a:gd name="T36" fmla="*/ 1 w 1272"/>
                  <a:gd name="T37" fmla="*/ 0 h 1495"/>
                  <a:gd name="T38" fmla="*/ 1 w 1272"/>
                  <a:gd name="T39" fmla="*/ 0 h 1495"/>
                  <a:gd name="T40" fmla="*/ 1 w 1272"/>
                  <a:gd name="T41" fmla="*/ 0 h 1495"/>
                  <a:gd name="T42" fmla="*/ 1 w 1272"/>
                  <a:gd name="T43" fmla="*/ 0 h 1495"/>
                  <a:gd name="T44" fmla="*/ 1 w 1272"/>
                  <a:gd name="T45" fmla="*/ 0 h 1495"/>
                  <a:gd name="T46" fmla="*/ 1 w 1272"/>
                  <a:gd name="T47" fmla="*/ 0 h 1495"/>
                  <a:gd name="T48" fmla="*/ 1 w 1272"/>
                  <a:gd name="T49" fmla="*/ 0 h 1495"/>
                  <a:gd name="T50" fmla="*/ 2 w 1272"/>
                  <a:gd name="T51" fmla="*/ 0 h 1495"/>
                  <a:gd name="T52" fmla="*/ 2 w 1272"/>
                  <a:gd name="T53" fmla="*/ 0 h 1495"/>
                  <a:gd name="T54" fmla="*/ 2 w 1272"/>
                  <a:gd name="T55" fmla="*/ 0 h 1495"/>
                  <a:gd name="T56" fmla="*/ 2 w 1272"/>
                  <a:gd name="T57" fmla="*/ 0 h 1495"/>
                  <a:gd name="T58" fmla="*/ 3 w 1272"/>
                  <a:gd name="T59" fmla="*/ 0 h 1495"/>
                  <a:gd name="T60" fmla="*/ 3 w 1272"/>
                  <a:gd name="T61" fmla="*/ 0 h 1495"/>
                  <a:gd name="T62" fmla="*/ 3 w 1272"/>
                  <a:gd name="T63" fmla="*/ 0 h 1495"/>
                  <a:gd name="T64" fmla="*/ 3 w 1272"/>
                  <a:gd name="T65" fmla="*/ 0 h 1495"/>
                  <a:gd name="T66" fmla="*/ 3 w 1272"/>
                  <a:gd name="T67" fmla="*/ 0 h 1495"/>
                  <a:gd name="T68" fmla="*/ 2 w 1272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2"/>
                  <a:gd name="T106" fmla="*/ 0 h 1495"/>
                  <a:gd name="T107" fmla="*/ 1272 w 1272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2" h="1495">
                    <a:moveTo>
                      <a:pt x="989" y="0"/>
                    </a:moveTo>
                    <a:lnTo>
                      <a:pt x="984" y="121"/>
                    </a:lnTo>
                    <a:lnTo>
                      <a:pt x="969" y="236"/>
                    </a:lnTo>
                    <a:lnTo>
                      <a:pt x="945" y="348"/>
                    </a:lnTo>
                    <a:lnTo>
                      <a:pt x="913" y="452"/>
                    </a:lnTo>
                    <a:lnTo>
                      <a:pt x="871" y="554"/>
                    </a:lnTo>
                    <a:lnTo>
                      <a:pt x="820" y="650"/>
                    </a:lnTo>
                    <a:lnTo>
                      <a:pt x="764" y="742"/>
                    </a:lnTo>
                    <a:lnTo>
                      <a:pt x="700" y="823"/>
                    </a:lnTo>
                    <a:lnTo>
                      <a:pt x="632" y="897"/>
                    </a:lnTo>
                    <a:lnTo>
                      <a:pt x="553" y="964"/>
                    </a:lnTo>
                    <a:lnTo>
                      <a:pt x="472" y="1023"/>
                    </a:lnTo>
                    <a:lnTo>
                      <a:pt x="385" y="1072"/>
                    </a:lnTo>
                    <a:lnTo>
                      <a:pt x="295" y="1111"/>
                    </a:lnTo>
                    <a:lnTo>
                      <a:pt x="201" y="1139"/>
                    </a:lnTo>
                    <a:lnTo>
                      <a:pt x="102" y="1157"/>
                    </a:lnTo>
                    <a:lnTo>
                      <a:pt x="0" y="1162"/>
                    </a:lnTo>
                    <a:lnTo>
                      <a:pt x="0" y="1495"/>
                    </a:lnTo>
                    <a:lnTo>
                      <a:pt x="130" y="1487"/>
                    </a:lnTo>
                    <a:lnTo>
                      <a:pt x="254" y="1463"/>
                    </a:lnTo>
                    <a:lnTo>
                      <a:pt x="377" y="1428"/>
                    </a:lnTo>
                    <a:lnTo>
                      <a:pt x="493" y="1376"/>
                    </a:lnTo>
                    <a:lnTo>
                      <a:pt x="605" y="1314"/>
                    </a:lnTo>
                    <a:lnTo>
                      <a:pt x="711" y="1239"/>
                    </a:lnTo>
                    <a:lnTo>
                      <a:pt x="807" y="1153"/>
                    </a:lnTo>
                    <a:lnTo>
                      <a:pt x="899" y="1057"/>
                    </a:lnTo>
                    <a:lnTo>
                      <a:pt x="980" y="950"/>
                    </a:lnTo>
                    <a:lnTo>
                      <a:pt x="1054" y="837"/>
                    </a:lnTo>
                    <a:lnTo>
                      <a:pt x="1117" y="712"/>
                    </a:lnTo>
                    <a:lnTo>
                      <a:pt x="1171" y="581"/>
                    </a:lnTo>
                    <a:lnTo>
                      <a:pt x="1214" y="444"/>
                    </a:lnTo>
                    <a:lnTo>
                      <a:pt x="1244" y="300"/>
                    </a:lnTo>
                    <a:lnTo>
                      <a:pt x="1264" y="152"/>
                    </a:lnTo>
                    <a:lnTo>
                      <a:pt x="1272" y="0"/>
                    </a:lnTo>
                    <a:lnTo>
                      <a:pt x="98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50" name="Freeform 43"/>
              <p:cNvSpPr>
                <a:spLocks/>
              </p:cNvSpPr>
              <p:nvPr/>
            </p:nvSpPr>
            <p:spPr bwMode="auto">
              <a:xfrm>
                <a:off x="17" y="3423"/>
                <a:ext cx="937" cy="554"/>
              </a:xfrm>
              <a:custGeom>
                <a:avLst/>
                <a:gdLst>
                  <a:gd name="T0" fmla="*/ 0 w 1338"/>
                  <a:gd name="T1" fmla="*/ 0 h 1572"/>
                  <a:gd name="T2" fmla="*/ 1 w 1338"/>
                  <a:gd name="T3" fmla="*/ 0 h 1572"/>
                  <a:gd name="T4" fmla="*/ 1 w 1338"/>
                  <a:gd name="T5" fmla="*/ 0 h 1572"/>
                  <a:gd name="T6" fmla="*/ 1 w 1338"/>
                  <a:gd name="T7" fmla="*/ 0 h 1572"/>
                  <a:gd name="T8" fmla="*/ 1 w 1338"/>
                  <a:gd name="T9" fmla="*/ 0 h 1572"/>
                  <a:gd name="T10" fmla="*/ 1 w 1338"/>
                  <a:gd name="T11" fmla="*/ 0 h 1572"/>
                  <a:gd name="T12" fmla="*/ 2 w 1338"/>
                  <a:gd name="T13" fmla="*/ 0 h 1572"/>
                  <a:gd name="T14" fmla="*/ 2 w 1338"/>
                  <a:gd name="T15" fmla="*/ 0 h 1572"/>
                  <a:gd name="T16" fmla="*/ 2 w 1338"/>
                  <a:gd name="T17" fmla="*/ 0 h 1572"/>
                  <a:gd name="T18" fmla="*/ 3 w 1338"/>
                  <a:gd name="T19" fmla="*/ 0 h 1572"/>
                  <a:gd name="T20" fmla="*/ 3 w 1338"/>
                  <a:gd name="T21" fmla="*/ 0 h 1572"/>
                  <a:gd name="T22" fmla="*/ 3 w 1338"/>
                  <a:gd name="T23" fmla="*/ 0 h 1572"/>
                  <a:gd name="T24" fmla="*/ 3 w 1338"/>
                  <a:gd name="T25" fmla="*/ 0 h 1572"/>
                  <a:gd name="T26" fmla="*/ 3 w 1338"/>
                  <a:gd name="T27" fmla="*/ 0 h 1572"/>
                  <a:gd name="T28" fmla="*/ 3 w 1338"/>
                  <a:gd name="T29" fmla="*/ 0 h 1572"/>
                  <a:gd name="T30" fmla="*/ 3 w 1338"/>
                  <a:gd name="T31" fmla="*/ 0 h 1572"/>
                  <a:gd name="T32" fmla="*/ 3 w 1338"/>
                  <a:gd name="T33" fmla="*/ 0 h 1572"/>
                  <a:gd name="T34" fmla="*/ 3 w 1338"/>
                  <a:gd name="T35" fmla="*/ 0 h 1572"/>
                  <a:gd name="T36" fmla="*/ 3 w 1338"/>
                  <a:gd name="T37" fmla="*/ 0 h 1572"/>
                  <a:gd name="T38" fmla="*/ 3 w 1338"/>
                  <a:gd name="T39" fmla="*/ 0 h 1572"/>
                  <a:gd name="T40" fmla="*/ 3 w 1338"/>
                  <a:gd name="T41" fmla="*/ 0 h 1572"/>
                  <a:gd name="T42" fmla="*/ 3 w 1338"/>
                  <a:gd name="T43" fmla="*/ 0 h 1572"/>
                  <a:gd name="T44" fmla="*/ 3 w 1338"/>
                  <a:gd name="T45" fmla="*/ 0 h 1572"/>
                  <a:gd name="T46" fmla="*/ 3 w 1338"/>
                  <a:gd name="T47" fmla="*/ 0 h 1572"/>
                  <a:gd name="T48" fmla="*/ 2 w 1338"/>
                  <a:gd name="T49" fmla="*/ 0 h 1572"/>
                  <a:gd name="T50" fmla="*/ 2 w 1338"/>
                  <a:gd name="T51" fmla="*/ 0 h 1572"/>
                  <a:gd name="T52" fmla="*/ 2 w 1338"/>
                  <a:gd name="T53" fmla="*/ 0 h 1572"/>
                  <a:gd name="T54" fmla="*/ 2 w 1338"/>
                  <a:gd name="T55" fmla="*/ 0 h 1572"/>
                  <a:gd name="T56" fmla="*/ 1 w 1338"/>
                  <a:gd name="T57" fmla="*/ 0 h 1572"/>
                  <a:gd name="T58" fmla="*/ 1 w 1338"/>
                  <a:gd name="T59" fmla="*/ 0 h 1572"/>
                  <a:gd name="T60" fmla="*/ 1 w 1338"/>
                  <a:gd name="T61" fmla="*/ 0 h 1572"/>
                  <a:gd name="T62" fmla="*/ 1 w 1338"/>
                  <a:gd name="T63" fmla="*/ 0 h 1572"/>
                  <a:gd name="T64" fmla="*/ 1 w 1338"/>
                  <a:gd name="T65" fmla="*/ 0 h 1572"/>
                  <a:gd name="T66" fmla="*/ 0 w 1338"/>
                  <a:gd name="T67" fmla="*/ 0 h 1572"/>
                  <a:gd name="T68" fmla="*/ 0 w 1338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8"/>
                  <a:gd name="T106" fmla="*/ 0 h 1572"/>
                  <a:gd name="T107" fmla="*/ 1338 w 1338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8" h="1572">
                    <a:moveTo>
                      <a:pt x="0" y="1572"/>
                    </a:moveTo>
                    <a:lnTo>
                      <a:pt x="137" y="1564"/>
                    </a:lnTo>
                    <a:lnTo>
                      <a:pt x="271" y="1540"/>
                    </a:lnTo>
                    <a:lnTo>
                      <a:pt x="399" y="1501"/>
                    </a:lnTo>
                    <a:lnTo>
                      <a:pt x="521" y="1448"/>
                    </a:lnTo>
                    <a:lnTo>
                      <a:pt x="638" y="1382"/>
                    </a:lnTo>
                    <a:lnTo>
                      <a:pt x="749" y="1304"/>
                    </a:lnTo>
                    <a:lnTo>
                      <a:pt x="850" y="1213"/>
                    </a:lnTo>
                    <a:lnTo>
                      <a:pt x="947" y="1112"/>
                    </a:lnTo>
                    <a:lnTo>
                      <a:pt x="1033" y="999"/>
                    </a:lnTo>
                    <a:lnTo>
                      <a:pt x="1110" y="879"/>
                    </a:lnTo>
                    <a:lnTo>
                      <a:pt x="1176" y="749"/>
                    </a:lnTo>
                    <a:lnTo>
                      <a:pt x="1232" y="612"/>
                    </a:lnTo>
                    <a:lnTo>
                      <a:pt x="1277" y="468"/>
                    </a:lnTo>
                    <a:lnTo>
                      <a:pt x="1311" y="316"/>
                    </a:lnTo>
                    <a:lnTo>
                      <a:pt x="1332" y="160"/>
                    </a:lnTo>
                    <a:lnTo>
                      <a:pt x="1338" y="0"/>
                    </a:lnTo>
                    <a:lnTo>
                      <a:pt x="1246" y="0"/>
                    </a:lnTo>
                    <a:lnTo>
                      <a:pt x="1240" y="150"/>
                    </a:lnTo>
                    <a:lnTo>
                      <a:pt x="1221" y="297"/>
                    </a:lnTo>
                    <a:lnTo>
                      <a:pt x="1190" y="436"/>
                    </a:lnTo>
                    <a:lnTo>
                      <a:pt x="1148" y="571"/>
                    </a:lnTo>
                    <a:lnTo>
                      <a:pt x="1095" y="698"/>
                    </a:lnTo>
                    <a:lnTo>
                      <a:pt x="1034" y="818"/>
                    </a:lnTo>
                    <a:lnTo>
                      <a:pt x="962" y="931"/>
                    </a:lnTo>
                    <a:lnTo>
                      <a:pt x="882" y="1036"/>
                    </a:lnTo>
                    <a:lnTo>
                      <a:pt x="794" y="1130"/>
                    </a:lnTo>
                    <a:lnTo>
                      <a:pt x="697" y="1215"/>
                    </a:lnTo>
                    <a:lnTo>
                      <a:pt x="595" y="1286"/>
                    </a:lnTo>
                    <a:lnTo>
                      <a:pt x="486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9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51" name="Freeform 44"/>
              <p:cNvSpPr>
                <a:spLocks/>
              </p:cNvSpPr>
              <p:nvPr/>
            </p:nvSpPr>
            <p:spPr bwMode="auto">
              <a:xfrm>
                <a:off x="17" y="3423"/>
                <a:ext cx="823" cy="488"/>
              </a:xfrm>
              <a:custGeom>
                <a:avLst/>
                <a:gdLst>
                  <a:gd name="T0" fmla="*/ 2 w 1176"/>
                  <a:gd name="T1" fmla="*/ 0 h 1383"/>
                  <a:gd name="T2" fmla="*/ 2 w 1176"/>
                  <a:gd name="T3" fmla="*/ 0 h 1383"/>
                  <a:gd name="T4" fmla="*/ 2 w 1176"/>
                  <a:gd name="T5" fmla="*/ 0 h 1383"/>
                  <a:gd name="T6" fmla="*/ 2 w 1176"/>
                  <a:gd name="T7" fmla="*/ 0 h 1383"/>
                  <a:gd name="T8" fmla="*/ 2 w 1176"/>
                  <a:gd name="T9" fmla="*/ 0 h 1383"/>
                  <a:gd name="T10" fmla="*/ 2 w 1176"/>
                  <a:gd name="T11" fmla="*/ 0 h 1383"/>
                  <a:gd name="T12" fmla="*/ 2 w 1176"/>
                  <a:gd name="T13" fmla="*/ 0 h 1383"/>
                  <a:gd name="T14" fmla="*/ 2 w 1176"/>
                  <a:gd name="T15" fmla="*/ 0 h 1383"/>
                  <a:gd name="T16" fmla="*/ 1 w 1176"/>
                  <a:gd name="T17" fmla="*/ 0 h 1383"/>
                  <a:gd name="T18" fmla="*/ 1 w 1176"/>
                  <a:gd name="T19" fmla="*/ 0 h 1383"/>
                  <a:gd name="T20" fmla="*/ 1 w 1176"/>
                  <a:gd name="T21" fmla="*/ 0 h 1383"/>
                  <a:gd name="T22" fmla="*/ 1 w 1176"/>
                  <a:gd name="T23" fmla="*/ 0 h 1383"/>
                  <a:gd name="T24" fmla="*/ 1 w 1176"/>
                  <a:gd name="T25" fmla="*/ 0 h 1383"/>
                  <a:gd name="T26" fmla="*/ 1 w 1176"/>
                  <a:gd name="T27" fmla="*/ 0 h 1383"/>
                  <a:gd name="T28" fmla="*/ 1 w 1176"/>
                  <a:gd name="T29" fmla="*/ 0 h 1383"/>
                  <a:gd name="T30" fmla="*/ 1 w 1176"/>
                  <a:gd name="T31" fmla="*/ 0 h 1383"/>
                  <a:gd name="T32" fmla="*/ 0 w 1176"/>
                  <a:gd name="T33" fmla="*/ 0 h 1383"/>
                  <a:gd name="T34" fmla="*/ 0 w 1176"/>
                  <a:gd name="T35" fmla="*/ 0 h 1383"/>
                  <a:gd name="T36" fmla="*/ 1 w 1176"/>
                  <a:gd name="T37" fmla="*/ 0 h 1383"/>
                  <a:gd name="T38" fmla="*/ 1 w 1176"/>
                  <a:gd name="T39" fmla="*/ 0 h 1383"/>
                  <a:gd name="T40" fmla="*/ 1 w 1176"/>
                  <a:gd name="T41" fmla="*/ 0 h 1383"/>
                  <a:gd name="T42" fmla="*/ 1 w 1176"/>
                  <a:gd name="T43" fmla="*/ 0 h 1383"/>
                  <a:gd name="T44" fmla="*/ 1 w 1176"/>
                  <a:gd name="T45" fmla="*/ 0 h 1383"/>
                  <a:gd name="T46" fmla="*/ 1 w 1176"/>
                  <a:gd name="T47" fmla="*/ 0 h 1383"/>
                  <a:gd name="T48" fmla="*/ 1 w 1176"/>
                  <a:gd name="T49" fmla="*/ 0 h 1383"/>
                  <a:gd name="T50" fmla="*/ 2 w 1176"/>
                  <a:gd name="T51" fmla="*/ 0 h 1383"/>
                  <a:gd name="T52" fmla="*/ 2 w 1176"/>
                  <a:gd name="T53" fmla="*/ 0 h 1383"/>
                  <a:gd name="T54" fmla="*/ 2 w 1176"/>
                  <a:gd name="T55" fmla="*/ 0 h 1383"/>
                  <a:gd name="T56" fmla="*/ 2 w 1176"/>
                  <a:gd name="T57" fmla="*/ 0 h 1383"/>
                  <a:gd name="T58" fmla="*/ 2 w 1176"/>
                  <a:gd name="T59" fmla="*/ 0 h 1383"/>
                  <a:gd name="T60" fmla="*/ 2 w 1176"/>
                  <a:gd name="T61" fmla="*/ 0 h 1383"/>
                  <a:gd name="T62" fmla="*/ 2 w 1176"/>
                  <a:gd name="T63" fmla="*/ 0 h 1383"/>
                  <a:gd name="T64" fmla="*/ 3 w 1176"/>
                  <a:gd name="T65" fmla="*/ 0 h 1383"/>
                  <a:gd name="T66" fmla="*/ 3 w 1176"/>
                  <a:gd name="T67" fmla="*/ 0 h 1383"/>
                  <a:gd name="T68" fmla="*/ 2 w 1176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3"/>
                  <a:gd name="T107" fmla="*/ 1176 w 1176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3">
                    <a:moveTo>
                      <a:pt x="1084" y="0"/>
                    </a:moveTo>
                    <a:lnTo>
                      <a:pt x="1079" y="131"/>
                    </a:lnTo>
                    <a:lnTo>
                      <a:pt x="1063" y="259"/>
                    </a:lnTo>
                    <a:lnTo>
                      <a:pt x="1037" y="379"/>
                    </a:lnTo>
                    <a:lnTo>
                      <a:pt x="999" y="496"/>
                    </a:lnTo>
                    <a:lnTo>
                      <a:pt x="953" y="607"/>
                    </a:lnTo>
                    <a:lnTo>
                      <a:pt x="900" y="713"/>
                    </a:lnTo>
                    <a:lnTo>
                      <a:pt x="837" y="811"/>
                    </a:lnTo>
                    <a:lnTo>
                      <a:pt x="768" y="901"/>
                    </a:lnTo>
                    <a:lnTo>
                      <a:pt x="692" y="984"/>
                    </a:lnTo>
                    <a:lnTo>
                      <a:pt x="607" y="1058"/>
                    </a:lnTo>
                    <a:lnTo>
                      <a:pt x="517" y="1120"/>
                    </a:lnTo>
                    <a:lnTo>
                      <a:pt x="423" y="1175"/>
                    </a:lnTo>
                    <a:lnTo>
                      <a:pt x="323" y="1220"/>
                    </a:lnTo>
                    <a:lnTo>
                      <a:pt x="220" y="1250"/>
                    </a:lnTo>
                    <a:lnTo>
                      <a:pt x="112" y="1269"/>
                    </a:lnTo>
                    <a:lnTo>
                      <a:pt x="0" y="1275"/>
                    </a:lnTo>
                    <a:lnTo>
                      <a:pt x="0" y="1383"/>
                    </a:lnTo>
                    <a:lnTo>
                      <a:pt x="120" y="1377"/>
                    </a:lnTo>
                    <a:lnTo>
                      <a:pt x="236" y="1354"/>
                    </a:lnTo>
                    <a:lnTo>
                      <a:pt x="350" y="1322"/>
                    </a:lnTo>
                    <a:lnTo>
                      <a:pt x="457" y="1275"/>
                    </a:lnTo>
                    <a:lnTo>
                      <a:pt x="561" y="1216"/>
                    </a:lnTo>
                    <a:lnTo>
                      <a:pt x="659" y="1148"/>
                    </a:lnTo>
                    <a:lnTo>
                      <a:pt x="749" y="1067"/>
                    </a:lnTo>
                    <a:lnTo>
                      <a:pt x="832" y="978"/>
                    </a:lnTo>
                    <a:lnTo>
                      <a:pt x="907" y="879"/>
                    </a:lnTo>
                    <a:lnTo>
                      <a:pt x="976" y="773"/>
                    </a:lnTo>
                    <a:lnTo>
                      <a:pt x="1035" y="659"/>
                    </a:lnTo>
                    <a:lnTo>
                      <a:pt x="1084" y="538"/>
                    </a:lnTo>
                    <a:lnTo>
                      <a:pt x="1124" y="411"/>
                    </a:lnTo>
                    <a:lnTo>
                      <a:pt x="1152" y="278"/>
                    </a:lnTo>
                    <a:lnTo>
                      <a:pt x="1171" y="141"/>
                    </a:lnTo>
                    <a:lnTo>
                      <a:pt x="1176" y="0"/>
                    </a:lnTo>
                    <a:lnTo>
                      <a:pt x="1084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52" name="Freeform 45"/>
              <p:cNvSpPr>
                <a:spLocks/>
              </p:cNvSpPr>
              <p:nvPr/>
            </p:nvSpPr>
            <p:spPr bwMode="auto">
              <a:xfrm>
                <a:off x="19" y="3416"/>
                <a:ext cx="708" cy="431"/>
              </a:xfrm>
              <a:custGeom>
                <a:avLst/>
                <a:gdLst>
                  <a:gd name="T0" fmla="*/ 2 w 1011"/>
                  <a:gd name="T1" fmla="*/ 0 h 1223"/>
                  <a:gd name="T2" fmla="*/ 2 w 1011"/>
                  <a:gd name="T3" fmla="*/ 0 h 1223"/>
                  <a:gd name="T4" fmla="*/ 2 w 1011"/>
                  <a:gd name="T5" fmla="*/ 0 h 1223"/>
                  <a:gd name="T6" fmla="*/ 2 w 1011"/>
                  <a:gd name="T7" fmla="*/ 0 h 1223"/>
                  <a:gd name="T8" fmla="*/ 2 w 1011"/>
                  <a:gd name="T9" fmla="*/ 0 h 1223"/>
                  <a:gd name="T10" fmla="*/ 2 w 1011"/>
                  <a:gd name="T11" fmla="*/ 0 h 1223"/>
                  <a:gd name="T12" fmla="*/ 2 w 1011"/>
                  <a:gd name="T13" fmla="*/ 0 h 1223"/>
                  <a:gd name="T14" fmla="*/ 2 w 1011"/>
                  <a:gd name="T15" fmla="*/ 0 h 1223"/>
                  <a:gd name="T16" fmla="*/ 1 w 1011"/>
                  <a:gd name="T17" fmla="*/ 0 h 1223"/>
                  <a:gd name="T18" fmla="*/ 1 w 1011"/>
                  <a:gd name="T19" fmla="*/ 0 h 1223"/>
                  <a:gd name="T20" fmla="*/ 1 w 1011"/>
                  <a:gd name="T21" fmla="*/ 0 h 1223"/>
                  <a:gd name="T22" fmla="*/ 1 w 1011"/>
                  <a:gd name="T23" fmla="*/ 0 h 1223"/>
                  <a:gd name="T24" fmla="*/ 1 w 1011"/>
                  <a:gd name="T25" fmla="*/ 0 h 1223"/>
                  <a:gd name="T26" fmla="*/ 1 w 1011"/>
                  <a:gd name="T27" fmla="*/ 0 h 1223"/>
                  <a:gd name="T28" fmla="*/ 1 w 1011"/>
                  <a:gd name="T29" fmla="*/ 0 h 1223"/>
                  <a:gd name="T30" fmla="*/ 1 w 1011"/>
                  <a:gd name="T31" fmla="*/ 0 h 1223"/>
                  <a:gd name="T32" fmla="*/ 0 w 1011"/>
                  <a:gd name="T33" fmla="*/ 0 h 1223"/>
                  <a:gd name="T34" fmla="*/ 0 w 1011"/>
                  <a:gd name="T35" fmla="*/ 0 h 1223"/>
                  <a:gd name="T36" fmla="*/ 1 w 1011"/>
                  <a:gd name="T37" fmla="*/ 0 h 1223"/>
                  <a:gd name="T38" fmla="*/ 1 w 1011"/>
                  <a:gd name="T39" fmla="*/ 0 h 1223"/>
                  <a:gd name="T40" fmla="*/ 1 w 1011"/>
                  <a:gd name="T41" fmla="*/ 0 h 1223"/>
                  <a:gd name="T42" fmla="*/ 1 w 1011"/>
                  <a:gd name="T43" fmla="*/ 0 h 1223"/>
                  <a:gd name="T44" fmla="*/ 1 w 1011"/>
                  <a:gd name="T45" fmla="*/ 0 h 1223"/>
                  <a:gd name="T46" fmla="*/ 1 w 1011"/>
                  <a:gd name="T47" fmla="*/ 0 h 1223"/>
                  <a:gd name="T48" fmla="*/ 1 w 1011"/>
                  <a:gd name="T49" fmla="*/ 0 h 1223"/>
                  <a:gd name="T50" fmla="*/ 2 w 1011"/>
                  <a:gd name="T51" fmla="*/ 0 h 1223"/>
                  <a:gd name="T52" fmla="*/ 2 w 1011"/>
                  <a:gd name="T53" fmla="*/ 0 h 1223"/>
                  <a:gd name="T54" fmla="*/ 2 w 1011"/>
                  <a:gd name="T55" fmla="*/ 0 h 1223"/>
                  <a:gd name="T56" fmla="*/ 2 w 1011"/>
                  <a:gd name="T57" fmla="*/ 0 h 1223"/>
                  <a:gd name="T58" fmla="*/ 2 w 1011"/>
                  <a:gd name="T59" fmla="*/ 0 h 1223"/>
                  <a:gd name="T60" fmla="*/ 2 w 1011"/>
                  <a:gd name="T61" fmla="*/ 0 h 1223"/>
                  <a:gd name="T62" fmla="*/ 3 w 1011"/>
                  <a:gd name="T63" fmla="*/ 0 h 1223"/>
                  <a:gd name="T64" fmla="*/ 3 w 1011"/>
                  <a:gd name="T65" fmla="*/ 0 h 1223"/>
                  <a:gd name="T66" fmla="*/ 3 w 1011"/>
                  <a:gd name="T67" fmla="*/ 0 h 1223"/>
                  <a:gd name="T68" fmla="*/ 2 w 1011"/>
                  <a:gd name="T69" fmla="*/ 0 h 122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1"/>
                  <a:gd name="T106" fmla="*/ 0 h 1223"/>
                  <a:gd name="T107" fmla="*/ 1011 w 1011"/>
                  <a:gd name="T108" fmla="*/ 1223 h 122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1" h="1223">
                    <a:moveTo>
                      <a:pt x="919" y="0"/>
                    </a:moveTo>
                    <a:lnTo>
                      <a:pt x="914" y="112"/>
                    </a:lnTo>
                    <a:lnTo>
                      <a:pt x="902" y="222"/>
                    </a:lnTo>
                    <a:lnTo>
                      <a:pt x="879" y="326"/>
                    </a:lnTo>
                    <a:lnTo>
                      <a:pt x="847" y="428"/>
                    </a:lnTo>
                    <a:lnTo>
                      <a:pt x="808" y="525"/>
                    </a:lnTo>
                    <a:lnTo>
                      <a:pt x="763" y="619"/>
                    </a:lnTo>
                    <a:lnTo>
                      <a:pt x="710" y="703"/>
                    </a:lnTo>
                    <a:lnTo>
                      <a:pt x="650" y="785"/>
                    </a:lnTo>
                    <a:lnTo>
                      <a:pt x="585" y="857"/>
                    </a:lnTo>
                    <a:lnTo>
                      <a:pt x="514" y="920"/>
                    </a:lnTo>
                    <a:lnTo>
                      <a:pt x="438" y="979"/>
                    </a:lnTo>
                    <a:lnTo>
                      <a:pt x="358" y="1026"/>
                    </a:lnTo>
                    <a:lnTo>
                      <a:pt x="274" y="1063"/>
                    </a:lnTo>
                    <a:lnTo>
                      <a:pt x="185" y="1092"/>
                    </a:lnTo>
                    <a:lnTo>
                      <a:pt x="94" y="1109"/>
                    </a:lnTo>
                    <a:lnTo>
                      <a:pt x="0" y="1115"/>
                    </a:lnTo>
                    <a:lnTo>
                      <a:pt x="0" y="1223"/>
                    </a:lnTo>
                    <a:lnTo>
                      <a:pt x="102" y="1217"/>
                    </a:lnTo>
                    <a:lnTo>
                      <a:pt x="204" y="1198"/>
                    </a:lnTo>
                    <a:lnTo>
                      <a:pt x="301" y="1167"/>
                    </a:lnTo>
                    <a:lnTo>
                      <a:pt x="393" y="1125"/>
                    </a:lnTo>
                    <a:lnTo>
                      <a:pt x="482" y="1072"/>
                    </a:lnTo>
                    <a:lnTo>
                      <a:pt x="566" y="1009"/>
                    </a:lnTo>
                    <a:lnTo>
                      <a:pt x="645" y="939"/>
                    </a:lnTo>
                    <a:lnTo>
                      <a:pt x="716" y="858"/>
                    </a:lnTo>
                    <a:lnTo>
                      <a:pt x="781" y="770"/>
                    </a:lnTo>
                    <a:lnTo>
                      <a:pt x="839" y="675"/>
                    </a:lnTo>
                    <a:lnTo>
                      <a:pt x="889" y="573"/>
                    </a:lnTo>
                    <a:lnTo>
                      <a:pt x="932" y="470"/>
                    </a:lnTo>
                    <a:lnTo>
                      <a:pt x="965" y="358"/>
                    </a:lnTo>
                    <a:lnTo>
                      <a:pt x="991" y="240"/>
                    </a:lnTo>
                    <a:lnTo>
                      <a:pt x="1006" y="121"/>
                    </a:lnTo>
                    <a:lnTo>
                      <a:pt x="1011" y="0"/>
                    </a:lnTo>
                    <a:lnTo>
                      <a:pt x="91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pic>
            <p:nvPicPr>
              <p:cNvPr id="64553" name="Picture 4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0" y="3912"/>
                <a:ext cx="366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54" name="Picture 4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68" y="3960"/>
                <a:ext cx="275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55" name="Picture 4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2" y="3654"/>
                <a:ext cx="366" cy="3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56" name="Picture 4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2" y="3984"/>
                <a:ext cx="21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4557" name="Freeform 50"/>
              <p:cNvSpPr>
                <a:spLocks/>
              </p:cNvSpPr>
              <p:nvPr/>
            </p:nvSpPr>
            <p:spPr bwMode="auto">
              <a:xfrm>
                <a:off x="164" y="3565"/>
                <a:ext cx="937" cy="554"/>
              </a:xfrm>
              <a:custGeom>
                <a:avLst/>
                <a:gdLst>
                  <a:gd name="T0" fmla="*/ 0 w 1337"/>
                  <a:gd name="T1" fmla="*/ 0 h 1572"/>
                  <a:gd name="T2" fmla="*/ 1 w 1337"/>
                  <a:gd name="T3" fmla="*/ 0 h 1572"/>
                  <a:gd name="T4" fmla="*/ 1 w 1337"/>
                  <a:gd name="T5" fmla="*/ 0 h 1572"/>
                  <a:gd name="T6" fmla="*/ 1 w 1337"/>
                  <a:gd name="T7" fmla="*/ 0 h 1572"/>
                  <a:gd name="T8" fmla="*/ 1 w 1337"/>
                  <a:gd name="T9" fmla="*/ 0 h 1572"/>
                  <a:gd name="T10" fmla="*/ 1 w 1337"/>
                  <a:gd name="T11" fmla="*/ 0 h 1572"/>
                  <a:gd name="T12" fmla="*/ 2 w 1337"/>
                  <a:gd name="T13" fmla="*/ 0 h 1572"/>
                  <a:gd name="T14" fmla="*/ 2 w 1337"/>
                  <a:gd name="T15" fmla="*/ 0 h 1572"/>
                  <a:gd name="T16" fmla="*/ 2 w 1337"/>
                  <a:gd name="T17" fmla="*/ 0 h 1572"/>
                  <a:gd name="T18" fmla="*/ 3 w 1337"/>
                  <a:gd name="T19" fmla="*/ 0 h 1572"/>
                  <a:gd name="T20" fmla="*/ 3 w 1337"/>
                  <a:gd name="T21" fmla="*/ 0 h 1572"/>
                  <a:gd name="T22" fmla="*/ 3 w 1337"/>
                  <a:gd name="T23" fmla="*/ 0 h 1572"/>
                  <a:gd name="T24" fmla="*/ 3 w 1337"/>
                  <a:gd name="T25" fmla="*/ 0 h 1572"/>
                  <a:gd name="T26" fmla="*/ 3 w 1337"/>
                  <a:gd name="T27" fmla="*/ 0 h 1572"/>
                  <a:gd name="T28" fmla="*/ 3 w 1337"/>
                  <a:gd name="T29" fmla="*/ 0 h 1572"/>
                  <a:gd name="T30" fmla="*/ 3 w 1337"/>
                  <a:gd name="T31" fmla="*/ 0 h 1572"/>
                  <a:gd name="T32" fmla="*/ 3 w 1337"/>
                  <a:gd name="T33" fmla="*/ 0 h 1572"/>
                  <a:gd name="T34" fmla="*/ 3 w 1337"/>
                  <a:gd name="T35" fmla="*/ 0 h 1572"/>
                  <a:gd name="T36" fmla="*/ 3 w 1337"/>
                  <a:gd name="T37" fmla="*/ 0 h 1572"/>
                  <a:gd name="T38" fmla="*/ 3 w 1337"/>
                  <a:gd name="T39" fmla="*/ 0 h 1572"/>
                  <a:gd name="T40" fmla="*/ 3 w 1337"/>
                  <a:gd name="T41" fmla="*/ 0 h 1572"/>
                  <a:gd name="T42" fmla="*/ 3 w 1337"/>
                  <a:gd name="T43" fmla="*/ 0 h 1572"/>
                  <a:gd name="T44" fmla="*/ 3 w 1337"/>
                  <a:gd name="T45" fmla="*/ 0 h 1572"/>
                  <a:gd name="T46" fmla="*/ 3 w 1337"/>
                  <a:gd name="T47" fmla="*/ 0 h 1572"/>
                  <a:gd name="T48" fmla="*/ 2 w 1337"/>
                  <a:gd name="T49" fmla="*/ 0 h 1572"/>
                  <a:gd name="T50" fmla="*/ 2 w 1337"/>
                  <a:gd name="T51" fmla="*/ 0 h 1572"/>
                  <a:gd name="T52" fmla="*/ 2 w 1337"/>
                  <a:gd name="T53" fmla="*/ 0 h 1572"/>
                  <a:gd name="T54" fmla="*/ 2 w 1337"/>
                  <a:gd name="T55" fmla="*/ 0 h 1572"/>
                  <a:gd name="T56" fmla="*/ 1 w 1337"/>
                  <a:gd name="T57" fmla="*/ 0 h 1572"/>
                  <a:gd name="T58" fmla="*/ 1 w 1337"/>
                  <a:gd name="T59" fmla="*/ 0 h 1572"/>
                  <a:gd name="T60" fmla="*/ 1 w 1337"/>
                  <a:gd name="T61" fmla="*/ 0 h 1572"/>
                  <a:gd name="T62" fmla="*/ 1 w 1337"/>
                  <a:gd name="T63" fmla="*/ 0 h 1572"/>
                  <a:gd name="T64" fmla="*/ 1 w 1337"/>
                  <a:gd name="T65" fmla="*/ 0 h 1572"/>
                  <a:gd name="T66" fmla="*/ 0 w 1337"/>
                  <a:gd name="T67" fmla="*/ 0 h 1572"/>
                  <a:gd name="T68" fmla="*/ 0 w 1337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1572"/>
                    </a:moveTo>
                    <a:lnTo>
                      <a:pt x="136" y="1565"/>
                    </a:lnTo>
                    <a:lnTo>
                      <a:pt x="269" y="1541"/>
                    </a:lnTo>
                    <a:lnTo>
                      <a:pt x="398" y="1500"/>
                    </a:lnTo>
                    <a:lnTo>
                      <a:pt x="521" y="1447"/>
                    </a:lnTo>
                    <a:lnTo>
                      <a:pt x="637" y="1382"/>
                    </a:lnTo>
                    <a:lnTo>
                      <a:pt x="748" y="1304"/>
                    </a:lnTo>
                    <a:lnTo>
                      <a:pt x="850" y="1213"/>
                    </a:lnTo>
                    <a:lnTo>
                      <a:pt x="946" y="1112"/>
                    </a:lnTo>
                    <a:lnTo>
                      <a:pt x="1032" y="999"/>
                    </a:lnTo>
                    <a:lnTo>
                      <a:pt x="1109" y="879"/>
                    </a:lnTo>
                    <a:lnTo>
                      <a:pt x="1176" y="749"/>
                    </a:lnTo>
                    <a:lnTo>
                      <a:pt x="1231" y="612"/>
                    </a:lnTo>
                    <a:lnTo>
                      <a:pt x="1276" y="468"/>
                    </a:lnTo>
                    <a:lnTo>
                      <a:pt x="1311" y="316"/>
                    </a:lnTo>
                    <a:lnTo>
                      <a:pt x="1331" y="160"/>
                    </a:lnTo>
                    <a:lnTo>
                      <a:pt x="1337" y="0"/>
                    </a:lnTo>
                    <a:lnTo>
                      <a:pt x="1245" y="0"/>
                    </a:lnTo>
                    <a:lnTo>
                      <a:pt x="1238" y="149"/>
                    </a:lnTo>
                    <a:lnTo>
                      <a:pt x="1221" y="297"/>
                    </a:lnTo>
                    <a:lnTo>
                      <a:pt x="1189" y="436"/>
                    </a:lnTo>
                    <a:lnTo>
                      <a:pt x="1148" y="570"/>
                    </a:lnTo>
                    <a:lnTo>
                      <a:pt x="1094" y="698"/>
                    </a:lnTo>
                    <a:lnTo>
                      <a:pt x="1033" y="817"/>
                    </a:lnTo>
                    <a:lnTo>
                      <a:pt x="961" y="931"/>
                    </a:lnTo>
                    <a:lnTo>
                      <a:pt x="881" y="1035"/>
                    </a:lnTo>
                    <a:lnTo>
                      <a:pt x="793" y="1130"/>
                    </a:lnTo>
                    <a:lnTo>
                      <a:pt x="696" y="1214"/>
                    </a:lnTo>
                    <a:lnTo>
                      <a:pt x="594" y="1286"/>
                    </a:lnTo>
                    <a:lnTo>
                      <a:pt x="485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8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58" name="Freeform 51"/>
              <p:cNvSpPr>
                <a:spLocks/>
              </p:cNvSpPr>
              <p:nvPr/>
            </p:nvSpPr>
            <p:spPr bwMode="auto">
              <a:xfrm>
                <a:off x="164" y="3565"/>
                <a:ext cx="824" cy="488"/>
              </a:xfrm>
              <a:custGeom>
                <a:avLst/>
                <a:gdLst>
                  <a:gd name="T0" fmla="*/ 3 w 1176"/>
                  <a:gd name="T1" fmla="*/ 0 h 1382"/>
                  <a:gd name="T2" fmla="*/ 3 w 1176"/>
                  <a:gd name="T3" fmla="*/ 0 h 1382"/>
                  <a:gd name="T4" fmla="*/ 3 w 1176"/>
                  <a:gd name="T5" fmla="*/ 0 h 1382"/>
                  <a:gd name="T6" fmla="*/ 3 w 1176"/>
                  <a:gd name="T7" fmla="*/ 0 h 1382"/>
                  <a:gd name="T8" fmla="*/ 3 w 1176"/>
                  <a:gd name="T9" fmla="*/ 0 h 1382"/>
                  <a:gd name="T10" fmla="*/ 2 w 1176"/>
                  <a:gd name="T11" fmla="*/ 0 h 1382"/>
                  <a:gd name="T12" fmla="*/ 2 w 1176"/>
                  <a:gd name="T13" fmla="*/ 0 h 1382"/>
                  <a:gd name="T14" fmla="*/ 2 w 1176"/>
                  <a:gd name="T15" fmla="*/ 0 h 1382"/>
                  <a:gd name="T16" fmla="*/ 2 w 1176"/>
                  <a:gd name="T17" fmla="*/ 0 h 1382"/>
                  <a:gd name="T18" fmla="*/ 2 w 1176"/>
                  <a:gd name="T19" fmla="*/ 0 h 1382"/>
                  <a:gd name="T20" fmla="*/ 1 w 1176"/>
                  <a:gd name="T21" fmla="*/ 0 h 1382"/>
                  <a:gd name="T22" fmla="*/ 1 w 1176"/>
                  <a:gd name="T23" fmla="*/ 0 h 1382"/>
                  <a:gd name="T24" fmla="*/ 1 w 1176"/>
                  <a:gd name="T25" fmla="*/ 0 h 1382"/>
                  <a:gd name="T26" fmla="*/ 1 w 1176"/>
                  <a:gd name="T27" fmla="*/ 0 h 1382"/>
                  <a:gd name="T28" fmla="*/ 1 w 1176"/>
                  <a:gd name="T29" fmla="*/ 0 h 1382"/>
                  <a:gd name="T30" fmla="*/ 1 w 1176"/>
                  <a:gd name="T31" fmla="*/ 0 h 1382"/>
                  <a:gd name="T32" fmla="*/ 0 w 1176"/>
                  <a:gd name="T33" fmla="*/ 0 h 1382"/>
                  <a:gd name="T34" fmla="*/ 0 w 1176"/>
                  <a:gd name="T35" fmla="*/ 0 h 1382"/>
                  <a:gd name="T36" fmla="*/ 1 w 1176"/>
                  <a:gd name="T37" fmla="*/ 0 h 1382"/>
                  <a:gd name="T38" fmla="*/ 1 w 1176"/>
                  <a:gd name="T39" fmla="*/ 0 h 1382"/>
                  <a:gd name="T40" fmla="*/ 1 w 1176"/>
                  <a:gd name="T41" fmla="*/ 0 h 1382"/>
                  <a:gd name="T42" fmla="*/ 1 w 1176"/>
                  <a:gd name="T43" fmla="*/ 0 h 1382"/>
                  <a:gd name="T44" fmla="*/ 1 w 1176"/>
                  <a:gd name="T45" fmla="*/ 0 h 1382"/>
                  <a:gd name="T46" fmla="*/ 1 w 1176"/>
                  <a:gd name="T47" fmla="*/ 0 h 1382"/>
                  <a:gd name="T48" fmla="*/ 2 w 1176"/>
                  <a:gd name="T49" fmla="*/ 0 h 1382"/>
                  <a:gd name="T50" fmla="*/ 2 w 1176"/>
                  <a:gd name="T51" fmla="*/ 0 h 1382"/>
                  <a:gd name="T52" fmla="*/ 2 w 1176"/>
                  <a:gd name="T53" fmla="*/ 0 h 1382"/>
                  <a:gd name="T54" fmla="*/ 3 w 1176"/>
                  <a:gd name="T55" fmla="*/ 0 h 1382"/>
                  <a:gd name="T56" fmla="*/ 3 w 1176"/>
                  <a:gd name="T57" fmla="*/ 0 h 1382"/>
                  <a:gd name="T58" fmla="*/ 3 w 1176"/>
                  <a:gd name="T59" fmla="*/ 0 h 1382"/>
                  <a:gd name="T60" fmla="*/ 3 w 1176"/>
                  <a:gd name="T61" fmla="*/ 0 h 1382"/>
                  <a:gd name="T62" fmla="*/ 3 w 1176"/>
                  <a:gd name="T63" fmla="*/ 0 h 1382"/>
                  <a:gd name="T64" fmla="*/ 3 w 1176"/>
                  <a:gd name="T65" fmla="*/ 0 h 1382"/>
                  <a:gd name="T66" fmla="*/ 3 w 1176"/>
                  <a:gd name="T67" fmla="*/ 0 h 1382"/>
                  <a:gd name="T68" fmla="*/ 3 w 1176"/>
                  <a:gd name="T69" fmla="*/ 0 h 138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2"/>
                  <a:gd name="T107" fmla="*/ 1176 w 1176"/>
                  <a:gd name="T108" fmla="*/ 1382 h 138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2">
                    <a:moveTo>
                      <a:pt x="1083" y="0"/>
                    </a:moveTo>
                    <a:lnTo>
                      <a:pt x="1078" y="131"/>
                    </a:lnTo>
                    <a:lnTo>
                      <a:pt x="1062" y="257"/>
                    </a:lnTo>
                    <a:lnTo>
                      <a:pt x="1036" y="379"/>
                    </a:lnTo>
                    <a:lnTo>
                      <a:pt x="999" y="495"/>
                    </a:lnTo>
                    <a:lnTo>
                      <a:pt x="953" y="607"/>
                    </a:lnTo>
                    <a:lnTo>
                      <a:pt x="898" y="713"/>
                    </a:lnTo>
                    <a:lnTo>
                      <a:pt x="836" y="811"/>
                    </a:lnTo>
                    <a:lnTo>
                      <a:pt x="767" y="901"/>
                    </a:lnTo>
                    <a:lnTo>
                      <a:pt x="691" y="982"/>
                    </a:lnTo>
                    <a:lnTo>
                      <a:pt x="606" y="1056"/>
                    </a:lnTo>
                    <a:lnTo>
                      <a:pt x="516" y="1120"/>
                    </a:lnTo>
                    <a:lnTo>
                      <a:pt x="421" y="1174"/>
                    </a:lnTo>
                    <a:lnTo>
                      <a:pt x="322" y="1217"/>
                    </a:lnTo>
                    <a:lnTo>
                      <a:pt x="219" y="1248"/>
                    </a:lnTo>
                    <a:lnTo>
                      <a:pt x="111" y="1267"/>
                    </a:lnTo>
                    <a:lnTo>
                      <a:pt x="0" y="1274"/>
                    </a:lnTo>
                    <a:lnTo>
                      <a:pt x="0" y="1382"/>
                    </a:lnTo>
                    <a:lnTo>
                      <a:pt x="120" y="1376"/>
                    </a:lnTo>
                    <a:lnTo>
                      <a:pt x="236" y="1353"/>
                    </a:lnTo>
                    <a:lnTo>
                      <a:pt x="349" y="1320"/>
                    </a:lnTo>
                    <a:lnTo>
                      <a:pt x="456" y="1274"/>
                    </a:lnTo>
                    <a:lnTo>
                      <a:pt x="560" y="1216"/>
                    </a:lnTo>
                    <a:lnTo>
                      <a:pt x="658" y="1145"/>
                    </a:lnTo>
                    <a:lnTo>
                      <a:pt x="748" y="1066"/>
                    </a:lnTo>
                    <a:lnTo>
                      <a:pt x="831" y="977"/>
                    </a:lnTo>
                    <a:lnTo>
                      <a:pt x="907" y="879"/>
                    </a:lnTo>
                    <a:lnTo>
                      <a:pt x="975" y="773"/>
                    </a:lnTo>
                    <a:lnTo>
                      <a:pt x="1034" y="659"/>
                    </a:lnTo>
                    <a:lnTo>
                      <a:pt x="1083" y="536"/>
                    </a:lnTo>
                    <a:lnTo>
                      <a:pt x="1123" y="410"/>
                    </a:lnTo>
                    <a:lnTo>
                      <a:pt x="1151" y="277"/>
                    </a:lnTo>
                    <a:lnTo>
                      <a:pt x="1170" y="141"/>
                    </a:lnTo>
                    <a:lnTo>
                      <a:pt x="1176" y="0"/>
                    </a:lnTo>
                    <a:lnTo>
                      <a:pt x="1083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sp>
            <p:nvSpPr>
              <p:cNvPr id="64559" name="Freeform 52"/>
              <p:cNvSpPr>
                <a:spLocks/>
              </p:cNvSpPr>
              <p:nvPr/>
            </p:nvSpPr>
            <p:spPr bwMode="auto">
              <a:xfrm>
                <a:off x="164" y="3565"/>
                <a:ext cx="710" cy="420"/>
              </a:xfrm>
              <a:custGeom>
                <a:avLst/>
                <a:gdLst>
                  <a:gd name="T0" fmla="*/ 2 w 1014"/>
                  <a:gd name="T1" fmla="*/ 0 h 1193"/>
                  <a:gd name="T2" fmla="*/ 2 w 1014"/>
                  <a:gd name="T3" fmla="*/ 0 h 1193"/>
                  <a:gd name="T4" fmla="*/ 2 w 1014"/>
                  <a:gd name="T5" fmla="*/ 0 h 1193"/>
                  <a:gd name="T6" fmla="*/ 2 w 1014"/>
                  <a:gd name="T7" fmla="*/ 0 h 1193"/>
                  <a:gd name="T8" fmla="*/ 2 w 1014"/>
                  <a:gd name="T9" fmla="*/ 0 h 1193"/>
                  <a:gd name="T10" fmla="*/ 2 w 1014"/>
                  <a:gd name="T11" fmla="*/ 0 h 1193"/>
                  <a:gd name="T12" fmla="*/ 2 w 1014"/>
                  <a:gd name="T13" fmla="*/ 0 h 1193"/>
                  <a:gd name="T14" fmla="*/ 2 w 1014"/>
                  <a:gd name="T15" fmla="*/ 0 h 1193"/>
                  <a:gd name="T16" fmla="*/ 1 w 1014"/>
                  <a:gd name="T17" fmla="*/ 0 h 1193"/>
                  <a:gd name="T18" fmla="*/ 1 w 1014"/>
                  <a:gd name="T19" fmla="*/ 0 h 1193"/>
                  <a:gd name="T20" fmla="*/ 1 w 1014"/>
                  <a:gd name="T21" fmla="*/ 0 h 1193"/>
                  <a:gd name="T22" fmla="*/ 1 w 1014"/>
                  <a:gd name="T23" fmla="*/ 0 h 1193"/>
                  <a:gd name="T24" fmla="*/ 1 w 1014"/>
                  <a:gd name="T25" fmla="*/ 0 h 1193"/>
                  <a:gd name="T26" fmla="*/ 1 w 1014"/>
                  <a:gd name="T27" fmla="*/ 0 h 1193"/>
                  <a:gd name="T28" fmla="*/ 1 w 1014"/>
                  <a:gd name="T29" fmla="*/ 0 h 1193"/>
                  <a:gd name="T30" fmla="*/ 1 w 1014"/>
                  <a:gd name="T31" fmla="*/ 0 h 1193"/>
                  <a:gd name="T32" fmla="*/ 0 w 1014"/>
                  <a:gd name="T33" fmla="*/ 0 h 1193"/>
                  <a:gd name="T34" fmla="*/ 0 w 1014"/>
                  <a:gd name="T35" fmla="*/ 0 h 1193"/>
                  <a:gd name="T36" fmla="*/ 1 w 1014"/>
                  <a:gd name="T37" fmla="*/ 0 h 1193"/>
                  <a:gd name="T38" fmla="*/ 1 w 1014"/>
                  <a:gd name="T39" fmla="*/ 0 h 1193"/>
                  <a:gd name="T40" fmla="*/ 1 w 1014"/>
                  <a:gd name="T41" fmla="*/ 0 h 1193"/>
                  <a:gd name="T42" fmla="*/ 1 w 1014"/>
                  <a:gd name="T43" fmla="*/ 0 h 1193"/>
                  <a:gd name="T44" fmla="*/ 1 w 1014"/>
                  <a:gd name="T45" fmla="*/ 0 h 1193"/>
                  <a:gd name="T46" fmla="*/ 1 w 1014"/>
                  <a:gd name="T47" fmla="*/ 0 h 1193"/>
                  <a:gd name="T48" fmla="*/ 1 w 1014"/>
                  <a:gd name="T49" fmla="*/ 0 h 1193"/>
                  <a:gd name="T50" fmla="*/ 2 w 1014"/>
                  <a:gd name="T51" fmla="*/ 0 h 1193"/>
                  <a:gd name="T52" fmla="*/ 2 w 1014"/>
                  <a:gd name="T53" fmla="*/ 0 h 1193"/>
                  <a:gd name="T54" fmla="*/ 2 w 1014"/>
                  <a:gd name="T55" fmla="*/ 0 h 1193"/>
                  <a:gd name="T56" fmla="*/ 2 w 1014"/>
                  <a:gd name="T57" fmla="*/ 0 h 1193"/>
                  <a:gd name="T58" fmla="*/ 2 w 1014"/>
                  <a:gd name="T59" fmla="*/ 0 h 1193"/>
                  <a:gd name="T60" fmla="*/ 2 w 1014"/>
                  <a:gd name="T61" fmla="*/ 0 h 1193"/>
                  <a:gd name="T62" fmla="*/ 3 w 1014"/>
                  <a:gd name="T63" fmla="*/ 0 h 1193"/>
                  <a:gd name="T64" fmla="*/ 3 w 1014"/>
                  <a:gd name="T65" fmla="*/ 0 h 1193"/>
                  <a:gd name="T66" fmla="*/ 3 w 1014"/>
                  <a:gd name="T67" fmla="*/ 0 h 1193"/>
                  <a:gd name="T68" fmla="*/ 2 w 1014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4"/>
                  <a:gd name="T106" fmla="*/ 0 h 1193"/>
                  <a:gd name="T107" fmla="*/ 1014 w 1014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4" h="1193">
                    <a:moveTo>
                      <a:pt x="922" y="0"/>
                    </a:moveTo>
                    <a:lnTo>
                      <a:pt x="916" y="112"/>
                    </a:lnTo>
                    <a:lnTo>
                      <a:pt x="904" y="220"/>
                    </a:lnTo>
                    <a:lnTo>
                      <a:pt x="881" y="322"/>
                    </a:lnTo>
                    <a:lnTo>
                      <a:pt x="850" y="423"/>
                    </a:lnTo>
                    <a:lnTo>
                      <a:pt x="810" y="517"/>
                    </a:lnTo>
                    <a:lnTo>
                      <a:pt x="764" y="607"/>
                    </a:lnTo>
                    <a:lnTo>
                      <a:pt x="711" y="691"/>
                    </a:lnTo>
                    <a:lnTo>
                      <a:pt x="651" y="767"/>
                    </a:lnTo>
                    <a:lnTo>
                      <a:pt x="587" y="838"/>
                    </a:lnTo>
                    <a:lnTo>
                      <a:pt x="515" y="899"/>
                    </a:lnTo>
                    <a:lnTo>
                      <a:pt x="439" y="953"/>
                    </a:lnTo>
                    <a:lnTo>
                      <a:pt x="359" y="1000"/>
                    </a:lnTo>
                    <a:lnTo>
                      <a:pt x="275" y="1037"/>
                    </a:lnTo>
                    <a:lnTo>
                      <a:pt x="186" y="1064"/>
                    </a:lnTo>
                    <a:lnTo>
                      <a:pt x="95" y="1078"/>
                    </a:lnTo>
                    <a:lnTo>
                      <a:pt x="0" y="1085"/>
                    </a:lnTo>
                    <a:lnTo>
                      <a:pt x="0" y="1193"/>
                    </a:lnTo>
                    <a:lnTo>
                      <a:pt x="104" y="1187"/>
                    </a:lnTo>
                    <a:lnTo>
                      <a:pt x="202" y="1169"/>
                    </a:lnTo>
                    <a:lnTo>
                      <a:pt x="302" y="1139"/>
                    </a:lnTo>
                    <a:lnTo>
                      <a:pt x="394" y="1100"/>
                    </a:lnTo>
                    <a:lnTo>
                      <a:pt x="483" y="1049"/>
                    </a:lnTo>
                    <a:lnTo>
                      <a:pt x="567" y="989"/>
                    </a:lnTo>
                    <a:lnTo>
                      <a:pt x="644" y="921"/>
                    </a:lnTo>
                    <a:lnTo>
                      <a:pt x="717" y="844"/>
                    </a:lnTo>
                    <a:lnTo>
                      <a:pt x="781" y="759"/>
                    </a:lnTo>
                    <a:lnTo>
                      <a:pt x="840" y="667"/>
                    </a:lnTo>
                    <a:lnTo>
                      <a:pt x="892" y="569"/>
                    </a:lnTo>
                    <a:lnTo>
                      <a:pt x="933" y="465"/>
                    </a:lnTo>
                    <a:lnTo>
                      <a:pt x="968" y="355"/>
                    </a:lnTo>
                    <a:lnTo>
                      <a:pt x="993" y="239"/>
                    </a:lnTo>
                    <a:lnTo>
                      <a:pt x="1008" y="122"/>
                    </a:lnTo>
                    <a:lnTo>
                      <a:pt x="1014" y="0"/>
                    </a:lnTo>
                    <a:lnTo>
                      <a:pt x="922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/>
              <a:lstStyle/>
              <a:p>
                <a:pPr eaLnBrk="0" hangingPunct="0"/>
                <a:endParaRPr lang="en-US" sz="3200">
                  <a:latin typeface="VNtimes new roman" pitchFamily="34" charset="0"/>
                </a:endParaRPr>
              </a:p>
            </p:txBody>
          </p:sp>
          <p:pic>
            <p:nvPicPr>
              <p:cNvPr id="64560" name="Picture 5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6" y="3504"/>
                <a:ext cx="768" cy="7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61" name="Picture 5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" y="3870"/>
                <a:ext cx="488" cy="4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4562" name="Group 55"/>
            <p:cNvGrpSpPr>
              <a:grpSpLocks/>
            </p:cNvGrpSpPr>
            <p:nvPr/>
          </p:nvGrpSpPr>
          <p:grpSpPr bwMode="auto">
            <a:xfrm>
              <a:off x="288" y="2256"/>
              <a:ext cx="624" cy="1419"/>
              <a:chOff x="288" y="2256"/>
              <a:chExt cx="624" cy="1419"/>
            </a:xfrm>
          </p:grpSpPr>
          <p:pic>
            <p:nvPicPr>
              <p:cNvPr id="64563" name="Picture 5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387"/>
                <a:ext cx="192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64" name="Picture 5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" y="3342"/>
                <a:ext cx="324" cy="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65" name="Picture 5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319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66" name="Picture 5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293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67" name="Picture 60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2668"/>
                <a:ext cx="24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568" name="Picture 6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256"/>
                <a:ext cx="192" cy="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64569" name="Picture 62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5"/>
            <a:ext cx="1662113" cy="176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70" name="Picture 6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69188" y="58737"/>
            <a:ext cx="17716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ChangeArrowheads="1"/>
          </p:cNvSpPr>
          <p:nvPr/>
        </p:nvSpPr>
        <p:spPr bwMode="auto">
          <a:xfrm>
            <a:off x="17463" y="29114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cs typeface="Arial" charset="0"/>
            </a:endParaRPr>
          </a:p>
        </p:txBody>
      </p:sp>
      <p:sp>
        <p:nvSpPr>
          <p:cNvPr id="53263" name="WordArt 15"/>
          <p:cNvSpPr>
            <a:spLocks noChangeArrowheads="1" noChangeShapeType="1" noTextEdit="1"/>
          </p:cNvSpPr>
          <p:nvPr/>
        </p:nvSpPr>
        <p:spPr bwMode="auto">
          <a:xfrm>
            <a:off x="1524000" y="457200"/>
            <a:ext cx="6362700" cy="1600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 ĐỌC</a:t>
            </a:r>
          </a:p>
          <a:p>
            <a:pPr algn="ctr"/>
            <a:r>
              <a:rPr lang="en-US" sz="40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BÓP NÁT QUẢ CAM</a:t>
            </a:r>
          </a:p>
        </p:txBody>
      </p:sp>
      <p:pic>
        <p:nvPicPr>
          <p:cNvPr id="53267" name="Picture 19" descr="tv2t2t1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332038"/>
            <a:ext cx="5105400" cy="4068762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300" name="Group 4"/>
          <p:cNvGrpSpPr>
            <a:grpSpLocks/>
          </p:cNvGrpSpPr>
          <p:nvPr/>
        </p:nvGrpSpPr>
        <p:grpSpPr bwMode="auto">
          <a:xfrm>
            <a:off x="-15875" y="38100"/>
            <a:ext cx="9236075" cy="6858000"/>
            <a:chOff x="-58" y="24"/>
            <a:chExt cx="5818" cy="4320"/>
          </a:xfrm>
        </p:grpSpPr>
        <p:sp>
          <p:nvSpPr>
            <p:cNvPr id="55301" name="Line 5"/>
            <p:cNvSpPr>
              <a:spLocks noChangeShapeType="1"/>
            </p:cNvSpPr>
            <p:nvPr/>
          </p:nvSpPr>
          <p:spPr bwMode="auto">
            <a:xfrm>
              <a:off x="0" y="4296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02" name="Line 6"/>
            <p:cNvSpPr>
              <a:spLocks noChangeShapeType="1"/>
            </p:cNvSpPr>
            <p:nvPr/>
          </p:nvSpPr>
          <p:spPr bwMode="auto">
            <a:xfrm>
              <a:off x="5673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03" name="Line 7"/>
            <p:cNvSpPr>
              <a:spLocks noChangeShapeType="1"/>
            </p:cNvSpPr>
            <p:nvPr/>
          </p:nvSpPr>
          <p:spPr bwMode="auto">
            <a:xfrm>
              <a:off x="-58" y="24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04" name="Line 8"/>
            <p:cNvSpPr>
              <a:spLocks noChangeShapeType="1"/>
            </p:cNvSpPr>
            <p:nvPr/>
          </p:nvSpPr>
          <p:spPr bwMode="auto">
            <a:xfrm>
              <a:off x="-10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5" name="Group 9"/>
          <p:cNvGrpSpPr>
            <a:grpSpLocks/>
          </p:cNvGrpSpPr>
          <p:nvPr/>
        </p:nvGrpSpPr>
        <p:grpSpPr bwMode="auto">
          <a:xfrm>
            <a:off x="0" y="-152400"/>
            <a:ext cx="9166225" cy="7086600"/>
            <a:chOff x="0" y="-96"/>
            <a:chExt cx="5774" cy="4464"/>
          </a:xfrm>
        </p:grpSpPr>
        <p:pic>
          <p:nvPicPr>
            <p:cNvPr id="55306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-9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307" name="Picture 11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4224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308" name="Picture 12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550" y="2106"/>
              <a:ext cx="4320" cy="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309" name="Picture 13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036" y="2084"/>
              <a:ext cx="4176" cy="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5310" name="Rectangle 14"/>
          <p:cNvSpPr>
            <a:spLocks/>
          </p:cNvSpPr>
          <p:nvPr/>
        </p:nvSpPr>
        <p:spPr bwMode="auto">
          <a:xfrm>
            <a:off x="609600" y="1066800"/>
            <a:ext cx="8001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3000">
                <a:solidFill>
                  <a:srgbClr val="FF3300"/>
                </a:solidFill>
              </a:rPr>
              <a:t>Đọc đoạn 1 và trả lời câu hỏi: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3000">
                <a:solidFill>
                  <a:srgbClr val="0000FF"/>
                </a:solidFill>
              </a:rPr>
              <a:t>Nhà thơ nghe thấy tiếng chổi tre vào lúc nào?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4" name="Group 4"/>
          <p:cNvGrpSpPr>
            <a:grpSpLocks/>
          </p:cNvGrpSpPr>
          <p:nvPr/>
        </p:nvGrpSpPr>
        <p:grpSpPr bwMode="auto">
          <a:xfrm>
            <a:off x="-15875" y="38100"/>
            <a:ext cx="9236075" cy="6858000"/>
            <a:chOff x="-58" y="24"/>
            <a:chExt cx="5818" cy="4320"/>
          </a:xfrm>
        </p:grpSpPr>
        <p:sp>
          <p:nvSpPr>
            <p:cNvPr id="56325" name="Line 5"/>
            <p:cNvSpPr>
              <a:spLocks noChangeShapeType="1"/>
            </p:cNvSpPr>
            <p:nvPr/>
          </p:nvSpPr>
          <p:spPr bwMode="auto">
            <a:xfrm>
              <a:off x="0" y="4296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26" name="Line 6"/>
            <p:cNvSpPr>
              <a:spLocks noChangeShapeType="1"/>
            </p:cNvSpPr>
            <p:nvPr/>
          </p:nvSpPr>
          <p:spPr bwMode="auto">
            <a:xfrm>
              <a:off x="5673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27" name="Line 7"/>
            <p:cNvSpPr>
              <a:spLocks noChangeShapeType="1"/>
            </p:cNvSpPr>
            <p:nvPr/>
          </p:nvSpPr>
          <p:spPr bwMode="auto">
            <a:xfrm>
              <a:off x="-58" y="24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28" name="Line 8"/>
            <p:cNvSpPr>
              <a:spLocks noChangeShapeType="1"/>
            </p:cNvSpPr>
            <p:nvPr/>
          </p:nvSpPr>
          <p:spPr bwMode="auto">
            <a:xfrm>
              <a:off x="-10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9" name="Group 9"/>
          <p:cNvGrpSpPr>
            <a:grpSpLocks/>
          </p:cNvGrpSpPr>
          <p:nvPr/>
        </p:nvGrpSpPr>
        <p:grpSpPr bwMode="auto">
          <a:xfrm>
            <a:off x="0" y="-152400"/>
            <a:ext cx="9166225" cy="7086600"/>
            <a:chOff x="0" y="-96"/>
            <a:chExt cx="5774" cy="4464"/>
          </a:xfrm>
        </p:grpSpPr>
        <p:pic>
          <p:nvPicPr>
            <p:cNvPr id="56330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-9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1" name="Picture 11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4224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2" name="Picture 12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550" y="2106"/>
              <a:ext cx="4320" cy="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333" name="Picture 13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036" y="2084"/>
              <a:ext cx="4176" cy="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6334" name="Rectangle 14"/>
          <p:cNvSpPr>
            <a:spLocks/>
          </p:cNvSpPr>
          <p:nvPr/>
        </p:nvSpPr>
        <p:spPr bwMode="auto">
          <a:xfrm>
            <a:off x="685800" y="1143000"/>
            <a:ext cx="7620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3200">
                <a:solidFill>
                  <a:srgbClr val="FF3300"/>
                </a:solidFill>
              </a:rPr>
              <a:t>Đọc đoạn 2 và trả lời câu hỏi: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3200">
                <a:solidFill>
                  <a:srgbClr val="0000FF"/>
                </a:solidFill>
              </a:rPr>
              <a:t>Tìm những câu thơ ca ngợi chị lao công?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8" name="Group 4"/>
          <p:cNvGrpSpPr>
            <a:grpSpLocks/>
          </p:cNvGrpSpPr>
          <p:nvPr/>
        </p:nvGrpSpPr>
        <p:grpSpPr bwMode="auto">
          <a:xfrm>
            <a:off x="-15875" y="38100"/>
            <a:ext cx="9236075" cy="6858000"/>
            <a:chOff x="-58" y="24"/>
            <a:chExt cx="5818" cy="4320"/>
          </a:xfrm>
        </p:grpSpPr>
        <p:sp>
          <p:nvSpPr>
            <p:cNvPr id="57349" name="Line 5"/>
            <p:cNvSpPr>
              <a:spLocks noChangeShapeType="1"/>
            </p:cNvSpPr>
            <p:nvPr/>
          </p:nvSpPr>
          <p:spPr bwMode="auto">
            <a:xfrm>
              <a:off x="0" y="4296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0" name="Line 6"/>
            <p:cNvSpPr>
              <a:spLocks noChangeShapeType="1"/>
            </p:cNvSpPr>
            <p:nvPr/>
          </p:nvSpPr>
          <p:spPr bwMode="auto">
            <a:xfrm>
              <a:off x="5673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1" name="Line 7"/>
            <p:cNvSpPr>
              <a:spLocks noChangeShapeType="1"/>
            </p:cNvSpPr>
            <p:nvPr/>
          </p:nvSpPr>
          <p:spPr bwMode="auto">
            <a:xfrm>
              <a:off x="-58" y="24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2" name="Line 8"/>
            <p:cNvSpPr>
              <a:spLocks noChangeShapeType="1"/>
            </p:cNvSpPr>
            <p:nvPr/>
          </p:nvSpPr>
          <p:spPr bwMode="auto">
            <a:xfrm>
              <a:off x="-10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3" name="Group 9"/>
          <p:cNvGrpSpPr>
            <a:grpSpLocks/>
          </p:cNvGrpSpPr>
          <p:nvPr/>
        </p:nvGrpSpPr>
        <p:grpSpPr bwMode="auto">
          <a:xfrm>
            <a:off x="0" y="-152400"/>
            <a:ext cx="9166225" cy="7086600"/>
            <a:chOff x="0" y="-96"/>
            <a:chExt cx="5774" cy="4464"/>
          </a:xfrm>
        </p:grpSpPr>
        <p:pic>
          <p:nvPicPr>
            <p:cNvPr id="57354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-9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355" name="Picture 11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4224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356" name="Picture 12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550" y="2106"/>
              <a:ext cx="4320" cy="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357" name="Picture 13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036" y="2084"/>
              <a:ext cx="4176" cy="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7358" name="Rectangle 14"/>
          <p:cNvSpPr>
            <a:spLocks/>
          </p:cNvSpPr>
          <p:nvPr/>
        </p:nvSpPr>
        <p:spPr bwMode="auto">
          <a:xfrm>
            <a:off x="685800" y="914400"/>
            <a:ext cx="7696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3200">
                <a:solidFill>
                  <a:srgbClr val="FF3300"/>
                </a:solidFill>
              </a:rPr>
              <a:t>Đọc đoạn 3 và trả lời câu hỏi: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3200">
                <a:solidFill>
                  <a:srgbClr val="0000FF"/>
                </a:solidFill>
              </a:rPr>
              <a:t>Qua bài thơ, nhà thơ muốn nói với em điều gì?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762000"/>
            <a:ext cx="3465513" cy="596900"/>
          </a:xfrm>
        </p:spPr>
        <p:txBody>
          <a:bodyPr/>
          <a:lstStyle/>
          <a:p>
            <a:r>
              <a:rPr lang="en-US" sz="3200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3200" i="1" u="sng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r>
              <a:rPr lang="en-US" sz="3200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i="1" u="sng" smtClean="0">
                <a:solidFill>
                  <a:srgbClr val="FF0000"/>
                </a:solidFill>
                <a:cs typeface="Times New Roman" pitchFamily="18" charset="0"/>
              </a:rPr>
              <a:t>Giới thiệu bài:</a:t>
            </a:r>
            <a:endParaRPr lang="en-US" sz="3200" i="1" u="sng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Content Placeholder 4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584950"/>
          </a:xfrm>
        </p:spPr>
        <p:txBody>
          <a:bodyPr/>
          <a:lstStyle/>
          <a:p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 thiệu tranh minh họa</a:t>
            </a:r>
          </a:p>
          <a:p>
            <a:endParaRPr lang="en-US" sz="360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sz="26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Trần Quốc Toản là em của vua Trần Nhân Tông.</a:t>
            </a:r>
            <a:r>
              <a:rPr lang="en-US" sz="26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Khi đất nước có giặc xâm lược,</a:t>
            </a:r>
            <a:r>
              <a:rPr lang="en-US" sz="26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Quốc Toản đã tự chiêu mộ binh sĩ đánh giặc,</a:t>
            </a:r>
            <a:r>
              <a:rPr lang="en-US" sz="26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lập nhiều chiến công.</a:t>
            </a:r>
          </a:p>
          <a:p>
            <a:pPr>
              <a:lnSpc>
                <a:spcPct val="80000"/>
              </a:lnSpc>
            </a:pP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sz="26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Hôm nay,</a:t>
            </a:r>
            <a:r>
              <a:rPr lang="en-US" sz="26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các em sẽ đọc một truyện kể về người thiếu niên anh hùng đó</a:t>
            </a:r>
            <a:r>
              <a:rPr lang="en-US" sz="26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sz="260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600" smtClean="0">
                <a:solidFill>
                  <a:srgbClr val="0000FF"/>
                </a:solidFill>
                <a:latin typeface="Times New Roman" pitchFamily="18" charset="0"/>
              </a:rPr>
              <a:t>truyện Bóp nát quả cam.</a:t>
            </a:r>
            <a:endParaRPr lang="en-US" sz="2600" smtClean="0">
              <a:solidFill>
                <a:srgbClr val="0000FF"/>
              </a:solidFill>
            </a:endParaRPr>
          </a:p>
        </p:txBody>
      </p:sp>
      <p:pic>
        <p:nvPicPr>
          <p:cNvPr id="19462" name="Picture 6" descr="tv2t2t1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143000"/>
            <a:ext cx="48006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1" name="Group 3"/>
          <p:cNvGrpSpPr>
            <a:grpSpLocks/>
          </p:cNvGrpSpPr>
          <p:nvPr/>
        </p:nvGrpSpPr>
        <p:grpSpPr bwMode="auto">
          <a:xfrm>
            <a:off x="-15875" y="38100"/>
            <a:ext cx="9236075" cy="6858000"/>
            <a:chOff x="-58" y="24"/>
            <a:chExt cx="5818" cy="4320"/>
          </a:xfrm>
        </p:grpSpPr>
        <p:sp>
          <p:nvSpPr>
            <p:cNvPr id="58372" name="Line 4"/>
            <p:cNvSpPr>
              <a:spLocks noChangeShapeType="1"/>
            </p:cNvSpPr>
            <p:nvPr/>
          </p:nvSpPr>
          <p:spPr bwMode="auto">
            <a:xfrm>
              <a:off x="0" y="4296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73" name="Line 5"/>
            <p:cNvSpPr>
              <a:spLocks noChangeShapeType="1"/>
            </p:cNvSpPr>
            <p:nvPr/>
          </p:nvSpPr>
          <p:spPr bwMode="auto">
            <a:xfrm>
              <a:off x="5673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74" name="Line 6"/>
            <p:cNvSpPr>
              <a:spLocks noChangeShapeType="1"/>
            </p:cNvSpPr>
            <p:nvPr/>
          </p:nvSpPr>
          <p:spPr bwMode="auto">
            <a:xfrm>
              <a:off x="-58" y="24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75" name="Line 7"/>
            <p:cNvSpPr>
              <a:spLocks noChangeShapeType="1"/>
            </p:cNvSpPr>
            <p:nvPr/>
          </p:nvSpPr>
          <p:spPr bwMode="auto">
            <a:xfrm>
              <a:off x="-10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76" name="Group 8"/>
          <p:cNvGrpSpPr>
            <a:grpSpLocks/>
          </p:cNvGrpSpPr>
          <p:nvPr/>
        </p:nvGrpSpPr>
        <p:grpSpPr bwMode="auto">
          <a:xfrm>
            <a:off x="0" y="-152400"/>
            <a:ext cx="9166225" cy="7086600"/>
            <a:chOff x="0" y="-96"/>
            <a:chExt cx="5774" cy="4464"/>
          </a:xfrm>
        </p:grpSpPr>
        <p:pic>
          <p:nvPicPr>
            <p:cNvPr id="58377" name="Picture 9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-9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78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4224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79" name="Picture 11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550" y="2106"/>
              <a:ext cx="4320" cy="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380" name="Picture 12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036" y="2084"/>
              <a:ext cx="4176" cy="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8381" name="WordArt 13"/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457200" y="19050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CC"/>
                </a:solidFill>
              </a:rPr>
              <a:t>I</a:t>
            </a:r>
            <a:r>
              <a:rPr lang="en-US" sz="3200" b="1">
                <a:solidFill>
                  <a:srgbClr val="FF0066"/>
                </a:solidFill>
              </a:rPr>
              <a:t>/ </a:t>
            </a:r>
            <a:r>
              <a:rPr lang="en-US" sz="3200" b="1" u="sng">
                <a:solidFill>
                  <a:srgbClr val="FF0066"/>
                </a:solidFill>
                <a:latin typeface="Times New Roman" pitchFamily="18" charset="0"/>
              </a:rPr>
              <a:t>Luyện đọc</a:t>
            </a:r>
            <a:r>
              <a:rPr lang="en-US" sz="3200" b="1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>
            <a:off x="4495800" y="2209800"/>
            <a:ext cx="76200" cy="4648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Cloud 8"/>
          <p:cNvSpPr>
            <a:spLocks noChangeArrowheads="1"/>
          </p:cNvSpPr>
          <p:nvPr/>
        </p:nvSpPr>
        <p:spPr bwMode="auto">
          <a:xfrm>
            <a:off x="1295400" y="2971800"/>
            <a:ext cx="6781800" cy="3200400"/>
          </a:xfrm>
          <a:custGeom>
            <a:avLst/>
            <a:gdLst>
              <a:gd name="T0" fmla="*/ 4872736 w 43200"/>
              <a:gd name="T1" fmla="*/ 914400 h 43200"/>
              <a:gd name="T2" fmla="*/ 2438400 w 43200"/>
              <a:gd name="T3" fmla="*/ 1826853 h 43200"/>
              <a:gd name="T4" fmla="*/ 15127 w 43200"/>
              <a:gd name="T5" fmla="*/ 914400 h 43200"/>
              <a:gd name="T6" fmla="*/ 2438400 w 43200"/>
              <a:gd name="T7" fmla="*/ 104563 h 432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954 w 43200"/>
              <a:gd name="T13" fmla="*/ 6524 h 43200"/>
              <a:gd name="T14" fmla="*/ 34174 w 43200"/>
              <a:gd name="T15" fmla="*/ 34674 h 432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00" h="43200">
                <a:moveTo>
                  <a:pt x="3900" y="14370"/>
                </a:moveTo>
                <a:lnTo>
                  <a:pt x="3899" y="14370"/>
                </a:lnTo>
                <a:cubicBezTo>
                  <a:pt x="3858" y="13959"/>
                  <a:pt x="3838" y="13545"/>
                  <a:pt x="3838" y="13131"/>
                </a:cubicBezTo>
                <a:cubicBezTo>
                  <a:pt x="3838" y="8055"/>
                  <a:pt x="6861" y="3941"/>
                  <a:pt x="10591" y="3941"/>
                </a:cubicBezTo>
                <a:cubicBezTo>
                  <a:pt x="11791" y="3940"/>
                  <a:pt x="12969" y="4376"/>
                  <a:pt x="14005" y="5201"/>
                </a:cubicBezTo>
                <a:lnTo>
                  <a:pt x="14005" y="5202"/>
                </a:lnTo>
                <a:cubicBezTo>
                  <a:pt x="14930" y="2828"/>
                  <a:pt x="16742" y="1343"/>
                  <a:pt x="18715" y="1344"/>
                </a:cubicBezTo>
                <a:cubicBezTo>
                  <a:pt x="20114" y="1344"/>
                  <a:pt x="21458" y="2093"/>
                  <a:pt x="22456" y="3431"/>
                </a:cubicBezTo>
                <a:lnTo>
                  <a:pt x="22456" y="3432"/>
                </a:lnTo>
                <a:cubicBezTo>
                  <a:pt x="23194" y="1415"/>
                  <a:pt x="24707" y="140"/>
                  <a:pt x="26362" y="141"/>
                </a:cubicBezTo>
                <a:cubicBezTo>
                  <a:pt x="27723" y="141"/>
                  <a:pt x="29007" y="1006"/>
                  <a:pt x="29832" y="2481"/>
                </a:cubicBezTo>
                <a:lnTo>
                  <a:pt x="29832" y="2480"/>
                </a:lnTo>
                <a:cubicBezTo>
                  <a:pt x="30755" y="1002"/>
                  <a:pt x="32110" y="149"/>
                  <a:pt x="33538" y="150"/>
                </a:cubicBezTo>
                <a:cubicBezTo>
                  <a:pt x="35888" y="150"/>
                  <a:pt x="37901" y="2435"/>
                  <a:pt x="38318" y="5575"/>
                </a:cubicBezTo>
                <a:lnTo>
                  <a:pt x="38317" y="5576"/>
                </a:lnTo>
                <a:cubicBezTo>
                  <a:pt x="40639" y="6438"/>
                  <a:pt x="42250" y="9313"/>
                  <a:pt x="42250" y="12594"/>
                </a:cubicBezTo>
                <a:cubicBezTo>
                  <a:pt x="42250" y="13579"/>
                  <a:pt x="42103" y="14554"/>
                  <a:pt x="41818" y="15460"/>
                </a:cubicBezTo>
                <a:lnTo>
                  <a:pt x="41818" y="15459"/>
                </a:lnTo>
                <a:cubicBezTo>
                  <a:pt x="42727" y="17070"/>
                  <a:pt x="43220" y="19044"/>
                  <a:pt x="43220" y="21076"/>
                </a:cubicBezTo>
                <a:cubicBezTo>
                  <a:pt x="43220" y="25663"/>
                  <a:pt x="40741" y="29553"/>
                  <a:pt x="37404" y="30203"/>
                </a:cubicBezTo>
                <a:lnTo>
                  <a:pt x="37403" y="30202"/>
                </a:lnTo>
                <a:cubicBezTo>
                  <a:pt x="37378" y="34523"/>
                  <a:pt x="34795" y="38006"/>
                  <a:pt x="31619" y="38007"/>
                </a:cubicBezTo>
                <a:cubicBezTo>
                  <a:pt x="30535" y="38007"/>
                  <a:pt x="29474" y="37593"/>
                  <a:pt x="28555" y="36813"/>
                </a:cubicBezTo>
                <a:lnTo>
                  <a:pt x="28556" y="36813"/>
                </a:lnTo>
                <a:cubicBezTo>
                  <a:pt x="27694" y="40699"/>
                  <a:pt x="25069" y="43357"/>
                  <a:pt x="22094" y="43358"/>
                </a:cubicBezTo>
                <a:cubicBezTo>
                  <a:pt x="19839" y="43358"/>
                  <a:pt x="17733" y="41821"/>
                  <a:pt x="16480" y="39263"/>
                </a:cubicBezTo>
                <a:lnTo>
                  <a:pt x="16480" y="39264"/>
                </a:lnTo>
                <a:cubicBezTo>
                  <a:pt x="15279" y="40250"/>
                  <a:pt x="13904" y="40770"/>
                  <a:pt x="12503" y="40771"/>
                </a:cubicBezTo>
                <a:cubicBezTo>
                  <a:pt x="9735" y="40771"/>
                  <a:pt x="7180" y="38748"/>
                  <a:pt x="5804" y="35469"/>
                </a:cubicBezTo>
                <a:lnTo>
                  <a:pt x="5803" y="35469"/>
                </a:lnTo>
                <a:cubicBezTo>
                  <a:pt x="5635" y="35496"/>
                  <a:pt x="5465" y="35509"/>
                  <a:pt x="5296" y="35510"/>
                </a:cubicBezTo>
                <a:cubicBezTo>
                  <a:pt x="2888" y="35510"/>
                  <a:pt x="936" y="32860"/>
                  <a:pt x="936" y="29592"/>
                </a:cubicBezTo>
                <a:cubicBezTo>
                  <a:pt x="935" y="28090"/>
                  <a:pt x="1356" y="26644"/>
                  <a:pt x="2112" y="25547"/>
                </a:cubicBezTo>
                <a:lnTo>
                  <a:pt x="2113" y="25547"/>
                </a:lnTo>
                <a:cubicBezTo>
                  <a:pt x="781" y="24481"/>
                  <a:pt x="-36" y="22528"/>
                  <a:pt x="-36" y="20418"/>
                </a:cubicBezTo>
                <a:cubicBezTo>
                  <a:pt x="-37" y="17370"/>
                  <a:pt x="1647" y="14817"/>
                  <a:pt x="3863" y="14504"/>
                </a:cubicBezTo>
                <a:close/>
              </a:path>
              <a:path w="43200" h="43200" fill="none">
                <a:moveTo>
                  <a:pt x="4693" y="26177"/>
                </a:moveTo>
                <a:lnTo>
                  <a:pt x="4693" y="26177"/>
                </a:lnTo>
                <a:cubicBezTo>
                  <a:pt x="4580" y="26189"/>
                  <a:pt x="4468" y="26194"/>
                  <a:pt x="4356" y="26195"/>
                </a:cubicBezTo>
                <a:cubicBezTo>
                  <a:pt x="3584" y="26195"/>
                  <a:pt x="2826" y="25913"/>
                  <a:pt x="2160" y="25379"/>
                </a:cubicBezTo>
                <a:moveTo>
                  <a:pt x="6928" y="34899"/>
                </a:moveTo>
                <a:lnTo>
                  <a:pt x="6927" y="34898"/>
                </a:lnTo>
                <a:cubicBezTo>
                  <a:pt x="6572" y="35091"/>
                  <a:pt x="6200" y="35219"/>
                  <a:pt x="5820" y="35280"/>
                </a:cubicBezTo>
                <a:moveTo>
                  <a:pt x="16478" y="39090"/>
                </a:moveTo>
                <a:lnTo>
                  <a:pt x="16477" y="39090"/>
                </a:lnTo>
                <a:cubicBezTo>
                  <a:pt x="16210" y="38544"/>
                  <a:pt x="15986" y="37960"/>
                  <a:pt x="15809" y="37350"/>
                </a:cubicBezTo>
                <a:moveTo>
                  <a:pt x="28827" y="34751"/>
                </a:moveTo>
                <a:lnTo>
                  <a:pt x="28826" y="34750"/>
                </a:lnTo>
                <a:cubicBezTo>
                  <a:pt x="28787" y="35398"/>
                  <a:pt x="28698" y="36038"/>
                  <a:pt x="28560" y="36660"/>
                </a:cubicBezTo>
                <a:moveTo>
                  <a:pt x="34129" y="22954"/>
                </a:moveTo>
                <a:lnTo>
                  <a:pt x="34128" y="22954"/>
                </a:lnTo>
                <a:cubicBezTo>
                  <a:pt x="36118" y="24271"/>
                  <a:pt x="37381" y="27017"/>
                  <a:pt x="37381" y="30027"/>
                </a:cubicBezTo>
                <a:cubicBezTo>
                  <a:pt x="37381" y="30048"/>
                  <a:pt x="37380" y="30069"/>
                  <a:pt x="37380" y="30090"/>
                </a:cubicBezTo>
                <a:moveTo>
                  <a:pt x="41798" y="15354"/>
                </a:moveTo>
                <a:lnTo>
                  <a:pt x="41798" y="15354"/>
                </a:ln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lnTo>
                  <a:pt x="38324" y="5425"/>
                </a:lnTo>
                <a:cubicBezTo>
                  <a:pt x="38375" y="5811"/>
                  <a:pt x="38401" y="6202"/>
                  <a:pt x="38401" y="6595"/>
                </a:cubicBezTo>
                <a:cubicBezTo>
                  <a:pt x="38401" y="6626"/>
                  <a:pt x="38400" y="6658"/>
                  <a:pt x="38400" y="6690"/>
                </a:cubicBezTo>
                <a:moveTo>
                  <a:pt x="29078" y="3952"/>
                </a:moveTo>
                <a:lnTo>
                  <a:pt x="29078" y="3952"/>
                </a:lnTo>
                <a:cubicBezTo>
                  <a:pt x="29266" y="3369"/>
                  <a:pt x="29516" y="2826"/>
                  <a:pt x="29820" y="2340"/>
                </a:cubicBezTo>
                <a:moveTo>
                  <a:pt x="22141" y="4720"/>
                </a:moveTo>
                <a:lnTo>
                  <a:pt x="22140" y="4719"/>
                </a:lnTo>
                <a:cubicBezTo>
                  <a:pt x="22217" y="4238"/>
                  <a:pt x="22338" y="3771"/>
                  <a:pt x="22500" y="3330"/>
                </a:cubicBezTo>
                <a:moveTo>
                  <a:pt x="14000" y="5192"/>
                </a:moveTo>
                <a:lnTo>
                  <a:pt x="14000" y="5191"/>
                </a:lnTo>
                <a:cubicBezTo>
                  <a:pt x="14471" y="5568"/>
                  <a:pt x="14908" y="6020"/>
                  <a:pt x="15299" y="6540"/>
                </a:cubicBezTo>
                <a:moveTo>
                  <a:pt x="4127" y="15789"/>
                </a:moveTo>
                <a:lnTo>
                  <a:pt x="4127" y="15788"/>
                </a:lnTo>
                <a:cubicBezTo>
                  <a:pt x="4024" y="15324"/>
                  <a:pt x="3948" y="14850"/>
                  <a:pt x="3900" y="14369"/>
                </a:cubicBezTo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rect">
              <a:fillToRect l="50000" t="50000" r="50000" b="50000"/>
            </a:path>
          </a:gra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8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 câu</a:t>
            </a:r>
            <a:r>
              <a:rPr lang="en-US" sz="8000">
                <a:solidFill>
                  <a:srgbClr val="0000FF"/>
                </a:solidFill>
                <a:latin typeface="VNI-Times" pitchFamily="2" charset="0"/>
                <a:cs typeface="Times New Roman" pitchFamily="18" charset="0"/>
              </a:rPr>
              <a:t> 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733800" y="22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5" name="Group 3"/>
          <p:cNvGrpSpPr>
            <a:grpSpLocks/>
          </p:cNvGrpSpPr>
          <p:nvPr/>
        </p:nvGrpSpPr>
        <p:grpSpPr bwMode="auto">
          <a:xfrm>
            <a:off x="-15875" y="38100"/>
            <a:ext cx="9236075" cy="6858000"/>
            <a:chOff x="-58" y="24"/>
            <a:chExt cx="5818" cy="4320"/>
          </a:xfrm>
        </p:grpSpPr>
        <p:sp>
          <p:nvSpPr>
            <p:cNvPr id="59396" name="Line 4"/>
            <p:cNvSpPr>
              <a:spLocks noChangeShapeType="1"/>
            </p:cNvSpPr>
            <p:nvPr/>
          </p:nvSpPr>
          <p:spPr bwMode="auto">
            <a:xfrm>
              <a:off x="0" y="4296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397" name="Line 5"/>
            <p:cNvSpPr>
              <a:spLocks noChangeShapeType="1"/>
            </p:cNvSpPr>
            <p:nvPr/>
          </p:nvSpPr>
          <p:spPr bwMode="auto">
            <a:xfrm>
              <a:off x="5673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398" name="Line 6"/>
            <p:cNvSpPr>
              <a:spLocks noChangeShapeType="1"/>
            </p:cNvSpPr>
            <p:nvPr/>
          </p:nvSpPr>
          <p:spPr bwMode="auto">
            <a:xfrm>
              <a:off x="-58" y="24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399" name="Line 7"/>
            <p:cNvSpPr>
              <a:spLocks noChangeShapeType="1"/>
            </p:cNvSpPr>
            <p:nvPr/>
          </p:nvSpPr>
          <p:spPr bwMode="auto">
            <a:xfrm>
              <a:off x="-10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400" name="Group 8"/>
          <p:cNvGrpSpPr>
            <a:grpSpLocks/>
          </p:cNvGrpSpPr>
          <p:nvPr/>
        </p:nvGrpSpPr>
        <p:grpSpPr bwMode="auto">
          <a:xfrm>
            <a:off x="0" y="-152400"/>
            <a:ext cx="9166225" cy="7086600"/>
            <a:chOff x="0" y="-96"/>
            <a:chExt cx="5774" cy="4464"/>
          </a:xfrm>
        </p:grpSpPr>
        <p:pic>
          <p:nvPicPr>
            <p:cNvPr id="59401" name="Picture 9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-9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02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4224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03" name="Picture 11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550" y="2106"/>
              <a:ext cx="4320" cy="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404" name="Picture 12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036" y="2084"/>
              <a:ext cx="4176" cy="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457200" y="19050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I/ </a:t>
            </a:r>
            <a:r>
              <a:rPr lang="en-US" sz="3200" b="1" u="sng">
                <a:solidFill>
                  <a:srgbClr val="FF0066"/>
                </a:solidFill>
                <a:latin typeface="Times New Roman" pitchFamily="18" charset="0"/>
              </a:rPr>
              <a:t>Luyện đọc</a:t>
            </a:r>
            <a:r>
              <a:rPr lang="en-US" sz="3200" b="1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>
            <a:off x="4495800" y="2209800"/>
            <a:ext cx="76200" cy="4648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8" name="Rectangle 16"/>
          <p:cNvSpPr>
            <a:spLocks noChangeArrowheads="1"/>
          </p:cNvSpPr>
          <p:nvPr/>
        </p:nvSpPr>
        <p:spPr bwMode="auto">
          <a:xfrm>
            <a:off x="1295400" y="4029075"/>
            <a:ext cx="3048000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- Ngang ngược</a:t>
            </a:r>
          </a:p>
        </p:txBody>
      </p:sp>
      <p:sp>
        <p:nvSpPr>
          <p:cNvPr id="59409" name="Rectangle 17"/>
          <p:cNvSpPr>
            <a:spLocks noChangeArrowheads="1"/>
          </p:cNvSpPr>
          <p:nvPr/>
        </p:nvSpPr>
        <p:spPr bwMode="auto">
          <a:xfrm>
            <a:off x="1295400" y="2743200"/>
            <a:ext cx="2514600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Times New Roman" pitchFamily="18" charset="0"/>
              </a:rPr>
              <a:t>- Giả vờ</a:t>
            </a:r>
            <a:endParaRPr lang="en-US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9410" name="Rectangle 18"/>
          <p:cNvSpPr>
            <a:spLocks noChangeArrowheads="1"/>
          </p:cNvSpPr>
          <p:nvPr/>
        </p:nvSpPr>
        <p:spPr bwMode="auto">
          <a:xfrm>
            <a:off x="1295400" y="3343275"/>
            <a:ext cx="2743200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- Xâm chiếm</a:t>
            </a:r>
            <a:endParaRPr lang="en-US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9411" name="Rectangle 19"/>
          <p:cNvSpPr>
            <a:spLocks noChangeArrowheads="1"/>
          </p:cNvSpPr>
          <p:nvPr/>
        </p:nvSpPr>
        <p:spPr bwMode="auto">
          <a:xfrm>
            <a:off x="1295400" y="4714875"/>
            <a:ext cx="2286000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- Cưỡi cổ</a:t>
            </a:r>
          </a:p>
        </p:txBody>
      </p:sp>
      <p:sp>
        <p:nvSpPr>
          <p:cNvPr id="59412" name="WordArt 20"/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3733800" y="22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8" grpId="0"/>
      <p:bldP spid="59409" grpId="0"/>
      <p:bldP spid="59410" grpId="0"/>
      <p:bldP spid="594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9" name="Group 3"/>
          <p:cNvGrpSpPr>
            <a:grpSpLocks/>
          </p:cNvGrpSpPr>
          <p:nvPr/>
        </p:nvGrpSpPr>
        <p:grpSpPr bwMode="auto">
          <a:xfrm>
            <a:off x="-15875" y="38100"/>
            <a:ext cx="9236075" cy="6858000"/>
            <a:chOff x="-58" y="24"/>
            <a:chExt cx="5818" cy="4320"/>
          </a:xfrm>
        </p:grpSpPr>
        <p:sp>
          <p:nvSpPr>
            <p:cNvPr id="60420" name="Line 4"/>
            <p:cNvSpPr>
              <a:spLocks noChangeShapeType="1"/>
            </p:cNvSpPr>
            <p:nvPr/>
          </p:nvSpPr>
          <p:spPr bwMode="auto">
            <a:xfrm>
              <a:off x="0" y="4296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1" name="Line 5"/>
            <p:cNvSpPr>
              <a:spLocks noChangeShapeType="1"/>
            </p:cNvSpPr>
            <p:nvPr/>
          </p:nvSpPr>
          <p:spPr bwMode="auto">
            <a:xfrm>
              <a:off x="5673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2" name="Line 6"/>
            <p:cNvSpPr>
              <a:spLocks noChangeShapeType="1"/>
            </p:cNvSpPr>
            <p:nvPr/>
          </p:nvSpPr>
          <p:spPr bwMode="auto">
            <a:xfrm>
              <a:off x="-58" y="24"/>
              <a:ext cx="5760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3" name="Line 7"/>
            <p:cNvSpPr>
              <a:spLocks noChangeShapeType="1"/>
            </p:cNvSpPr>
            <p:nvPr/>
          </p:nvSpPr>
          <p:spPr bwMode="auto">
            <a:xfrm>
              <a:off x="-10" y="24"/>
              <a:ext cx="0" cy="432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4" name="Group 8"/>
          <p:cNvGrpSpPr>
            <a:grpSpLocks/>
          </p:cNvGrpSpPr>
          <p:nvPr/>
        </p:nvGrpSpPr>
        <p:grpSpPr bwMode="auto">
          <a:xfrm>
            <a:off x="0" y="-152400"/>
            <a:ext cx="9166225" cy="7086600"/>
            <a:chOff x="0" y="-96"/>
            <a:chExt cx="5774" cy="4464"/>
          </a:xfrm>
        </p:grpSpPr>
        <p:pic>
          <p:nvPicPr>
            <p:cNvPr id="60425" name="Picture 9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-9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426" name="Picture 10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" y="4224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427" name="Picture 11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550" y="2106"/>
              <a:ext cx="4320" cy="1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428" name="Picture 12" descr="snowcon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2036" y="2084"/>
              <a:ext cx="4176" cy="1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457200" y="19050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CC"/>
                </a:solidFill>
              </a:rPr>
              <a:t>I</a:t>
            </a:r>
            <a:r>
              <a:rPr lang="en-US" sz="3200" b="1">
                <a:solidFill>
                  <a:srgbClr val="FF0066"/>
                </a:solidFill>
              </a:rPr>
              <a:t>/ </a:t>
            </a:r>
            <a:r>
              <a:rPr lang="en-US" sz="3200" b="1" u="sng">
                <a:solidFill>
                  <a:srgbClr val="FF0066"/>
                </a:solidFill>
                <a:latin typeface="Times New Roman" pitchFamily="18" charset="0"/>
              </a:rPr>
              <a:t>Luyện đọc</a:t>
            </a:r>
            <a:r>
              <a:rPr lang="en-US" sz="3200" b="1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>
            <a:off x="4495800" y="2209800"/>
            <a:ext cx="76200" cy="4648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2" name="Rectangle 16"/>
          <p:cNvSpPr>
            <a:spLocks/>
          </p:cNvSpPr>
          <p:nvPr/>
        </p:nvSpPr>
        <p:spPr bwMode="auto">
          <a:xfrm>
            <a:off x="381000" y="2819400"/>
            <a:ext cx="8153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indent="692150" algn="ctr"/>
            <a:r>
              <a:rPr lang="en-US" sz="3400">
                <a:solidFill>
                  <a:srgbClr val="0000FF"/>
                </a:solidFill>
                <a:latin typeface="Times New Roman" pitchFamily="18" charset="0"/>
              </a:rPr>
              <a:t>Đợi từ sáng đến trưa, vẫn không được gặp, cậu bèn liều chết xô mấy người lính gác ngã chúi,  xăm xăm xuống bến.</a:t>
            </a:r>
          </a:p>
        </p:txBody>
      </p:sp>
      <p:sp>
        <p:nvSpPr>
          <p:cNvPr id="60433" name="WordArt 17"/>
          <p:cNvSpPr>
            <a:spLocks noChangeArrowheads="1" noChangeShapeType="1" noTextEdit="1"/>
          </p:cNvSpPr>
          <p:nvPr/>
        </p:nvSpPr>
        <p:spPr bwMode="auto">
          <a:xfrm>
            <a:off x="2819400" y="838200"/>
            <a:ext cx="3733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Bóp nát quả cam </a:t>
            </a:r>
          </a:p>
        </p:txBody>
      </p:sp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3733800" y="22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Tập đọc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632</Words>
  <Application>Microsoft Office PowerPoint</Application>
  <PresentationFormat>On-screen Show (4:3)</PresentationFormat>
  <Paragraphs>91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Calibri</vt:lpstr>
      <vt:lpstr>Arial</vt:lpstr>
      <vt:lpstr>Times New Roman</vt:lpstr>
      <vt:lpstr>VNI-Times</vt:lpstr>
      <vt:lpstr>SimSun</vt:lpstr>
      <vt:lpstr>Wingdings</vt:lpstr>
      <vt:lpstr>VNtimes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I. Giới thiệu bài: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kimdung</dc:creator>
  <cp:lastModifiedBy>Windows User</cp:lastModifiedBy>
  <cp:revision>47</cp:revision>
  <dcterms:created xsi:type="dcterms:W3CDTF">2011-04-08T01:51:55Z</dcterms:created>
  <dcterms:modified xsi:type="dcterms:W3CDTF">2021-02-21T03:06:12Z</dcterms:modified>
</cp:coreProperties>
</file>