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10"/>
  </p:notesMasterIdLst>
  <p:sldIdLst>
    <p:sldId id="259" r:id="rId2"/>
    <p:sldId id="289" r:id="rId3"/>
    <p:sldId id="292" r:id="rId4"/>
    <p:sldId id="265" r:id="rId5"/>
    <p:sldId id="267" r:id="rId6"/>
    <p:sldId id="266" r:id="rId7"/>
    <p:sldId id="280" r:id="rId8"/>
    <p:sldId id="290" r:id="rId9"/>
  </p:sldIdLst>
  <p:sldSz cx="9144000" cy="6858000" type="screen4x3"/>
  <p:notesSz cx="6858000" cy="9144000"/>
  <p:custDataLst>
    <p:tags r:id="rId11"/>
  </p:custData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3366FF"/>
    <a:srgbClr val="6600FF"/>
    <a:srgbClr val="FF3300"/>
    <a:srgbClr val="9900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953" autoAdjust="0"/>
  </p:normalViewPr>
  <p:slideViewPr>
    <p:cSldViewPr>
      <p:cViewPr varScale="1">
        <p:scale>
          <a:sx n="71" d="100"/>
          <a:sy n="71" d="100"/>
        </p:scale>
        <p:origin x="-48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5C84712B-BC8E-4FF4-8646-0582DE198FBD}" type="slidenum">
              <a:rPr lang="en-US"/>
              <a:pPr>
                <a:defRPr/>
              </a:pPr>
              <a:t>‹#›</a:t>
            </a:fld>
            <a:endParaRPr lang="en-US"/>
          </a:p>
        </p:txBody>
      </p:sp>
    </p:spTree>
    <p:extLst>
      <p:ext uri="{BB962C8B-B14F-4D97-AF65-F5344CB8AC3E}">
        <p14:creationId xmlns:p14="http://schemas.microsoft.com/office/powerpoint/2010/main" val="16748688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5FDCF4E6-D536-4B88-A725-08D2120535E7}" type="slidenum">
              <a:rPr lang="en-US"/>
              <a:pPr>
                <a:defRPr/>
              </a:pPr>
              <a:t>‹#›</a:t>
            </a:fld>
            <a:endParaRPr lang="en-US"/>
          </a:p>
        </p:txBody>
      </p:sp>
    </p:spTree>
    <p:extLst>
      <p:ext uri="{BB962C8B-B14F-4D97-AF65-F5344CB8AC3E}">
        <p14:creationId xmlns:p14="http://schemas.microsoft.com/office/powerpoint/2010/main" val="42469140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214587AD-07C2-400D-BED8-08023134F508}" type="slidenum">
              <a:rPr lang="en-US"/>
              <a:pPr>
                <a:defRPr/>
              </a:pPr>
              <a:t>‹#›</a:t>
            </a:fld>
            <a:endParaRPr lang="en-US"/>
          </a:p>
        </p:txBody>
      </p:sp>
    </p:spTree>
    <p:extLst>
      <p:ext uri="{BB962C8B-B14F-4D97-AF65-F5344CB8AC3E}">
        <p14:creationId xmlns:p14="http://schemas.microsoft.com/office/powerpoint/2010/main" val="118021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4C5643FB-79E3-4E27-91C8-20606E0B9F3A}" type="slidenum">
              <a:rPr lang="en-US"/>
              <a:pPr>
                <a:defRPr/>
              </a:pPr>
              <a:t>‹#›</a:t>
            </a:fld>
            <a:endParaRPr lang="en-US"/>
          </a:p>
        </p:txBody>
      </p:sp>
    </p:spTree>
    <p:extLst>
      <p:ext uri="{BB962C8B-B14F-4D97-AF65-F5344CB8AC3E}">
        <p14:creationId xmlns:p14="http://schemas.microsoft.com/office/powerpoint/2010/main" val="4042478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7A569430-ACAF-402D-8786-1E4196EF33B7}" type="slidenum">
              <a:rPr lang="en-US"/>
              <a:pPr>
                <a:defRPr/>
              </a:pPr>
              <a:t>‹#›</a:t>
            </a:fld>
            <a:endParaRPr lang="en-US"/>
          </a:p>
        </p:txBody>
      </p:sp>
    </p:spTree>
    <p:extLst>
      <p:ext uri="{BB962C8B-B14F-4D97-AF65-F5344CB8AC3E}">
        <p14:creationId xmlns:p14="http://schemas.microsoft.com/office/powerpoint/2010/main" val="3745793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36B8B14F-D662-4B5C-90FC-6815688AFA17}" type="slidenum">
              <a:rPr lang="en-US"/>
              <a:pPr>
                <a:defRPr/>
              </a:pPr>
              <a:t>‹#›</a:t>
            </a:fld>
            <a:endParaRPr lang="en-US"/>
          </a:p>
        </p:txBody>
      </p:sp>
    </p:spTree>
    <p:extLst>
      <p:ext uri="{BB962C8B-B14F-4D97-AF65-F5344CB8AC3E}">
        <p14:creationId xmlns:p14="http://schemas.microsoft.com/office/powerpoint/2010/main" val="1068911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71AC86F0-CEE9-4E1A-9CBB-5B1F7A8BF79E}" type="slidenum">
              <a:rPr lang="en-US"/>
              <a:pPr>
                <a:defRPr/>
              </a:pPr>
              <a:t>‹#›</a:t>
            </a:fld>
            <a:endParaRPr lang="en-US"/>
          </a:p>
        </p:txBody>
      </p:sp>
    </p:spTree>
    <p:extLst>
      <p:ext uri="{BB962C8B-B14F-4D97-AF65-F5344CB8AC3E}">
        <p14:creationId xmlns:p14="http://schemas.microsoft.com/office/powerpoint/2010/main" val="1102343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97867783-9161-491C-A278-88FD8B3E4096}" type="slidenum">
              <a:rPr lang="en-US"/>
              <a:pPr>
                <a:defRPr/>
              </a:pPr>
              <a:t>‹#›</a:t>
            </a:fld>
            <a:endParaRPr lang="en-US"/>
          </a:p>
        </p:txBody>
      </p:sp>
    </p:spTree>
    <p:extLst>
      <p:ext uri="{BB962C8B-B14F-4D97-AF65-F5344CB8AC3E}">
        <p14:creationId xmlns:p14="http://schemas.microsoft.com/office/powerpoint/2010/main" val="548374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6C79359B-4A0B-45B4-BEF8-A9C7E20E33AF}" type="slidenum">
              <a:rPr lang="en-US"/>
              <a:pPr>
                <a:defRPr/>
              </a:pPr>
              <a:t>‹#›</a:t>
            </a:fld>
            <a:endParaRPr lang="en-US"/>
          </a:p>
        </p:txBody>
      </p:sp>
    </p:spTree>
    <p:extLst>
      <p:ext uri="{BB962C8B-B14F-4D97-AF65-F5344CB8AC3E}">
        <p14:creationId xmlns:p14="http://schemas.microsoft.com/office/powerpoint/2010/main" val="1022923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extLst/>
          </a:lstStyle>
          <a:p>
            <a:pPr>
              <a:defRPr/>
            </a:pPr>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31949E37-D840-46A6-8BC8-7731C132A723}" type="slidenum">
              <a:rPr lang="en-US"/>
              <a:pPr>
                <a:defRPr/>
              </a:pPr>
              <a:t>‹#›</a:t>
            </a:fld>
            <a:endParaRPr lang="en-US"/>
          </a:p>
        </p:txBody>
      </p:sp>
    </p:spTree>
    <p:extLst>
      <p:ext uri="{BB962C8B-B14F-4D97-AF65-F5344CB8AC3E}">
        <p14:creationId xmlns:p14="http://schemas.microsoft.com/office/powerpoint/2010/main" val="26734838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0767076E-7DF8-4A40-BBF4-442FF99A558C}" type="slidenum">
              <a:rPr lang="en-US"/>
              <a:pPr>
                <a:defRPr/>
              </a:pPr>
              <a:t>‹#›</a:t>
            </a:fld>
            <a:endParaRPr lang="en-US"/>
          </a:p>
        </p:txBody>
      </p:sp>
    </p:spTree>
    <p:extLst>
      <p:ext uri="{BB962C8B-B14F-4D97-AF65-F5344CB8AC3E}">
        <p14:creationId xmlns:p14="http://schemas.microsoft.com/office/powerpoint/2010/main" val="1505619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eaLnBrk="1" hangingPunct="1">
              <a:lnSpc>
                <a:spcPts val="3000"/>
              </a:lnSpc>
              <a:spcBef>
                <a:spcPts val="600"/>
              </a:spcBef>
              <a:buClr>
                <a:schemeClr val="accent1"/>
              </a:buClr>
              <a:buSzPct val="80000"/>
              <a:buFont typeface="Wingdings 2"/>
              <a:buNone/>
              <a:defRPr/>
            </a:pPr>
            <a:endParaRPr lang="en-US" sz="3200">
              <a:latin typeface="+mn-lt"/>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66CBA7E9-669D-46E5-8E4D-AEBAD98B1D8E}" type="slidenum">
              <a:rPr lang="en-US"/>
              <a:pPr>
                <a:defRPr/>
              </a:pPr>
              <a:t>‹#›</a:t>
            </a:fld>
            <a:endParaRPr lang="en-US"/>
          </a:p>
        </p:txBody>
      </p:sp>
    </p:spTree>
    <p:extLst>
      <p:ext uri="{BB962C8B-B14F-4D97-AF65-F5344CB8AC3E}">
        <p14:creationId xmlns:p14="http://schemas.microsoft.com/office/powerpoint/2010/main" val="1311111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2C81D20B-AD4C-4907-84EB-1342CE803864}"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910" r:id="rId1"/>
    <p:sldLayoutId id="2147483905" r:id="rId2"/>
    <p:sldLayoutId id="2147483911" r:id="rId3"/>
    <p:sldLayoutId id="2147483906" r:id="rId4"/>
    <p:sldLayoutId id="2147483912" r:id="rId5"/>
    <p:sldLayoutId id="2147483907" r:id="rId6"/>
    <p:sldLayoutId id="2147483913" r:id="rId7"/>
    <p:sldLayoutId id="2147483914" r:id="rId8"/>
    <p:sldLayoutId id="2147483915" r:id="rId9"/>
    <p:sldLayoutId id="2147483908" r:id="rId10"/>
    <p:sldLayoutId id="2147483909" r:id="rId11"/>
  </p:sldLayoutIdLst>
  <p:timing>
    <p:tnLst>
      <p:par>
        <p:cTn id="1" dur="indefinite" restart="never" nodeType="tmRoot"/>
      </p:par>
    </p:tnLst>
  </p:timing>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wmf"/><Relationship Id="rId7" Type="http://schemas.openxmlformats.org/officeDocument/2006/relationships/image" Target="../media/image13.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wmf"/><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l="11000" t="35333" r="37000" b="24667"/>
          <a:stretch>
            <a:fillRect/>
          </a:stretch>
        </p:blipFill>
        <p:spPr bwMode="auto">
          <a:xfrm>
            <a:off x="25400" y="-228600"/>
            <a:ext cx="9144000" cy="70485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ox(in)">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6"/>
          <p:cNvSpPr txBox="1">
            <a:spLocks noChangeArrowheads="1"/>
          </p:cNvSpPr>
          <p:nvPr/>
        </p:nvSpPr>
        <p:spPr bwMode="auto">
          <a:xfrm>
            <a:off x="1447800" y="1524000"/>
            <a:ext cx="6858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a:spcBef>
                <a:spcPct val="50000"/>
              </a:spcBef>
            </a:pPr>
            <a:r>
              <a:rPr lang="en-US" sz="2400" b="1"/>
              <a:t>  </a:t>
            </a:r>
            <a:r>
              <a:rPr lang="en-US" sz="3600" b="1">
                <a:solidFill>
                  <a:srgbClr val="0000FF"/>
                </a:solidFill>
                <a:latin typeface="Times New Roman" pitchFamily="18" charset="0"/>
                <a:cs typeface="Times New Roman" pitchFamily="18" charset="0"/>
              </a:rPr>
              <a:t>Từ khi gà con còn nằm trong trứng, gà mẹ đã nói chuyện với chúng bằng cách gõ mỏ lên vỏ trứng, còn chúng thì phát tín hiệu nũng nịu đáp lời mẹ.</a:t>
            </a:r>
            <a:endParaRPr lang="en-US" sz="2400" b="1">
              <a:solidFill>
                <a:srgbClr val="0000FF"/>
              </a:solidFill>
              <a:latin typeface="Times New Roman" pitchFamily="18" charset="0"/>
              <a:cs typeface="Times New Roman" pitchFamily="18" charset="0"/>
            </a:endParaRPr>
          </a:p>
        </p:txBody>
      </p:sp>
      <p:sp>
        <p:nvSpPr>
          <p:cNvPr id="11271" name="Line 7"/>
          <p:cNvSpPr>
            <a:spLocks noChangeShapeType="1"/>
          </p:cNvSpPr>
          <p:nvPr/>
        </p:nvSpPr>
        <p:spPr bwMode="auto">
          <a:xfrm flipH="1">
            <a:off x="2806700" y="2857500"/>
            <a:ext cx="76200" cy="3048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1272" name="Line 8"/>
          <p:cNvSpPr>
            <a:spLocks noChangeShapeType="1"/>
          </p:cNvSpPr>
          <p:nvPr/>
        </p:nvSpPr>
        <p:spPr bwMode="auto">
          <a:xfrm flipH="1">
            <a:off x="2768600" y="3352800"/>
            <a:ext cx="76200" cy="3810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1273" name="Line 9"/>
          <p:cNvSpPr>
            <a:spLocks noChangeShapeType="1"/>
          </p:cNvSpPr>
          <p:nvPr/>
        </p:nvSpPr>
        <p:spPr bwMode="auto">
          <a:xfrm flipH="1">
            <a:off x="2755900" y="2286000"/>
            <a:ext cx="76200" cy="3810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1274" name="Line 10"/>
          <p:cNvSpPr>
            <a:spLocks noChangeShapeType="1"/>
          </p:cNvSpPr>
          <p:nvPr/>
        </p:nvSpPr>
        <p:spPr bwMode="auto">
          <a:xfrm flipH="1">
            <a:off x="4953000" y="3352800"/>
            <a:ext cx="76200" cy="3810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1287" name="Line 23"/>
          <p:cNvSpPr>
            <a:spLocks noChangeShapeType="1"/>
          </p:cNvSpPr>
          <p:nvPr/>
        </p:nvSpPr>
        <p:spPr bwMode="auto">
          <a:xfrm flipH="1">
            <a:off x="5562600" y="3962400"/>
            <a:ext cx="107950" cy="3810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1288" name="Line 24"/>
          <p:cNvSpPr>
            <a:spLocks noChangeShapeType="1"/>
          </p:cNvSpPr>
          <p:nvPr/>
        </p:nvSpPr>
        <p:spPr bwMode="auto">
          <a:xfrm flipH="1">
            <a:off x="5638800" y="3962400"/>
            <a:ext cx="92075" cy="3810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25" name="TextBox 25"/>
          <p:cNvSpPr txBox="1">
            <a:spLocks noChangeArrowheads="1"/>
          </p:cNvSpPr>
          <p:nvPr/>
        </p:nvSpPr>
        <p:spPr bwMode="auto">
          <a:xfrm>
            <a:off x="1371600" y="609600"/>
            <a:ext cx="381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3200" b="1" u="sng">
                <a:solidFill>
                  <a:srgbClr val="0000FF"/>
                </a:solidFill>
                <a:latin typeface="Times New Roman" pitchFamily="18" charset="0"/>
                <a:cs typeface="Times New Roman" pitchFamily="18" charset="0"/>
              </a:rPr>
              <a:t>Luyện đọc ngắt câu:</a:t>
            </a:r>
          </a:p>
        </p:txBody>
      </p:sp>
      <p:sp>
        <p:nvSpPr>
          <p:cNvPr id="28" name="Heart 27">
            <a:hlinkClick r:id="rId2" action="ppaction://hlinksldjump"/>
          </p:cNvPr>
          <p:cNvSpPr/>
          <p:nvPr/>
        </p:nvSpPr>
        <p:spPr>
          <a:xfrm>
            <a:off x="8839200" y="6477000"/>
            <a:ext cx="304800" cy="3810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Line 10"/>
          <p:cNvSpPr>
            <a:spLocks noChangeShapeType="1"/>
          </p:cNvSpPr>
          <p:nvPr/>
        </p:nvSpPr>
        <p:spPr bwMode="auto">
          <a:xfrm flipH="1">
            <a:off x="8229600" y="3403600"/>
            <a:ext cx="76200" cy="3810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87"/>
                                        </p:tgtEl>
                                        <p:attrNameLst>
                                          <p:attrName>style.visibility</p:attrName>
                                        </p:attrNameLst>
                                      </p:cBhvr>
                                      <p:to>
                                        <p:strVal val="visible"/>
                                      </p:to>
                                    </p:set>
                                    <p:animEffect transition="in" filter="box(in)">
                                      <p:cBhvr>
                                        <p:cTn id="7" dur="500"/>
                                        <p:tgtEl>
                                          <p:spTgt spid="1128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273"/>
                                        </p:tgtEl>
                                        <p:attrNameLst>
                                          <p:attrName>style.visibility</p:attrName>
                                        </p:attrNameLst>
                                      </p:cBhvr>
                                      <p:to>
                                        <p:strVal val="visible"/>
                                      </p:to>
                                    </p:set>
                                    <p:animEffect transition="in" filter="box(in)">
                                      <p:cBhvr>
                                        <p:cTn id="10" dur="500"/>
                                        <p:tgtEl>
                                          <p:spTgt spid="1127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1271"/>
                                        </p:tgtEl>
                                        <p:attrNameLst>
                                          <p:attrName>style.visibility</p:attrName>
                                        </p:attrNameLst>
                                      </p:cBhvr>
                                      <p:to>
                                        <p:strVal val="visible"/>
                                      </p:to>
                                    </p:set>
                                    <p:animEffect transition="in" filter="box(in)">
                                      <p:cBhvr>
                                        <p:cTn id="13" dur="500"/>
                                        <p:tgtEl>
                                          <p:spTgt spid="11271"/>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1272"/>
                                        </p:tgtEl>
                                        <p:attrNameLst>
                                          <p:attrName>style.visibility</p:attrName>
                                        </p:attrNameLst>
                                      </p:cBhvr>
                                      <p:to>
                                        <p:strVal val="visible"/>
                                      </p:to>
                                    </p:set>
                                    <p:animEffect transition="in" filter="box(in)">
                                      <p:cBhvr>
                                        <p:cTn id="16" dur="500"/>
                                        <p:tgtEl>
                                          <p:spTgt spid="11272"/>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ox(in)">
                                      <p:cBhvr>
                                        <p:cTn id="19" dur="500"/>
                                        <p:tgtEl>
                                          <p:spTgt spid="15"/>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1274"/>
                                        </p:tgtEl>
                                        <p:attrNameLst>
                                          <p:attrName>style.visibility</p:attrName>
                                        </p:attrNameLst>
                                      </p:cBhvr>
                                      <p:to>
                                        <p:strVal val="visible"/>
                                      </p:to>
                                    </p:set>
                                    <p:animEffect transition="in" filter="box(in)">
                                      <p:cBhvr>
                                        <p:cTn id="22" dur="500"/>
                                        <p:tgtEl>
                                          <p:spTgt spid="11274"/>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1288"/>
                                        </p:tgtEl>
                                        <p:attrNameLst>
                                          <p:attrName>style.visibility</p:attrName>
                                        </p:attrNameLst>
                                      </p:cBhvr>
                                      <p:to>
                                        <p:strVal val="visible"/>
                                      </p:to>
                                    </p:set>
                                    <p:animEffect transition="in" filter="box(in)">
                                      <p:cBhvr>
                                        <p:cTn id="25" dur="500"/>
                                        <p:tgtEl>
                                          <p:spTgt spid="11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P spid="11272" grpId="0" animBg="1"/>
      <p:bldP spid="11273" grpId="0" animBg="1"/>
      <p:bldP spid="11274" grpId="0" animBg="1"/>
      <p:bldP spid="11287" grpId="0" animBg="1"/>
      <p:bldP spid="11288"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p:cNvSpPr txBox="1">
            <a:spLocks noChangeArrowheads="1"/>
          </p:cNvSpPr>
          <p:nvPr/>
        </p:nvSpPr>
        <p:spPr bwMode="auto">
          <a:xfrm>
            <a:off x="1447800" y="1524000"/>
            <a:ext cx="685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a:spcBef>
                <a:spcPct val="50000"/>
              </a:spcBef>
            </a:pPr>
            <a:r>
              <a:rPr lang="en-US" sz="2400" b="1"/>
              <a:t>  </a:t>
            </a:r>
            <a:r>
              <a:rPr lang="en-US" sz="3600" b="1">
                <a:solidFill>
                  <a:srgbClr val="0000FF"/>
                </a:solidFill>
                <a:latin typeface="Times New Roman" pitchFamily="18" charset="0"/>
                <a:cs typeface="Times New Roman" pitchFamily="18" charset="0"/>
              </a:rPr>
              <a:t>Đàn con đang xôn xao lập tức chui hết vào cánh mẹ, nằm im.</a:t>
            </a:r>
            <a:endParaRPr lang="en-US" sz="2400" b="1">
              <a:solidFill>
                <a:srgbClr val="0000FF"/>
              </a:solidFill>
              <a:latin typeface="Times New Roman" pitchFamily="18" charset="0"/>
              <a:cs typeface="Times New Roman" pitchFamily="18" charset="0"/>
            </a:endParaRPr>
          </a:p>
        </p:txBody>
      </p:sp>
      <p:sp>
        <p:nvSpPr>
          <p:cNvPr id="11271" name="Line 7"/>
          <p:cNvSpPr>
            <a:spLocks noChangeShapeType="1"/>
          </p:cNvSpPr>
          <p:nvPr/>
        </p:nvSpPr>
        <p:spPr bwMode="auto">
          <a:xfrm flipH="1">
            <a:off x="5715000" y="2286000"/>
            <a:ext cx="76200" cy="3048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1272" name="Line 8"/>
          <p:cNvSpPr>
            <a:spLocks noChangeShapeType="1"/>
          </p:cNvSpPr>
          <p:nvPr/>
        </p:nvSpPr>
        <p:spPr bwMode="auto">
          <a:xfrm flipH="1">
            <a:off x="5791200" y="2286000"/>
            <a:ext cx="76200" cy="3810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1273" name="Line 9"/>
          <p:cNvSpPr>
            <a:spLocks noChangeShapeType="1"/>
          </p:cNvSpPr>
          <p:nvPr/>
        </p:nvSpPr>
        <p:spPr bwMode="auto">
          <a:xfrm flipH="1">
            <a:off x="6553200" y="1676400"/>
            <a:ext cx="76200" cy="3810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246" name="TextBox 25"/>
          <p:cNvSpPr txBox="1">
            <a:spLocks noChangeArrowheads="1"/>
          </p:cNvSpPr>
          <p:nvPr/>
        </p:nvSpPr>
        <p:spPr bwMode="auto">
          <a:xfrm>
            <a:off x="1371600" y="609600"/>
            <a:ext cx="381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3200" b="1" u="sng">
                <a:solidFill>
                  <a:srgbClr val="0000FF"/>
                </a:solidFill>
                <a:latin typeface="Times New Roman" pitchFamily="18" charset="0"/>
                <a:cs typeface="Times New Roman" pitchFamily="18" charset="0"/>
              </a:rPr>
              <a:t>Luyện đọc ngắt câu:</a:t>
            </a:r>
          </a:p>
        </p:txBody>
      </p:sp>
      <p:sp>
        <p:nvSpPr>
          <p:cNvPr id="28" name="Heart 27">
            <a:hlinkClick r:id="rId2" action="ppaction://hlinksldjump"/>
          </p:cNvPr>
          <p:cNvSpPr/>
          <p:nvPr/>
        </p:nvSpPr>
        <p:spPr>
          <a:xfrm>
            <a:off x="8839200" y="6477000"/>
            <a:ext cx="304800" cy="3810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box(in)">
                                      <p:cBhvr>
                                        <p:cTn id="7" dur="500"/>
                                        <p:tgtEl>
                                          <p:spTgt spid="1127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271"/>
                                        </p:tgtEl>
                                        <p:attrNameLst>
                                          <p:attrName>style.visibility</p:attrName>
                                        </p:attrNameLst>
                                      </p:cBhvr>
                                      <p:to>
                                        <p:strVal val="visible"/>
                                      </p:to>
                                    </p:set>
                                    <p:animEffect transition="in" filter="box(in)">
                                      <p:cBhvr>
                                        <p:cTn id="10" dur="500"/>
                                        <p:tgtEl>
                                          <p:spTgt spid="11271"/>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1272"/>
                                        </p:tgtEl>
                                        <p:attrNameLst>
                                          <p:attrName>style.visibility</p:attrName>
                                        </p:attrNameLst>
                                      </p:cBhvr>
                                      <p:to>
                                        <p:strVal val="visible"/>
                                      </p:to>
                                    </p:set>
                                    <p:animEffect transition="in" filter="box(in)">
                                      <p:cBhvr>
                                        <p:cTn id="13" dur="5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P spid="11272" grpId="0" animBg="1"/>
      <p:bldP spid="1127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cau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4851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anhso-23_ga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
            <a:ext cx="4572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5-Point Star 7">
            <a:hlinkClick r:id="rId4" action="ppaction://hlinksldjump"/>
          </p:cNvPr>
          <p:cNvSpPr/>
          <p:nvPr/>
        </p:nvSpPr>
        <p:spPr>
          <a:xfrm>
            <a:off x="8686800" y="6324600"/>
            <a:ext cx="4572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500" fill="hold"/>
                                        <p:tgtEl>
                                          <p:spTgt spid="16388"/>
                                        </p:tgtEl>
                                        <p:attrNameLst>
                                          <p:attrName>ppt_w</p:attrName>
                                        </p:attrNameLst>
                                      </p:cBhvr>
                                      <p:tavLst>
                                        <p:tav tm="0">
                                          <p:val>
                                            <p:fltVal val="0"/>
                                          </p:val>
                                        </p:tav>
                                        <p:tav tm="100000">
                                          <p:val>
                                            <p:strVal val="#ppt_w"/>
                                          </p:val>
                                        </p:tav>
                                      </p:tavLst>
                                    </p:anim>
                                    <p:anim calcmode="lin" valueType="num">
                                      <p:cBhvr>
                                        <p:cTn id="8" dur="500" fill="hold"/>
                                        <p:tgtEl>
                                          <p:spTgt spid="16388"/>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6390"/>
                                        </p:tgtEl>
                                        <p:attrNameLst>
                                          <p:attrName>style.visibility</p:attrName>
                                        </p:attrNameLst>
                                      </p:cBhvr>
                                      <p:to>
                                        <p:strVal val="visible"/>
                                      </p:to>
                                    </p:set>
                                    <p:anim calcmode="lin" valueType="num">
                                      <p:cBhvr>
                                        <p:cTn id="11" dur="500" fill="hold"/>
                                        <p:tgtEl>
                                          <p:spTgt spid="16390"/>
                                        </p:tgtEl>
                                        <p:attrNameLst>
                                          <p:attrName>ppt_w</p:attrName>
                                        </p:attrNameLst>
                                      </p:cBhvr>
                                      <p:tavLst>
                                        <p:tav tm="0">
                                          <p:val>
                                            <p:fltVal val="0"/>
                                          </p:val>
                                        </p:tav>
                                        <p:tav tm="100000">
                                          <p:val>
                                            <p:strVal val="#ppt_w"/>
                                          </p:val>
                                        </p:tav>
                                      </p:tavLst>
                                    </p:anim>
                                    <p:anim calcmode="lin" valueType="num">
                                      <p:cBhvr>
                                        <p:cTn id="12" dur="500" fill="hold"/>
                                        <p:tgtEl>
                                          <p:spTgt spid="1639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9" name="Picture 7" descr="y b cau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4699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9" descr="z-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1336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blinds(horizontal)">
                                      <p:cBhvr>
                                        <p:cTn id="7" dur="500"/>
                                        <p:tgtEl>
                                          <p:spTgt spid="184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8441"/>
                                        </p:tgtEl>
                                        <p:attrNameLst>
                                          <p:attrName>style.visibility</p:attrName>
                                        </p:attrNameLst>
                                      </p:cBhvr>
                                      <p:to>
                                        <p:strVal val="visible"/>
                                      </p:to>
                                    </p:set>
                                    <p:animEffect transition="in" filter="blinds(horizontal)">
                                      <p:cBhvr>
                                        <p:cTn id="12" dur="500"/>
                                        <p:tgtEl>
                                          <p:spTgt spid="18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7" descr="y c cau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4457700"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descr="602868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700" y="457200"/>
            <a:ext cx="46863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ChangeArrowheads="1"/>
          </p:cNvSpPr>
          <p:nvPr/>
        </p:nvSpPr>
        <p:spPr bwMode="auto">
          <a:xfrm>
            <a:off x="0" y="198120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vi-VN" sz="4000">
              <a:solidFill>
                <a:srgbClr val="FF3300"/>
              </a:solidFill>
              <a:latin typeface="VNI-Times" pitchFamily="2" charset="0"/>
            </a:endParaRPr>
          </a:p>
        </p:txBody>
      </p:sp>
      <p:sp>
        <p:nvSpPr>
          <p:cNvPr id="3" name="Rectangle 3"/>
          <p:cNvSpPr>
            <a:spLocks noChangeArrowheads="1"/>
          </p:cNvSpPr>
          <p:nvPr/>
        </p:nvSpPr>
        <p:spPr bwMode="auto">
          <a:xfrm>
            <a:off x="1905000" y="1981200"/>
            <a:ext cx="495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vi-VN" sz="4000">
              <a:solidFill>
                <a:srgbClr val="FF3300"/>
              </a:solidFill>
              <a:latin typeface="VNI-Times" pitchFamily="2" charset="0"/>
            </a:endParaRPr>
          </a:p>
        </p:txBody>
      </p:sp>
      <p:sp>
        <p:nvSpPr>
          <p:cNvPr id="13318" name="Rectangle 3"/>
          <p:cNvSpPr>
            <a:spLocks noChangeArrowheads="1"/>
          </p:cNvSpPr>
          <p:nvPr/>
        </p:nvSpPr>
        <p:spPr bwMode="auto">
          <a:xfrm>
            <a:off x="1981200" y="1828800"/>
            <a:ext cx="495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vi-VN" sz="2800">
              <a:latin typeface="VNI-Times" pitchFamily="2" charset="0"/>
            </a:endParaRPr>
          </a:p>
        </p:txBody>
      </p:sp>
      <p:sp>
        <p:nvSpPr>
          <p:cNvPr id="13319" name="Rectangle 3"/>
          <p:cNvSpPr>
            <a:spLocks noChangeArrowheads="1"/>
          </p:cNvSpPr>
          <p:nvPr/>
        </p:nvSpPr>
        <p:spPr bwMode="auto">
          <a:xfrm>
            <a:off x="2057400" y="1905000"/>
            <a:ext cx="495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vi-VN" sz="2800">
              <a:latin typeface="VNI-Times" pitchFamily="2" charset="0"/>
            </a:endParaRPr>
          </a:p>
        </p:txBody>
      </p:sp>
      <p:sp>
        <p:nvSpPr>
          <p:cNvPr id="11" name="5-Point Star 10">
            <a:hlinkClick r:id="rId4" action="ppaction://hlinksldjump"/>
          </p:cNvPr>
          <p:cNvSpPr/>
          <p:nvPr/>
        </p:nvSpPr>
        <p:spPr>
          <a:xfrm>
            <a:off x="8686800" y="6591300"/>
            <a:ext cx="4572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1000" fill="hold"/>
                                        <p:tgtEl>
                                          <p:spTgt spid="13316"/>
                                        </p:tgtEl>
                                        <p:attrNameLst>
                                          <p:attrName>ppt_w</p:attrName>
                                        </p:attrNameLst>
                                      </p:cBhvr>
                                      <p:tavLst>
                                        <p:tav tm="0">
                                          <p:val>
                                            <p:strVal val="#ppt_w+.3"/>
                                          </p:val>
                                        </p:tav>
                                        <p:tav tm="100000">
                                          <p:val>
                                            <p:strVal val="#ppt_w"/>
                                          </p:val>
                                        </p:tav>
                                      </p:tavLst>
                                    </p:anim>
                                    <p:anim calcmode="lin" valueType="num">
                                      <p:cBhvr>
                                        <p:cTn id="8" dur="1000" fill="hold"/>
                                        <p:tgtEl>
                                          <p:spTgt spid="13316"/>
                                        </p:tgtEl>
                                        <p:attrNameLst>
                                          <p:attrName>ppt_h</p:attrName>
                                        </p:attrNameLst>
                                      </p:cBhvr>
                                      <p:tavLst>
                                        <p:tav tm="0">
                                          <p:val>
                                            <p:strVal val="#ppt_h"/>
                                          </p:val>
                                        </p:tav>
                                        <p:tav tm="100000">
                                          <p:val>
                                            <p:strVal val="#ppt_h"/>
                                          </p:val>
                                        </p:tav>
                                      </p:tavLst>
                                    </p:anim>
                                    <p:animEffect transition="in" filter="fade">
                                      <p:cBhvr>
                                        <p:cTn id="9" dur="1000"/>
                                        <p:tgtEl>
                                          <p:spTgt spid="1331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13317"/>
                                        </p:tgtEl>
                                        <p:attrNameLst>
                                          <p:attrName>style.visibility</p:attrName>
                                        </p:attrNameLst>
                                      </p:cBhvr>
                                      <p:to>
                                        <p:strVal val="visible"/>
                                      </p:to>
                                    </p:set>
                                    <p:anim calcmode="lin" valueType="num">
                                      <p:cBhvr>
                                        <p:cTn id="14" dur="1000" fill="hold"/>
                                        <p:tgtEl>
                                          <p:spTgt spid="13317"/>
                                        </p:tgtEl>
                                        <p:attrNameLst>
                                          <p:attrName>ppt_w</p:attrName>
                                        </p:attrNameLst>
                                      </p:cBhvr>
                                      <p:tavLst>
                                        <p:tav tm="0">
                                          <p:val>
                                            <p:strVal val="#ppt_w+.3"/>
                                          </p:val>
                                        </p:tav>
                                        <p:tav tm="100000">
                                          <p:val>
                                            <p:strVal val="#ppt_w"/>
                                          </p:val>
                                        </p:tav>
                                      </p:tavLst>
                                    </p:anim>
                                    <p:anim calcmode="lin" valueType="num">
                                      <p:cBhvr>
                                        <p:cTn id="15" dur="1000" fill="hold"/>
                                        <p:tgtEl>
                                          <p:spTgt spid="13317"/>
                                        </p:tgtEl>
                                        <p:attrNameLst>
                                          <p:attrName>ppt_h</p:attrName>
                                        </p:attrNameLst>
                                      </p:cBhvr>
                                      <p:tavLst>
                                        <p:tav tm="0">
                                          <p:val>
                                            <p:strVal val="#ppt_h"/>
                                          </p:val>
                                        </p:tav>
                                        <p:tav tm="100000">
                                          <p:val>
                                            <p:strVal val="#ppt_h"/>
                                          </p:val>
                                        </p:tav>
                                      </p:tavLst>
                                    </p:anim>
                                    <p:animEffect transition="in" filter="fade">
                                      <p:cBhvr>
                                        <p:cTn id="16" dur="10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2743200" y="1905000"/>
            <a:ext cx="350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2400" b="1" u="sng">
                <a:solidFill>
                  <a:srgbClr val="0000CC"/>
                </a:solidFill>
                <a:latin typeface="Arial" charset="0"/>
              </a:rPr>
              <a:t> </a:t>
            </a:r>
            <a:endParaRPr lang="en-US" sz="2800" b="1" u="sng">
              <a:latin typeface="Times New Roman" pitchFamily="18" charset="0"/>
              <a:cs typeface="Times New Roman" pitchFamily="18" charset="0"/>
            </a:endParaRPr>
          </a:p>
        </p:txBody>
      </p:sp>
      <p:sp>
        <p:nvSpPr>
          <p:cNvPr id="14339" name="Rectangle 5"/>
          <p:cNvSpPr>
            <a:spLocks noChangeArrowheads="1"/>
          </p:cNvSpPr>
          <p:nvPr/>
        </p:nvSpPr>
        <p:spPr bwMode="auto">
          <a:xfrm>
            <a:off x="1143000" y="0"/>
            <a:ext cx="77724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latin typeface="Times New Roman" pitchFamily="18" charset="0"/>
                <a:cs typeface="Times New Roman" pitchFamily="18" charset="0"/>
              </a:rPr>
              <a:t>	</a:t>
            </a:r>
          </a:p>
          <a:p>
            <a:r>
              <a:rPr lang="en-US" sz="2800" b="1">
                <a:latin typeface="Times New Roman" pitchFamily="18" charset="0"/>
                <a:cs typeface="Times New Roman" pitchFamily="18" charset="0"/>
              </a:rPr>
              <a:t>	</a:t>
            </a:r>
            <a:endParaRPr lang="en-US" sz="3200" b="1" u="sng">
              <a:latin typeface="Times New Roman" pitchFamily="18" charset="0"/>
              <a:cs typeface="Times New Roman" pitchFamily="18" charset="0"/>
            </a:endParaRPr>
          </a:p>
          <a:p>
            <a:endParaRPr lang="en-US" sz="3200" b="1" u="sng">
              <a:latin typeface="Times New Roman" pitchFamily="18" charset="0"/>
              <a:cs typeface="Times New Roman" pitchFamily="18" charset="0"/>
            </a:endParaRPr>
          </a:p>
          <a:p>
            <a:endParaRPr lang="en-US" sz="3200" b="1" u="sng">
              <a:latin typeface="Times New Roman" pitchFamily="18" charset="0"/>
              <a:cs typeface="Times New Roman" pitchFamily="18" charset="0"/>
            </a:endParaRPr>
          </a:p>
          <a:p>
            <a:endParaRPr lang="en-US" sz="3200" b="1" u="sng">
              <a:latin typeface="Times New Roman" pitchFamily="18" charset="0"/>
              <a:cs typeface="Times New Roman" pitchFamily="18" charset="0"/>
            </a:endParaRPr>
          </a:p>
          <a:p>
            <a:pPr algn="just"/>
            <a:r>
              <a:rPr lang="en-US" sz="2400" b="1">
                <a:solidFill>
                  <a:srgbClr val="0000FF"/>
                </a:solidFill>
              </a:rPr>
              <a:t>-</a:t>
            </a:r>
            <a:r>
              <a:rPr lang="en-US" sz="2400"/>
              <a:t> </a:t>
            </a:r>
            <a:r>
              <a:rPr lang="en-US" sz="3200" b="1">
                <a:solidFill>
                  <a:srgbClr val="0000FF"/>
                </a:solidFill>
                <a:latin typeface="Times New Roman" pitchFamily="18" charset="0"/>
                <a:cs typeface="Times New Roman" pitchFamily="18" charset="0"/>
              </a:rPr>
              <a:t>Gà mẹ mà xù lông, miệng kêu liên tục, gấp gáp “roóc, roóc”, gà con phải hiểu: “Tai hoạ ! Nấp mau !” Đàn con đang xôn xao lập tức chui hết vào cánh mẹ, nằm im. Tới lúc mẹ lại “cúc…cúc…cúc” đều đều, chúng mới hớn hở chui ra.</a:t>
            </a:r>
            <a:endParaRPr lang="en-US" sz="2400" b="1">
              <a:solidFill>
                <a:srgbClr val="0000FF"/>
              </a:solidFill>
              <a:latin typeface="Times New Roman" pitchFamily="18" charset="0"/>
              <a:cs typeface="Times New Roman" pitchFamily="18" charset="0"/>
            </a:endParaRPr>
          </a:p>
        </p:txBody>
      </p:sp>
      <p:sp>
        <p:nvSpPr>
          <p:cNvPr id="14340" name="Text Box 6"/>
          <p:cNvSpPr txBox="1">
            <a:spLocks noChangeArrowheads="1"/>
          </p:cNvSpPr>
          <p:nvPr/>
        </p:nvSpPr>
        <p:spPr bwMode="auto">
          <a:xfrm>
            <a:off x="990600" y="152400"/>
            <a:ext cx="79248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a:spcBef>
                <a:spcPct val="50000"/>
              </a:spcBef>
            </a:pPr>
            <a:r>
              <a:rPr lang="en-US" sz="2400" b="1"/>
              <a:t> </a:t>
            </a:r>
            <a:r>
              <a:rPr lang="en-US" sz="2400" b="1">
                <a:solidFill>
                  <a:srgbClr val="0000FF"/>
                </a:solidFill>
              </a:rPr>
              <a:t> </a:t>
            </a:r>
            <a:r>
              <a:rPr lang="en-US" sz="3200" b="1">
                <a:solidFill>
                  <a:srgbClr val="0000FF"/>
                </a:solidFill>
              </a:rPr>
              <a:t>- </a:t>
            </a:r>
            <a:r>
              <a:rPr lang="en-US" sz="3200" b="1">
                <a:solidFill>
                  <a:srgbClr val="0000FF"/>
                </a:solidFill>
                <a:latin typeface="Times New Roman" pitchFamily="18" charset="0"/>
                <a:cs typeface="Times New Roman" pitchFamily="18" charset="0"/>
              </a:rPr>
              <a:t>Từ khi gà con còn nằm trong trứng, gà mẹ đã nói chuyện với chúng bằng cách gõ mỏ lên vỏ trứng, còn chúng thì phát tín hiệu nũng nịu đáp lời mẹ.</a:t>
            </a:r>
          </a:p>
        </p:txBody>
      </p:sp>
      <p:cxnSp>
        <p:nvCxnSpPr>
          <p:cNvPr id="23" name="Straight Connector 22"/>
          <p:cNvCxnSpPr/>
          <p:nvPr/>
        </p:nvCxnSpPr>
        <p:spPr>
          <a:xfrm>
            <a:off x="8407400" y="1219200"/>
            <a:ext cx="38100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a:off x="1117600" y="1651000"/>
            <a:ext cx="45720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1143000" y="2133600"/>
            <a:ext cx="144780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a:off x="8229600" y="3810000"/>
            <a:ext cx="53340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3124200" y="3352800"/>
            <a:ext cx="190500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a:off x="1447800" y="3810000"/>
            <a:ext cx="137160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a:xfrm>
            <a:off x="3276600" y="3810000"/>
            <a:ext cx="167640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39" name="Straight Connector 38"/>
          <p:cNvCxnSpPr/>
          <p:nvPr/>
        </p:nvCxnSpPr>
        <p:spPr>
          <a:xfrm>
            <a:off x="1241425" y="4310063"/>
            <a:ext cx="533400" cy="1587"/>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a:off x="2006600" y="4319588"/>
            <a:ext cx="2743200" cy="1587"/>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a:xfrm>
            <a:off x="7391400" y="4267200"/>
            <a:ext cx="129540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43" name="Straight Connector 42"/>
          <p:cNvCxnSpPr/>
          <p:nvPr/>
        </p:nvCxnSpPr>
        <p:spPr>
          <a:xfrm>
            <a:off x="4343400" y="4800600"/>
            <a:ext cx="259080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46" name="Straight Connector 45"/>
          <p:cNvCxnSpPr/>
          <p:nvPr/>
        </p:nvCxnSpPr>
        <p:spPr>
          <a:xfrm>
            <a:off x="3113088" y="5262563"/>
            <a:ext cx="1295400" cy="1587"/>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checkerboard(across)">
                                      <p:cBhvr>
                                        <p:cTn id="11" dur="500"/>
                                        <p:tgtEl>
                                          <p:spTgt spid="24"/>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checkerboard(across)">
                                      <p:cBhvr>
                                        <p:cTn id="15" dur="500"/>
                                        <p:tgtEl>
                                          <p:spTgt spid="26"/>
                                        </p:tgtEl>
                                      </p:cBhvr>
                                    </p:animEffect>
                                  </p:childTnLst>
                                </p:cTn>
                              </p:par>
                            </p:childTnLst>
                          </p:cTn>
                        </p:par>
                        <p:par>
                          <p:cTn id="16" fill="hold" nodeType="afterGroup">
                            <p:stCondLst>
                              <p:cond delay="1500"/>
                            </p:stCondLst>
                            <p:childTnLst>
                              <p:par>
                                <p:cTn id="17" presetID="5" presetClass="entr" presetSubtype="1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checkerboard(across)">
                                      <p:cBhvr>
                                        <p:cTn id="19" dur="500"/>
                                        <p:tgtEl>
                                          <p:spTgt spid="32"/>
                                        </p:tgtEl>
                                      </p:cBhvr>
                                    </p:animEffect>
                                  </p:childTnLst>
                                </p:cTn>
                              </p:par>
                            </p:childTnLst>
                          </p:cTn>
                        </p:par>
                        <p:par>
                          <p:cTn id="20" fill="hold" nodeType="afterGroup">
                            <p:stCondLst>
                              <p:cond delay="2000"/>
                            </p:stCondLst>
                            <p:childTnLst>
                              <p:par>
                                <p:cTn id="21" presetID="5" presetClass="entr" presetSubtype="1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checkerboard(across)">
                                      <p:cBhvr>
                                        <p:cTn id="23" dur="500"/>
                                        <p:tgtEl>
                                          <p:spTgt spid="34"/>
                                        </p:tgtEl>
                                      </p:cBhvr>
                                    </p:animEffect>
                                  </p:childTnLst>
                                </p:cTn>
                              </p:par>
                            </p:childTnLst>
                          </p:cTn>
                        </p:par>
                        <p:par>
                          <p:cTn id="24" fill="hold" nodeType="afterGroup">
                            <p:stCondLst>
                              <p:cond delay="2500"/>
                            </p:stCondLst>
                            <p:childTnLst>
                              <p:par>
                                <p:cTn id="25" presetID="5" presetClass="entr" presetSubtype="1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checkerboard(across)">
                                      <p:cBhvr>
                                        <p:cTn id="27" dur="500"/>
                                        <p:tgtEl>
                                          <p:spTgt spid="36"/>
                                        </p:tgtEl>
                                      </p:cBhvr>
                                    </p:animEffect>
                                  </p:childTnLst>
                                </p:cTn>
                              </p:par>
                            </p:childTnLst>
                          </p:cTn>
                        </p:par>
                        <p:par>
                          <p:cTn id="28" fill="hold" nodeType="afterGroup">
                            <p:stCondLst>
                              <p:cond delay="3000"/>
                            </p:stCondLst>
                            <p:childTnLst>
                              <p:par>
                                <p:cTn id="29" presetID="5" presetClass="entr" presetSubtype="1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checkerboard(across)">
                                      <p:cBhvr>
                                        <p:cTn id="31" dur="500"/>
                                        <p:tgtEl>
                                          <p:spTgt spid="28"/>
                                        </p:tgtEl>
                                      </p:cBhvr>
                                    </p:animEffect>
                                  </p:childTnLst>
                                </p:cTn>
                              </p:par>
                            </p:childTnLst>
                          </p:cTn>
                        </p:par>
                        <p:par>
                          <p:cTn id="32" fill="hold" nodeType="afterGroup">
                            <p:stCondLst>
                              <p:cond delay="3500"/>
                            </p:stCondLst>
                            <p:childTnLst>
                              <p:par>
                                <p:cTn id="33" presetID="5" presetClass="entr" presetSubtype="10"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checkerboard(across)">
                                      <p:cBhvr>
                                        <p:cTn id="35" dur="500"/>
                                        <p:tgtEl>
                                          <p:spTgt spid="39"/>
                                        </p:tgtEl>
                                      </p:cBhvr>
                                    </p:animEffect>
                                  </p:childTnLst>
                                </p:cTn>
                              </p:par>
                            </p:childTnLst>
                          </p:cTn>
                        </p:par>
                        <p:par>
                          <p:cTn id="36" fill="hold" nodeType="afterGroup">
                            <p:stCondLst>
                              <p:cond delay="4000"/>
                            </p:stCondLst>
                            <p:childTnLst>
                              <p:par>
                                <p:cTn id="37" presetID="5" presetClass="entr" presetSubtype="10"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checkerboard(across)">
                                      <p:cBhvr>
                                        <p:cTn id="39" dur="500"/>
                                        <p:tgtEl>
                                          <p:spTgt spid="40"/>
                                        </p:tgtEl>
                                      </p:cBhvr>
                                    </p:animEffect>
                                  </p:childTnLst>
                                </p:cTn>
                              </p:par>
                            </p:childTnLst>
                          </p:cTn>
                        </p:par>
                        <p:par>
                          <p:cTn id="40" fill="hold" nodeType="afterGroup">
                            <p:stCondLst>
                              <p:cond delay="4500"/>
                            </p:stCondLst>
                            <p:childTnLst>
                              <p:par>
                                <p:cTn id="41" presetID="5" presetClass="entr" presetSubtype="10"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checkerboard(across)">
                                      <p:cBhvr>
                                        <p:cTn id="43" dur="500"/>
                                        <p:tgtEl>
                                          <p:spTgt spid="41"/>
                                        </p:tgtEl>
                                      </p:cBhvr>
                                    </p:animEffect>
                                  </p:childTnLst>
                                </p:cTn>
                              </p:par>
                            </p:childTnLst>
                          </p:cTn>
                        </p:par>
                        <p:par>
                          <p:cTn id="44" fill="hold" nodeType="afterGroup">
                            <p:stCondLst>
                              <p:cond delay="5000"/>
                            </p:stCondLst>
                            <p:childTnLst>
                              <p:par>
                                <p:cTn id="45" presetID="5" presetClass="entr" presetSubtype="10" fill="hold"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checkerboard(across)">
                                      <p:cBhvr>
                                        <p:cTn id="47" dur="500"/>
                                        <p:tgtEl>
                                          <p:spTgt spid="43"/>
                                        </p:tgtEl>
                                      </p:cBhvr>
                                    </p:animEffect>
                                  </p:childTnLst>
                                </p:cTn>
                              </p:par>
                            </p:childTnLst>
                          </p:cTn>
                        </p:par>
                        <p:par>
                          <p:cTn id="48" fill="hold" nodeType="afterGroup">
                            <p:stCondLst>
                              <p:cond delay="5500"/>
                            </p:stCondLst>
                            <p:childTnLst>
                              <p:par>
                                <p:cTn id="49" presetID="5" presetClass="entr" presetSubtype="10" fill="hold"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checkerboard(across)">
                                      <p:cBhvr>
                                        <p:cTn id="5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4251325" y="17907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vi-VN" b="1">
              <a:cs typeface="Arial" charset="0"/>
            </a:endParaRPr>
          </a:p>
        </p:txBody>
      </p:sp>
      <p:sp>
        <p:nvSpPr>
          <p:cNvPr id="33809" name="WordArt 17"/>
          <p:cNvSpPr>
            <a:spLocks noChangeArrowheads="1" noChangeShapeType="1" noTextEdit="1"/>
          </p:cNvSpPr>
          <p:nvPr/>
        </p:nvSpPr>
        <p:spPr bwMode="auto">
          <a:xfrm>
            <a:off x="1828800" y="228600"/>
            <a:ext cx="5562600" cy="381000"/>
          </a:xfrm>
          <a:prstGeom prst="rect">
            <a:avLst/>
          </a:prstGeom>
        </p:spPr>
        <p:txBody>
          <a:bodyPr wrap="none" fromWordArt="1">
            <a:prstTxWarp prst="textPlain">
              <a:avLst>
                <a:gd name="adj" fmla="val 50000"/>
              </a:avLst>
            </a:prstTxWarp>
          </a:bodyPr>
          <a:lstStyle/>
          <a:p>
            <a:pPr algn="ctr"/>
            <a:endParaRPr lang="vi-VN" sz="2800" b="1" kern="10">
              <a:ln w="9525">
                <a:solidFill>
                  <a:srgbClr val="FFFF00"/>
                </a:solidFill>
                <a:round/>
                <a:headEnd/>
                <a:tailEnd/>
              </a:ln>
              <a:solidFill>
                <a:srgbClr val="FFFF00"/>
              </a:solidFill>
              <a:latin typeface="Times New Roman"/>
              <a:cs typeface="Times New Roman"/>
            </a:endParaRPr>
          </a:p>
        </p:txBody>
      </p:sp>
      <p:sp>
        <p:nvSpPr>
          <p:cNvPr id="33810" name="WordArt 18"/>
          <p:cNvSpPr>
            <a:spLocks noChangeArrowheads="1" noChangeShapeType="1" noTextEdit="1"/>
          </p:cNvSpPr>
          <p:nvPr/>
        </p:nvSpPr>
        <p:spPr bwMode="auto">
          <a:xfrm>
            <a:off x="2076450" y="601663"/>
            <a:ext cx="4762500" cy="342900"/>
          </a:xfrm>
          <a:prstGeom prst="rect">
            <a:avLst/>
          </a:prstGeom>
        </p:spPr>
        <p:txBody>
          <a:bodyPr wrap="none" fromWordArt="1">
            <a:prstTxWarp prst="textPlain">
              <a:avLst>
                <a:gd name="adj" fmla="val 50000"/>
              </a:avLst>
            </a:prstTxWarp>
          </a:bodyPr>
          <a:lstStyle/>
          <a:p>
            <a:pPr algn="ctr"/>
            <a:endParaRPr lang="vi-VN" sz="2400" b="1" kern="1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endParaRPr>
          </a:p>
        </p:txBody>
      </p:sp>
      <p:sp>
        <p:nvSpPr>
          <p:cNvPr id="33811" name="WordArt 19"/>
          <p:cNvSpPr>
            <a:spLocks noChangeArrowheads="1" noChangeShapeType="1" noTextEdit="1"/>
          </p:cNvSpPr>
          <p:nvPr/>
        </p:nvSpPr>
        <p:spPr bwMode="auto">
          <a:xfrm>
            <a:off x="3124200" y="5943600"/>
            <a:ext cx="3275013" cy="296863"/>
          </a:xfrm>
          <a:prstGeom prst="rect">
            <a:avLst/>
          </a:prstGeom>
        </p:spPr>
        <p:txBody>
          <a:bodyPr wrap="none" fromWordArt="1">
            <a:prstTxWarp prst="textPlain">
              <a:avLst>
                <a:gd name="adj" fmla="val 50000"/>
              </a:avLst>
            </a:prstTxWarp>
          </a:bodyPr>
          <a:lstStyle/>
          <a:p>
            <a:pPr algn="ctr"/>
            <a:endParaRPr lang="vi-VN" sz="3600" b="1" i="1" kern="10">
              <a:ln w="19050">
                <a:solidFill>
                  <a:srgbClr val="FF33CC"/>
                </a:solidFill>
                <a:round/>
                <a:headEnd/>
                <a:tailEnd/>
              </a:ln>
              <a:solidFill>
                <a:srgbClr val="A50021"/>
              </a:solidFill>
              <a:effectLst>
                <a:outerShdw dist="35921" dir="2700000" algn="ctr" rotWithShape="0">
                  <a:srgbClr val="990000"/>
                </a:outerShdw>
              </a:effectLst>
              <a:latin typeface="Times New Roman"/>
              <a:cs typeface="Times New Roman"/>
            </a:endParaRPr>
          </a:p>
        </p:txBody>
      </p:sp>
      <p:sp>
        <p:nvSpPr>
          <p:cNvPr id="17" name="WordArt 3"/>
          <p:cNvSpPr>
            <a:spLocks noChangeArrowheads="1" noChangeShapeType="1" noTextEdit="1"/>
          </p:cNvSpPr>
          <p:nvPr/>
        </p:nvSpPr>
        <p:spPr bwMode="auto">
          <a:xfrm>
            <a:off x="774700" y="1533525"/>
            <a:ext cx="7696200" cy="1619250"/>
          </a:xfrm>
          <a:prstGeom prst="rect">
            <a:avLst/>
          </a:prstGeom>
        </p:spPr>
        <p:txBody>
          <a:bodyPr wrap="none" fromWordArt="1">
            <a:prstTxWarp prst="textFadeUp">
              <a:avLst>
                <a:gd name="adj" fmla="val 0"/>
              </a:avLst>
            </a:prstTxWarp>
          </a:bodyPr>
          <a:lstStyle/>
          <a:p>
            <a:pPr algn="ctr">
              <a:defRPr/>
            </a:pPr>
            <a:r>
              <a:rPr lang="en-US" sz="3600" b="1" kern="10" dirty="0" err="1">
                <a:ln w="12700">
                  <a:solidFill>
                    <a:srgbClr val="FF3300"/>
                  </a:solidFill>
                  <a:round/>
                  <a:headEnd/>
                  <a:tailEnd/>
                </a:ln>
                <a:solidFill>
                  <a:srgbClr val="FF0000"/>
                </a:solidFill>
                <a:effectLst>
                  <a:outerShdw dist="35921" dir="2700000" sy="50000" rotWithShape="0">
                    <a:srgbClr val="875B0D">
                      <a:alpha val="70000"/>
                    </a:srgbClr>
                  </a:outerShdw>
                </a:effectLst>
                <a:latin typeface="Times New Roman"/>
                <a:cs typeface="Times New Roman"/>
              </a:rPr>
              <a:t>Kính</a:t>
            </a:r>
            <a:r>
              <a:rPr lang="en-US" sz="3600" b="1" kern="10" dirty="0">
                <a:ln w="12700">
                  <a:solidFill>
                    <a:srgbClr val="FF3300"/>
                  </a:solidFill>
                  <a:round/>
                  <a:headEnd/>
                  <a:tailEnd/>
                </a:ln>
                <a:solidFill>
                  <a:srgbClr val="FF0000"/>
                </a:solidFill>
                <a:effectLst>
                  <a:outerShdw dist="35921" dir="2700000" sy="50000" rotWithShape="0">
                    <a:srgbClr val="875B0D">
                      <a:alpha val="70000"/>
                    </a:srgbClr>
                  </a:outerShdw>
                </a:effectLst>
                <a:latin typeface="Times New Roman"/>
                <a:cs typeface="Times New Roman"/>
              </a:rPr>
              <a:t> </a:t>
            </a:r>
            <a:r>
              <a:rPr lang="en-US" sz="3600" b="1" kern="10" dirty="0" err="1">
                <a:ln w="12700">
                  <a:solidFill>
                    <a:srgbClr val="FF3300"/>
                  </a:solidFill>
                  <a:round/>
                  <a:headEnd/>
                  <a:tailEnd/>
                </a:ln>
                <a:solidFill>
                  <a:srgbClr val="FF0000"/>
                </a:solidFill>
                <a:effectLst>
                  <a:outerShdw dist="35921" dir="2700000" sy="50000" rotWithShape="0">
                    <a:srgbClr val="875B0D">
                      <a:alpha val="70000"/>
                    </a:srgbClr>
                  </a:outerShdw>
                </a:effectLst>
                <a:latin typeface="Times New Roman"/>
                <a:cs typeface="Times New Roman"/>
              </a:rPr>
              <a:t>chúc</a:t>
            </a:r>
            <a:r>
              <a:rPr lang="en-US" sz="3600" b="1" kern="10" dirty="0">
                <a:ln w="12700">
                  <a:solidFill>
                    <a:srgbClr val="FF3300"/>
                  </a:solidFill>
                  <a:round/>
                  <a:headEnd/>
                  <a:tailEnd/>
                </a:ln>
                <a:solidFill>
                  <a:srgbClr val="FF0000"/>
                </a:solidFill>
                <a:effectLst>
                  <a:outerShdw dist="35921" dir="2700000" sy="50000" rotWithShape="0">
                    <a:srgbClr val="875B0D">
                      <a:alpha val="70000"/>
                    </a:srgbClr>
                  </a:outerShdw>
                </a:effectLst>
                <a:latin typeface="Times New Roman"/>
                <a:cs typeface="Times New Roman"/>
              </a:rPr>
              <a:t> </a:t>
            </a:r>
            <a:r>
              <a:rPr lang="en-US" sz="3600" b="1" kern="10" dirty="0" err="1">
                <a:ln w="12700">
                  <a:solidFill>
                    <a:srgbClr val="FF3300"/>
                  </a:solidFill>
                  <a:round/>
                  <a:headEnd/>
                  <a:tailEnd/>
                </a:ln>
                <a:solidFill>
                  <a:srgbClr val="FF0000"/>
                </a:solidFill>
                <a:effectLst>
                  <a:outerShdw dist="35921" dir="2700000" sy="50000" rotWithShape="0">
                    <a:srgbClr val="875B0D">
                      <a:alpha val="70000"/>
                    </a:srgbClr>
                  </a:outerShdw>
                </a:effectLst>
                <a:latin typeface=".VnTime" pitchFamily="34" charset="0"/>
                <a:cs typeface="Times New Roman"/>
              </a:rPr>
              <a:t>c¸c</a:t>
            </a:r>
            <a:r>
              <a:rPr lang="en-US" sz="3600" b="1" kern="10" dirty="0">
                <a:ln w="12700">
                  <a:solidFill>
                    <a:srgbClr val="FF3300"/>
                  </a:solidFill>
                  <a:round/>
                  <a:headEnd/>
                  <a:tailEnd/>
                </a:ln>
                <a:solidFill>
                  <a:srgbClr val="FF0000"/>
                </a:solidFill>
                <a:effectLst>
                  <a:outerShdw dist="35921" dir="2700000" sy="50000" rotWithShape="0">
                    <a:srgbClr val="875B0D">
                      <a:alpha val="70000"/>
                    </a:srgbClr>
                  </a:outerShdw>
                </a:effectLst>
                <a:latin typeface="Times New Roman"/>
                <a:cs typeface="Times New Roman"/>
              </a:rPr>
              <a:t> </a:t>
            </a:r>
            <a:r>
              <a:rPr lang="en-US" sz="3600" b="1" kern="10" dirty="0" err="1">
                <a:ln w="12700">
                  <a:solidFill>
                    <a:srgbClr val="FF3300"/>
                  </a:solidFill>
                  <a:round/>
                  <a:headEnd/>
                  <a:tailEnd/>
                </a:ln>
                <a:solidFill>
                  <a:srgbClr val="FF0000"/>
                </a:solidFill>
                <a:effectLst>
                  <a:outerShdw dist="35921" dir="2700000" sy="50000" rotWithShape="0">
                    <a:srgbClr val="875B0D">
                      <a:alpha val="70000"/>
                    </a:srgbClr>
                  </a:outerShdw>
                </a:effectLst>
                <a:latin typeface="Times New Roman"/>
                <a:cs typeface="Times New Roman"/>
              </a:rPr>
              <a:t>thầy</a:t>
            </a:r>
            <a:r>
              <a:rPr lang="en-US" sz="3600" b="1" kern="10" dirty="0">
                <a:ln w="12700">
                  <a:solidFill>
                    <a:srgbClr val="FF3300"/>
                  </a:solidFill>
                  <a:round/>
                  <a:headEnd/>
                  <a:tailEnd/>
                </a:ln>
                <a:solidFill>
                  <a:srgbClr val="FF0000"/>
                </a:solidFill>
                <a:effectLst>
                  <a:outerShdw dist="35921" dir="2700000" sy="50000" rotWithShape="0">
                    <a:srgbClr val="875B0D">
                      <a:alpha val="70000"/>
                    </a:srgbClr>
                  </a:outerShdw>
                </a:effectLst>
                <a:latin typeface="Times New Roman"/>
                <a:cs typeface="Times New Roman"/>
              </a:rPr>
              <a:t> </a:t>
            </a:r>
            <a:r>
              <a:rPr lang="en-US" sz="3600" b="1" kern="10" dirty="0" err="1">
                <a:ln w="12700">
                  <a:solidFill>
                    <a:srgbClr val="FF3300"/>
                  </a:solidFill>
                  <a:round/>
                  <a:headEnd/>
                  <a:tailEnd/>
                </a:ln>
                <a:solidFill>
                  <a:srgbClr val="FF0000"/>
                </a:solidFill>
                <a:effectLst>
                  <a:outerShdw dist="35921" dir="2700000" sy="50000" rotWithShape="0">
                    <a:srgbClr val="875B0D">
                      <a:alpha val="70000"/>
                    </a:srgbClr>
                  </a:outerShdw>
                </a:effectLst>
                <a:latin typeface="Times New Roman"/>
                <a:cs typeface="Times New Roman"/>
              </a:rPr>
              <a:t>giáo</a:t>
            </a:r>
            <a:r>
              <a:rPr lang="en-US" sz="3600" b="1" kern="10" dirty="0">
                <a:ln w="12700">
                  <a:solidFill>
                    <a:srgbClr val="FF3300"/>
                  </a:solidFill>
                  <a:round/>
                  <a:headEnd/>
                  <a:tailEnd/>
                </a:ln>
                <a:solidFill>
                  <a:srgbClr val="FF0000"/>
                </a:solidFill>
                <a:effectLst>
                  <a:outerShdw dist="35921" dir="2700000" sy="50000" rotWithShape="0">
                    <a:srgbClr val="875B0D">
                      <a:alpha val="70000"/>
                    </a:srgbClr>
                  </a:outerShdw>
                </a:effectLst>
                <a:latin typeface="Times New Roman"/>
                <a:cs typeface="Times New Roman"/>
              </a:rPr>
              <a:t>, </a:t>
            </a:r>
            <a:r>
              <a:rPr lang="en-US" sz="3600" b="1" kern="10" dirty="0" err="1">
                <a:ln w="12700">
                  <a:solidFill>
                    <a:srgbClr val="FF3300"/>
                  </a:solidFill>
                  <a:round/>
                  <a:headEnd/>
                  <a:tailEnd/>
                </a:ln>
                <a:solidFill>
                  <a:srgbClr val="FF0000"/>
                </a:solidFill>
                <a:effectLst>
                  <a:outerShdw dist="35921" dir="2700000" sy="50000" rotWithShape="0">
                    <a:srgbClr val="875B0D">
                      <a:alpha val="70000"/>
                    </a:srgbClr>
                  </a:outerShdw>
                </a:effectLst>
                <a:latin typeface="Times New Roman"/>
                <a:cs typeface="Times New Roman"/>
              </a:rPr>
              <a:t>cô</a:t>
            </a:r>
            <a:r>
              <a:rPr lang="en-US" sz="3600" b="1" kern="10" dirty="0">
                <a:ln w="12700">
                  <a:solidFill>
                    <a:srgbClr val="FF3300"/>
                  </a:solidFill>
                  <a:round/>
                  <a:headEnd/>
                  <a:tailEnd/>
                </a:ln>
                <a:solidFill>
                  <a:srgbClr val="FF0000"/>
                </a:solidFill>
                <a:effectLst>
                  <a:outerShdw dist="35921" dir="2700000" sy="50000" rotWithShape="0">
                    <a:srgbClr val="875B0D">
                      <a:alpha val="70000"/>
                    </a:srgbClr>
                  </a:outerShdw>
                </a:effectLst>
                <a:latin typeface="Times New Roman"/>
                <a:cs typeface="Times New Roman"/>
              </a:rPr>
              <a:t> </a:t>
            </a:r>
            <a:r>
              <a:rPr lang="en-US" sz="3600" b="1" kern="10" dirty="0" err="1">
                <a:ln w="12700">
                  <a:solidFill>
                    <a:srgbClr val="FF3300"/>
                  </a:solidFill>
                  <a:round/>
                  <a:headEnd/>
                  <a:tailEnd/>
                </a:ln>
                <a:solidFill>
                  <a:srgbClr val="FF0000"/>
                </a:solidFill>
                <a:effectLst>
                  <a:outerShdw dist="35921" dir="2700000" sy="50000" rotWithShape="0">
                    <a:srgbClr val="875B0D">
                      <a:alpha val="70000"/>
                    </a:srgbClr>
                  </a:outerShdw>
                </a:effectLst>
                <a:latin typeface="Times New Roman"/>
                <a:cs typeface="Times New Roman"/>
              </a:rPr>
              <a:t>giáo</a:t>
            </a:r>
            <a:r>
              <a:rPr lang="en-US" sz="3600" b="1" kern="10" dirty="0">
                <a:ln w="12700">
                  <a:solidFill>
                    <a:srgbClr val="FF3300"/>
                  </a:solidFill>
                  <a:round/>
                  <a:headEnd/>
                  <a:tailEnd/>
                </a:ln>
                <a:solidFill>
                  <a:srgbClr val="FF0000"/>
                </a:solidFill>
                <a:effectLst>
                  <a:outerShdw dist="35921" dir="2700000" sy="50000" rotWithShape="0">
                    <a:srgbClr val="875B0D">
                      <a:alpha val="70000"/>
                    </a:srgbClr>
                  </a:outerShdw>
                </a:effectLst>
                <a:latin typeface="Times New Roman"/>
                <a:cs typeface="Times New Roman"/>
              </a:rPr>
              <a:t> </a:t>
            </a:r>
            <a:r>
              <a:rPr lang="en-US" sz="3600" b="1" kern="10" dirty="0" err="1">
                <a:ln w="12700">
                  <a:solidFill>
                    <a:srgbClr val="FF3300"/>
                  </a:solidFill>
                  <a:round/>
                  <a:headEnd/>
                  <a:tailEnd/>
                </a:ln>
                <a:solidFill>
                  <a:srgbClr val="FF0000"/>
                </a:solidFill>
                <a:effectLst>
                  <a:outerShdw dist="35921" dir="2700000" sy="50000" rotWithShape="0">
                    <a:srgbClr val="875B0D">
                      <a:alpha val="70000"/>
                    </a:srgbClr>
                  </a:outerShdw>
                </a:effectLst>
                <a:latin typeface="Times New Roman"/>
                <a:cs typeface="Times New Roman"/>
              </a:rPr>
              <a:t>mạnh</a:t>
            </a:r>
            <a:r>
              <a:rPr lang="en-US" sz="3600" b="1" kern="10" dirty="0">
                <a:ln w="12700">
                  <a:solidFill>
                    <a:srgbClr val="FF3300"/>
                  </a:solidFill>
                  <a:round/>
                  <a:headEnd/>
                  <a:tailEnd/>
                </a:ln>
                <a:solidFill>
                  <a:srgbClr val="FF0000"/>
                </a:solidFill>
                <a:effectLst>
                  <a:outerShdw dist="35921" dir="2700000" sy="50000" rotWithShape="0">
                    <a:srgbClr val="875B0D">
                      <a:alpha val="70000"/>
                    </a:srgbClr>
                  </a:outerShdw>
                </a:effectLst>
                <a:latin typeface="Times New Roman"/>
                <a:cs typeface="Times New Roman"/>
              </a:rPr>
              <a:t> </a:t>
            </a:r>
            <a:r>
              <a:rPr lang="en-US" sz="3600" b="1" kern="10" dirty="0" err="1">
                <a:ln w="12700">
                  <a:solidFill>
                    <a:srgbClr val="FF3300"/>
                  </a:solidFill>
                  <a:round/>
                  <a:headEnd/>
                  <a:tailEnd/>
                </a:ln>
                <a:solidFill>
                  <a:srgbClr val="FF0000"/>
                </a:solidFill>
                <a:effectLst>
                  <a:outerShdw dist="35921" dir="2700000" sy="50000" rotWithShape="0">
                    <a:srgbClr val="875B0D">
                      <a:alpha val="70000"/>
                    </a:srgbClr>
                  </a:outerShdw>
                </a:effectLst>
                <a:latin typeface="Times New Roman"/>
                <a:cs typeface="Times New Roman"/>
              </a:rPr>
              <a:t>khoẻ</a:t>
            </a:r>
            <a:r>
              <a:rPr lang="en-US" sz="3600" b="1" kern="10" dirty="0">
                <a:ln w="12700">
                  <a:solidFill>
                    <a:srgbClr val="FF3300"/>
                  </a:solidFill>
                  <a:round/>
                  <a:headEnd/>
                  <a:tailEnd/>
                </a:ln>
                <a:solidFill>
                  <a:srgbClr val="FF0000"/>
                </a:solidFill>
                <a:effectLst>
                  <a:outerShdw dist="35921" dir="2700000" sy="50000" rotWithShape="0">
                    <a:srgbClr val="875B0D">
                      <a:alpha val="70000"/>
                    </a:srgbClr>
                  </a:outerShdw>
                </a:effectLst>
                <a:latin typeface="Times New Roman"/>
                <a:cs typeface="Times New Roman"/>
              </a:rPr>
              <a:t>!</a:t>
            </a:r>
          </a:p>
        </p:txBody>
      </p:sp>
      <p:sp>
        <p:nvSpPr>
          <p:cNvPr id="15367" name="WordArt 4"/>
          <p:cNvSpPr>
            <a:spLocks noChangeArrowheads="1" noChangeShapeType="1" noTextEdit="1"/>
          </p:cNvSpPr>
          <p:nvPr/>
        </p:nvSpPr>
        <p:spPr bwMode="auto">
          <a:xfrm>
            <a:off x="838200" y="4114800"/>
            <a:ext cx="7543800" cy="1830388"/>
          </a:xfrm>
          <a:prstGeom prst="rect">
            <a:avLst/>
          </a:prstGeom>
        </p:spPr>
        <p:txBody>
          <a:bodyPr wrap="none" fromWordArt="1">
            <a:prstTxWarp prst="textCanDown">
              <a:avLst>
                <a:gd name="adj" fmla="val 33333"/>
              </a:avLst>
            </a:prstTxWarp>
          </a:bodyPr>
          <a:lstStyle/>
          <a:p>
            <a:pPr algn="ctr"/>
            <a:r>
              <a:rPr lang="vi-VN" sz="3600" b="1" kern="10">
                <a:ln w="9525">
                  <a:solidFill>
                    <a:srgbClr val="FF0066"/>
                  </a:solidFill>
                  <a:round/>
                  <a:headEnd/>
                  <a:tailEnd/>
                </a:ln>
                <a:solidFill>
                  <a:srgbClr val="FF0000"/>
                </a:solidFill>
                <a:latin typeface="Times New Roman"/>
                <a:cs typeface="Times New Roman"/>
              </a:rPr>
              <a:t>Chúc các em chăm ngoan, học giỏi !</a:t>
            </a:r>
          </a:p>
        </p:txBody>
      </p:sp>
      <p:pic>
        <p:nvPicPr>
          <p:cNvPr id="20" name="Picture 13" descr="Firewrk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2971800"/>
            <a:ext cx="20939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9" name="Group 9"/>
          <p:cNvGrpSpPr>
            <a:grpSpLocks/>
          </p:cNvGrpSpPr>
          <p:nvPr/>
        </p:nvGrpSpPr>
        <p:grpSpPr bwMode="auto">
          <a:xfrm>
            <a:off x="76200" y="-152400"/>
            <a:ext cx="8915400" cy="6858000"/>
            <a:chOff x="0" y="192"/>
            <a:chExt cx="5760" cy="3936"/>
          </a:xfrm>
        </p:grpSpPr>
        <p:grpSp>
          <p:nvGrpSpPr>
            <p:cNvPr id="15378" name="Group 10"/>
            <p:cNvGrpSpPr>
              <a:grpSpLocks/>
            </p:cNvGrpSpPr>
            <p:nvPr/>
          </p:nvGrpSpPr>
          <p:grpSpPr bwMode="auto">
            <a:xfrm>
              <a:off x="0" y="336"/>
              <a:ext cx="5760" cy="3700"/>
              <a:chOff x="0" y="336"/>
              <a:chExt cx="5760" cy="3700"/>
            </a:xfrm>
          </p:grpSpPr>
          <p:pic>
            <p:nvPicPr>
              <p:cNvPr id="15381" name="Picture 11"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84"/>
                <a:ext cx="5760"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2" name="Picture 12"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6"/>
                <a:ext cx="5760"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79" name="Picture 13"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848" y="2136"/>
              <a:ext cx="3936"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Picture 14"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flipH="1">
              <a:off x="3671" y="2135"/>
              <a:ext cx="3936"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70" name="Picture 301"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7018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301"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626853">
            <a:off x="7392988" y="-49213"/>
            <a:ext cx="17018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3" descr="bflowe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5541963"/>
            <a:ext cx="1458913"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2" descr="bflowe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685088" y="5541963"/>
            <a:ext cx="1458912"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7" descr="Magnolia-01-jun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5791200"/>
            <a:ext cx="2971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8" descr="vn_flag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304800"/>
            <a:ext cx="26050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descr="Firewrk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2895600"/>
            <a:ext cx="20939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3" descr="Firewrk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895600"/>
            <a:ext cx="20939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33809"/>
                                        </p:tgtEl>
                                        <p:attrNameLst>
                                          <p:attrName>style.visibility</p:attrName>
                                        </p:attrNameLst>
                                      </p:cBhvr>
                                      <p:to>
                                        <p:strVal val="visible"/>
                                      </p:to>
                                    </p:set>
                                    <p:animEffect transition="in" filter="fade">
                                      <p:cBhvr>
                                        <p:cTn id="7" dur="2000"/>
                                        <p:tgtEl>
                                          <p:spTgt spid="33809"/>
                                        </p:tgtEl>
                                      </p:cBhvr>
                                    </p:animEffect>
                                    <p:anim calcmode="lin" valueType="num">
                                      <p:cBhvr>
                                        <p:cTn id="8" dur="2000" fill="hold"/>
                                        <p:tgtEl>
                                          <p:spTgt spid="33809"/>
                                        </p:tgtEl>
                                        <p:attrNameLst>
                                          <p:attrName>ppt_x</p:attrName>
                                        </p:attrNameLst>
                                      </p:cBhvr>
                                      <p:tavLst>
                                        <p:tav tm="0">
                                          <p:val>
                                            <p:strVal val="#ppt_x"/>
                                          </p:val>
                                        </p:tav>
                                        <p:tav tm="100000">
                                          <p:val>
                                            <p:strVal val="#ppt_x"/>
                                          </p:val>
                                        </p:tav>
                                      </p:tavLst>
                                    </p:anim>
                                    <p:anim calcmode="lin" valueType="num">
                                      <p:cBhvr>
                                        <p:cTn id="9" dur="1800" decel="100000" fill="hold"/>
                                        <p:tgtEl>
                                          <p:spTgt spid="33809"/>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3380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MO DAU-PON.wav"/>
                                        </p:tgtEl>
                                      </p:cMediaNode>
                                    </p:audio>
                                  </p:subTnLst>
                                </p:cTn>
                              </p:par>
                              <p:par>
                                <p:cTn id="11" presetID="29" presetClass="entr" presetSubtype="0" fill="hold" grpId="0" nodeType="withEffect" nodePh="1">
                                  <p:stCondLst>
                                    <p:cond delay="0"/>
                                  </p:stCondLst>
                                  <p:endCondLst>
                                    <p:cond evt="begin" delay="0">
                                      <p:tn val="11"/>
                                    </p:cond>
                                  </p:endCondLst>
                                  <p:childTnLst>
                                    <p:set>
                                      <p:cBhvr>
                                        <p:cTn id="12" dur="1" fill="hold">
                                          <p:stCondLst>
                                            <p:cond delay="0"/>
                                          </p:stCondLst>
                                        </p:cTn>
                                        <p:tgtEl>
                                          <p:spTgt spid="33810"/>
                                        </p:tgtEl>
                                        <p:attrNameLst>
                                          <p:attrName>style.visibility</p:attrName>
                                        </p:attrNameLst>
                                      </p:cBhvr>
                                      <p:to>
                                        <p:strVal val="visible"/>
                                      </p:to>
                                    </p:set>
                                    <p:anim calcmode="lin" valueType="num">
                                      <p:cBhvr>
                                        <p:cTn id="13" dur="2000" fill="hold"/>
                                        <p:tgtEl>
                                          <p:spTgt spid="33810"/>
                                        </p:tgtEl>
                                        <p:attrNameLst>
                                          <p:attrName>ppt_x</p:attrName>
                                        </p:attrNameLst>
                                      </p:cBhvr>
                                      <p:tavLst>
                                        <p:tav tm="0">
                                          <p:val>
                                            <p:strVal val="#ppt_x-.2"/>
                                          </p:val>
                                        </p:tav>
                                        <p:tav tm="100000">
                                          <p:val>
                                            <p:strVal val="#ppt_x"/>
                                          </p:val>
                                        </p:tav>
                                      </p:tavLst>
                                    </p:anim>
                                    <p:anim calcmode="lin" valueType="num">
                                      <p:cBhvr>
                                        <p:cTn id="14" dur="2000" fill="hold"/>
                                        <p:tgtEl>
                                          <p:spTgt spid="33810"/>
                                        </p:tgtEl>
                                        <p:attrNameLst>
                                          <p:attrName>ppt_y</p:attrName>
                                        </p:attrNameLst>
                                      </p:cBhvr>
                                      <p:tavLst>
                                        <p:tav tm="0">
                                          <p:val>
                                            <p:strVal val="#ppt_y"/>
                                          </p:val>
                                        </p:tav>
                                        <p:tav tm="100000">
                                          <p:val>
                                            <p:strVal val="#ppt_y"/>
                                          </p:val>
                                        </p:tav>
                                      </p:tavLst>
                                    </p:anim>
                                    <p:animEffect transition="in" filter="wipe(right)" prLst="gradientSize: 0.1">
                                      <p:cBhvr>
                                        <p:cTn id="15" dur="2000"/>
                                        <p:tgtEl>
                                          <p:spTgt spid="33810"/>
                                        </p:tgtEl>
                                      </p:cBhvr>
                                    </p:animEffect>
                                  </p:childTnLst>
                                </p:cTn>
                              </p:par>
                              <p:par>
                                <p:cTn id="16" presetID="8" presetClass="entr" presetSubtype="16" fill="hold" grpId="0" nodeType="withEffect" nodePh="1">
                                  <p:stCondLst>
                                    <p:cond delay="0"/>
                                  </p:stCondLst>
                                  <p:endCondLst>
                                    <p:cond evt="begin" delay="0">
                                      <p:tn val="16"/>
                                    </p:cond>
                                  </p:endCondLst>
                                  <p:childTnLst>
                                    <p:set>
                                      <p:cBhvr>
                                        <p:cTn id="17" dur="1" fill="hold">
                                          <p:stCondLst>
                                            <p:cond delay="0"/>
                                          </p:stCondLst>
                                        </p:cTn>
                                        <p:tgtEl>
                                          <p:spTgt spid="33811"/>
                                        </p:tgtEl>
                                        <p:attrNameLst>
                                          <p:attrName>style.visibility</p:attrName>
                                        </p:attrNameLst>
                                      </p:cBhvr>
                                      <p:to>
                                        <p:strVal val="visible"/>
                                      </p:to>
                                    </p:set>
                                    <p:animEffect transition="in" filter="diamond(in)">
                                      <p:cBhvr>
                                        <p:cTn id="18" dur="2000"/>
                                        <p:tgtEl>
                                          <p:spTgt spid="33811"/>
                                        </p:tgtEl>
                                      </p:cBhvr>
                                    </p:animEffect>
                                  </p:childTnLst>
                                </p:cTn>
                              </p:par>
                              <p:par>
                                <p:cTn id="19" presetID="23" presetClass="entr" presetSubtype="16" repeatCount="indefinite" fill="hold" nodeType="withEffect">
                                  <p:stCondLst>
                                    <p:cond delay="0"/>
                                  </p:stCondLst>
                                  <p:endCondLst>
                                    <p:cond evt="onNext" delay="0">
                                      <p:tgtEl>
                                        <p:sldTgt/>
                                      </p:tgtEl>
                                    </p:cond>
                                  </p:endCondLst>
                                  <p:childTnLst>
                                    <p:set>
                                      <p:cBhvr>
                                        <p:cTn id="20" dur="1" fill="hold">
                                          <p:stCondLst>
                                            <p:cond delay="0"/>
                                          </p:stCondLst>
                                        </p:cTn>
                                        <p:tgtEl>
                                          <p:spTgt spid="20"/>
                                        </p:tgtEl>
                                        <p:attrNameLst>
                                          <p:attrName>style.visibility</p:attrName>
                                        </p:attrNameLst>
                                      </p:cBhvr>
                                      <p:to>
                                        <p:strVal val="visible"/>
                                      </p:to>
                                    </p:set>
                                    <p:anim calcmode="lin" valueType="num">
                                      <p:cBhvr>
                                        <p:cTn id="21" dur="3000" fill="hold"/>
                                        <p:tgtEl>
                                          <p:spTgt spid="20"/>
                                        </p:tgtEl>
                                        <p:attrNameLst>
                                          <p:attrName>ppt_w</p:attrName>
                                        </p:attrNameLst>
                                      </p:cBhvr>
                                      <p:tavLst>
                                        <p:tav tm="0">
                                          <p:val>
                                            <p:fltVal val="0"/>
                                          </p:val>
                                        </p:tav>
                                        <p:tav tm="100000">
                                          <p:val>
                                            <p:strVal val="#ppt_w"/>
                                          </p:val>
                                        </p:tav>
                                      </p:tavLst>
                                    </p:anim>
                                    <p:anim calcmode="lin" valueType="num">
                                      <p:cBhvr>
                                        <p:cTn id="22" dur="3000" fill="hold"/>
                                        <p:tgtEl>
                                          <p:spTgt spid="20"/>
                                        </p:tgtEl>
                                        <p:attrNameLst>
                                          <p:attrName>ppt_h</p:attrName>
                                        </p:attrNameLst>
                                      </p:cBhvr>
                                      <p:tavLst>
                                        <p:tav tm="0">
                                          <p:val>
                                            <p:fltVal val="0"/>
                                          </p:val>
                                        </p:tav>
                                        <p:tav tm="100000">
                                          <p:val>
                                            <p:strVal val="#ppt_h"/>
                                          </p:val>
                                        </p:tav>
                                      </p:tavLst>
                                    </p:anim>
                                  </p:childTnLst>
                                </p:cTn>
                              </p:par>
                              <p:par>
                                <p:cTn id="23" presetID="23" presetClass="entr" presetSubtype="16" repeatCount="indefinite" fill="hold" nodeType="withEffect">
                                  <p:stCondLst>
                                    <p:cond delay="0"/>
                                  </p:stCondLst>
                                  <p:endCondLst>
                                    <p:cond evt="onNext" delay="0">
                                      <p:tgtEl>
                                        <p:sldTgt/>
                                      </p:tgtEl>
                                    </p:cond>
                                  </p:endCondLst>
                                  <p:childTnLst>
                                    <p:set>
                                      <p:cBhvr>
                                        <p:cTn id="24" dur="1" fill="hold">
                                          <p:stCondLst>
                                            <p:cond delay="0"/>
                                          </p:stCondLst>
                                        </p:cTn>
                                        <p:tgtEl>
                                          <p:spTgt spid="21"/>
                                        </p:tgtEl>
                                        <p:attrNameLst>
                                          <p:attrName>style.visibility</p:attrName>
                                        </p:attrNameLst>
                                      </p:cBhvr>
                                      <p:to>
                                        <p:strVal val="visible"/>
                                      </p:to>
                                    </p:set>
                                    <p:anim calcmode="lin" valueType="num">
                                      <p:cBhvr>
                                        <p:cTn id="25" dur="3000" fill="hold"/>
                                        <p:tgtEl>
                                          <p:spTgt spid="21"/>
                                        </p:tgtEl>
                                        <p:attrNameLst>
                                          <p:attrName>ppt_w</p:attrName>
                                        </p:attrNameLst>
                                      </p:cBhvr>
                                      <p:tavLst>
                                        <p:tav tm="0">
                                          <p:val>
                                            <p:fltVal val="0"/>
                                          </p:val>
                                        </p:tav>
                                        <p:tav tm="100000">
                                          <p:val>
                                            <p:strVal val="#ppt_w"/>
                                          </p:val>
                                        </p:tav>
                                      </p:tavLst>
                                    </p:anim>
                                    <p:anim calcmode="lin" valueType="num">
                                      <p:cBhvr>
                                        <p:cTn id="26" dur="3000" fill="hold"/>
                                        <p:tgtEl>
                                          <p:spTgt spid="21"/>
                                        </p:tgtEl>
                                        <p:attrNameLst>
                                          <p:attrName>ppt_h</p:attrName>
                                        </p:attrNameLst>
                                      </p:cBhvr>
                                      <p:tavLst>
                                        <p:tav tm="0">
                                          <p:val>
                                            <p:fltVal val="0"/>
                                          </p:val>
                                        </p:tav>
                                        <p:tav tm="100000">
                                          <p:val>
                                            <p:strVal val="#ppt_h"/>
                                          </p:val>
                                        </p:tav>
                                      </p:tavLst>
                                    </p:anim>
                                  </p:childTnLst>
                                </p:cTn>
                              </p:par>
                              <p:par>
                                <p:cTn id="27" presetID="23" presetClass="entr" presetSubtype="16" repeatCount="indefinite" fill="hold" nodeType="withEffect">
                                  <p:stCondLst>
                                    <p:cond delay="0"/>
                                  </p:stCondLst>
                                  <p:endCondLst>
                                    <p:cond evt="onNext" delay="0">
                                      <p:tgtEl>
                                        <p:sldTgt/>
                                      </p:tgtEl>
                                    </p:cond>
                                  </p:endCondLst>
                                  <p:childTnLst>
                                    <p:set>
                                      <p:cBhvr>
                                        <p:cTn id="28" dur="1" fill="hold">
                                          <p:stCondLst>
                                            <p:cond delay="0"/>
                                          </p:stCondLst>
                                        </p:cTn>
                                        <p:tgtEl>
                                          <p:spTgt spid="22"/>
                                        </p:tgtEl>
                                        <p:attrNameLst>
                                          <p:attrName>style.visibility</p:attrName>
                                        </p:attrNameLst>
                                      </p:cBhvr>
                                      <p:to>
                                        <p:strVal val="visible"/>
                                      </p:to>
                                    </p:set>
                                    <p:anim calcmode="lin" valueType="num">
                                      <p:cBhvr>
                                        <p:cTn id="29" dur="3000" fill="hold"/>
                                        <p:tgtEl>
                                          <p:spTgt spid="22"/>
                                        </p:tgtEl>
                                        <p:attrNameLst>
                                          <p:attrName>ppt_w</p:attrName>
                                        </p:attrNameLst>
                                      </p:cBhvr>
                                      <p:tavLst>
                                        <p:tav tm="0">
                                          <p:val>
                                            <p:fltVal val="0"/>
                                          </p:val>
                                        </p:tav>
                                        <p:tav tm="100000">
                                          <p:val>
                                            <p:strVal val="#ppt_w"/>
                                          </p:val>
                                        </p:tav>
                                      </p:tavLst>
                                    </p:anim>
                                    <p:anim calcmode="lin" valueType="num">
                                      <p:cBhvr>
                                        <p:cTn id="30" dur="30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9" grpId="0" animBg="1"/>
      <p:bldP spid="33810" grpId="0" animBg="1"/>
      <p:bldP spid="338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1&quot;/&gt;&lt;property id=&quot;20307&quot; value=&quot;259&quot;/&gt;&lt;/object&gt;&lt;object type=&quot;3&quot; unique_id=&quot;10010&quot;&gt;&lt;property id=&quot;20148&quot; value=&quot;5&quot;/&gt;&lt;property id=&quot;20300&quot; value=&quot;Slide 2&quot;/&gt;&lt;property id=&quot;20307&quot; value=&quot;289&quot;/&gt;&lt;/object&gt;&lt;object type=&quot;3&quot; unique_id=&quot;10011&quot;&gt;&lt;property id=&quot;20148&quot; value=&quot;5&quot;/&gt;&lt;property id=&quot;20300&quot; value=&quot;Slide 4&quot;/&gt;&lt;property id=&quot;20307&quot; value=&quot;265&quot;/&gt;&lt;/object&gt;&lt;object type=&quot;3&quot; unique_id=&quot;10013&quot;&gt;&lt;property id=&quot;20148&quot; value=&quot;5&quot;/&gt;&lt;property id=&quot;20300&quot; value=&quot;Slide 5&quot;/&gt;&lt;property id=&quot;20307&quot; value=&quot;267&quot;/&gt;&lt;/object&gt;&lt;object type=&quot;3&quot; unique_id=&quot;10014&quot;&gt;&lt;property id=&quot;20148&quot; value=&quot;5&quot;/&gt;&lt;property id=&quot;20300&quot; value=&quot;Slide 6&quot;/&gt;&lt;property id=&quot;20307&quot; value=&quot;266&quot;/&gt;&lt;/object&gt;&lt;object type=&quot;3&quot; unique_id=&quot;10016&quot;&gt;&lt;property id=&quot;20148&quot; value=&quot;5&quot;/&gt;&lt;property id=&quot;20300&quot; value=&quot;Slide 7&quot;/&gt;&lt;property id=&quot;20307&quot; value=&quot;280&quot;/&gt;&lt;/object&gt;&lt;object type=&quot;3&quot; unique_id=&quot;10017&quot;&gt;&lt;property id=&quot;20148&quot; value=&quot;5&quot;/&gt;&lt;property id=&quot;20300&quot; value=&quot;Slide 8&quot;/&gt;&lt;property id=&quot;20307&quot; value=&quot;290&quot;/&gt;&lt;/object&gt;&lt;object type=&quot;3&quot; unique_id=&quot;10152&quot;&gt;&lt;property id=&quot;20148&quot; value=&quot;5&quot;/&gt;&lt;property id=&quot;20300&quot; value=&quot;Slide 3&quot;/&gt;&lt;property id=&quot;20307&quot; value=&quot;292&quot;/&gt;&lt;/object&gt;&lt;/object&gt;&lt;/object&gt;&lt;/database&gt;"/>
  <p:tag name="SECTOMILLISECCONVERTED" val="1"/>
  <p:tag name="VIOLETID" val="12015250"/>
  <p:tag name="VIOLETTITLE" val="Tuần 17"/>
  <p:tag name="VIOLETLESSON" val="48"/>
  <p:tag name="VIOLETCATID" val="2203"/>
  <p:tag name="VIOLETSUBJECT" val="Tập đọc 2"/>
  <p:tag name="VIOLETAUTHORID" val="11085518"/>
  <p:tag name="VIOLETAUTHORNAME" val="Phạm Anh Dũng"/>
  <p:tag name="VIOLETAUTHORAVATAR" val="11/85/518/avatar.jpg"/>
  <p:tag name="VIOLETAUTHORADDRESS" val="trường tiểu hoc lê hồng phong - kiến an- hải phòng"/>
  <p:tag name="VIOLETDATE" val="2017-04-08 09:47:39"/>
  <p:tag name="VIOLETHIT" val="249"/>
  <p:tag name="VIOLETLIKE" val="0"/>
  <p:tag name="ISPRING_RESOURCE_PATHS_HASH_PRESENTER" val="42eaa8d843ffd6768677419e29a73073aa42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829</TotalTime>
  <Words>123</Words>
  <Application>Microsoft Office PowerPoint</Application>
  <PresentationFormat>On-screen Show (4:3)</PresentationFormat>
  <Paragraphs>14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hong</dc:creator>
  <cp:lastModifiedBy>Windows User</cp:lastModifiedBy>
  <cp:revision>100</cp:revision>
  <dcterms:created xsi:type="dcterms:W3CDTF">2010-12-08T21:31:04Z</dcterms:created>
  <dcterms:modified xsi:type="dcterms:W3CDTF">2021-02-21T02:34:59Z</dcterms:modified>
</cp:coreProperties>
</file>