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Lst>
  <p:notesMasterIdLst>
    <p:notesMasterId r:id="rId40"/>
  </p:notesMasterIdLst>
  <p:sldIdLst>
    <p:sldId id="325" r:id="rId11"/>
    <p:sldId id="359" r:id="rId12"/>
    <p:sldId id="360" r:id="rId13"/>
    <p:sldId id="302" r:id="rId14"/>
    <p:sldId id="303" r:id="rId15"/>
    <p:sldId id="328" r:id="rId16"/>
    <p:sldId id="374" r:id="rId17"/>
    <p:sldId id="330" r:id="rId18"/>
    <p:sldId id="377" r:id="rId19"/>
    <p:sldId id="375" r:id="rId20"/>
    <p:sldId id="304" r:id="rId21"/>
    <p:sldId id="376" r:id="rId22"/>
    <p:sldId id="337" r:id="rId23"/>
    <p:sldId id="362" r:id="rId24"/>
    <p:sldId id="368" r:id="rId25"/>
    <p:sldId id="364" r:id="rId26"/>
    <p:sldId id="311" r:id="rId27"/>
    <p:sldId id="323" r:id="rId28"/>
    <p:sldId id="355" r:id="rId29"/>
    <p:sldId id="378" r:id="rId30"/>
    <p:sldId id="379" r:id="rId31"/>
    <p:sldId id="380" r:id="rId32"/>
    <p:sldId id="381" r:id="rId33"/>
    <p:sldId id="382" r:id="rId34"/>
    <p:sldId id="383" r:id="rId35"/>
    <p:sldId id="384" r:id="rId36"/>
    <p:sldId id="385" r:id="rId37"/>
    <p:sldId id="386" r:id="rId38"/>
    <p:sldId id="321" r:id="rId39"/>
  </p:sldIdLst>
  <p:sldSz cx="9144000" cy="6858000" type="screen4x3"/>
  <p:notesSz cx="6858000" cy="9144000"/>
  <p:custDataLst>
    <p:tags r:id="rId41"/>
  </p:custDataLst>
  <p:defaultTextStyle>
    <a:defPPr>
      <a:defRPr lang="en-US"/>
    </a:defPPr>
    <a:lvl1pPr algn="l" rtl="0" eaLnBrk="0" fontAlgn="base" hangingPunct="0">
      <a:spcBef>
        <a:spcPct val="0"/>
      </a:spcBef>
      <a:spcAft>
        <a:spcPct val="0"/>
      </a:spcAft>
      <a:defRPr sz="28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bg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bg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bg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bg1"/>
        </a:solidFill>
        <a:latin typeface="Times New Roman" pitchFamily="18" charset="0"/>
        <a:ea typeface="+mn-ea"/>
        <a:cs typeface="+mn-cs"/>
      </a:defRPr>
    </a:lvl5pPr>
    <a:lvl6pPr marL="2286000" algn="l" defTabSz="914400" rtl="0" eaLnBrk="1" latinLnBrk="0" hangingPunct="1">
      <a:defRPr sz="2800" kern="1200">
        <a:solidFill>
          <a:schemeClr val="bg1"/>
        </a:solidFill>
        <a:latin typeface="Times New Roman" pitchFamily="18" charset="0"/>
        <a:ea typeface="+mn-ea"/>
        <a:cs typeface="+mn-cs"/>
      </a:defRPr>
    </a:lvl6pPr>
    <a:lvl7pPr marL="2743200" algn="l" defTabSz="914400" rtl="0" eaLnBrk="1" latinLnBrk="0" hangingPunct="1">
      <a:defRPr sz="2800" kern="1200">
        <a:solidFill>
          <a:schemeClr val="bg1"/>
        </a:solidFill>
        <a:latin typeface="Times New Roman" pitchFamily="18" charset="0"/>
        <a:ea typeface="+mn-ea"/>
        <a:cs typeface="+mn-cs"/>
      </a:defRPr>
    </a:lvl7pPr>
    <a:lvl8pPr marL="3200400" algn="l" defTabSz="914400" rtl="0" eaLnBrk="1" latinLnBrk="0" hangingPunct="1">
      <a:defRPr sz="2800" kern="1200">
        <a:solidFill>
          <a:schemeClr val="bg1"/>
        </a:solidFill>
        <a:latin typeface="Times New Roman" pitchFamily="18" charset="0"/>
        <a:ea typeface="+mn-ea"/>
        <a:cs typeface="+mn-cs"/>
      </a:defRPr>
    </a:lvl8pPr>
    <a:lvl9pPr marL="3657600" algn="l" defTabSz="914400" rtl="0" eaLnBrk="1" latinLnBrk="0" hangingPunct="1">
      <a:defRPr sz="28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5050"/>
    <a:srgbClr val="FF00FF"/>
    <a:srgbClr val="CC00CC"/>
    <a:srgbClr val="6600FF"/>
    <a:srgbClr val="6600CC"/>
    <a:srgbClr val="CC00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2" autoAdjust="0"/>
    <p:restoredTop sz="93976" autoAdjust="0"/>
  </p:normalViewPr>
  <p:slideViewPr>
    <p:cSldViewPr>
      <p:cViewPr varScale="1">
        <p:scale>
          <a:sx n="69" d="100"/>
          <a:sy n="69" d="100"/>
        </p:scale>
        <p:origin x="-5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defRPr>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defRPr>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0A750968-2034-41D0-A381-3F433031FF35}" type="slidenum">
              <a:rPr lang="en-US"/>
              <a:pPr/>
              <a:t>‹#›</a:t>
            </a:fld>
            <a:endParaRPr lang="en-US"/>
          </a:p>
        </p:txBody>
      </p:sp>
    </p:spTree>
    <p:extLst>
      <p:ext uri="{BB962C8B-B14F-4D97-AF65-F5344CB8AC3E}">
        <p14:creationId xmlns:p14="http://schemas.microsoft.com/office/powerpoint/2010/main" val="38997033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909E45-64BC-4B06-A804-249602F592BD}" type="slidenum">
              <a:rPr lang="en-US"/>
              <a:pPr/>
              <a:t>‹#›</a:t>
            </a:fld>
            <a:endParaRPr lang="en-US"/>
          </a:p>
        </p:txBody>
      </p:sp>
    </p:spTree>
    <p:extLst>
      <p:ext uri="{BB962C8B-B14F-4D97-AF65-F5344CB8AC3E}">
        <p14:creationId xmlns:p14="http://schemas.microsoft.com/office/powerpoint/2010/main" val="112104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AE0E23-2CB8-401E-BB5D-97F8EEFE8CFB}" type="slidenum">
              <a:rPr lang="en-US"/>
              <a:pPr/>
              <a:t>‹#›</a:t>
            </a:fld>
            <a:endParaRPr lang="en-US"/>
          </a:p>
        </p:txBody>
      </p:sp>
    </p:spTree>
    <p:extLst>
      <p:ext uri="{BB962C8B-B14F-4D97-AF65-F5344CB8AC3E}">
        <p14:creationId xmlns:p14="http://schemas.microsoft.com/office/powerpoint/2010/main" val="1963667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500B928-B157-4BD7-BDE2-BB8F930F4459}" type="slidenum">
              <a:rPr lang="en-US"/>
              <a:pPr/>
              <a:t>‹#›</a:t>
            </a:fld>
            <a:endParaRPr lang="en-US"/>
          </a:p>
        </p:txBody>
      </p:sp>
    </p:spTree>
    <p:extLst>
      <p:ext uri="{BB962C8B-B14F-4D97-AF65-F5344CB8AC3E}">
        <p14:creationId xmlns:p14="http://schemas.microsoft.com/office/powerpoint/2010/main" val="698567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0CE4F06-4D39-48FB-A314-5A34E019FBD5}" type="slidenum">
              <a:rPr lang="en-US"/>
              <a:pPr/>
              <a:t>‹#›</a:t>
            </a:fld>
            <a:endParaRPr lang="en-US"/>
          </a:p>
        </p:txBody>
      </p:sp>
    </p:spTree>
    <p:extLst>
      <p:ext uri="{BB962C8B-B14F-4D97-AF65-F5344CB8AC3E}">
        <p14:creationId xmlns:p14="http://schemas.microsoft.com/office/powerpoint/2010/main" val="356492481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52B6FBF-5FD8-486F-8AF2-76AC895D9728}" type="slidenum">
              <a:rPr lang="en-US"/>
              <a:pPr/>
              <a:t>‹#›</a:t>
            </a:fld>
            <a:endParaRPr lang="en-US"/>
          </a:p>
        </p:txBody>
      </p:sp>
    </p:spTree>
    <p:extLst>
      <p:ext uri="{BB962C8B-B14F-4D97-AF65-F5344CB8AC3E}">
        <p14:creationId xmlns:p14="http://schemas.microsoft.com/office/powerpoint/2010/main" val="2164314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B6083DE-9C57-45E4-A32B-A698BDDF2CE1}" type="slidenum">
              <a:rPr lang="en-US"/>
              <a:pPr/>
              <a:t>‹#›</a:t>
            </a:fld>
            <a:endParaRPr lang="en-US"/>
          </a:p>
        </p:txBody>
      </p:sp>
    </p:spTree>
    <p:extLst>
      <p:ext uri="{BB962C8B-B14F-4D97-AF65-F5344CB8AC3E}">
        <p14:creationId xmlns:p14="http://schemas.microsoft.com/office/powerpoint/2010/main" val="3787729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E7C5AEB-3624-4E03-9E18-2275E7BB5FA4}" type="slidenum">
              <a:rPr lang="en-US"/>
              <a:pPr/>
              <a:t>‹#›</a:t>
            </a:fld>
            <a:endParaRPr lang="en-US"/>
          </a:p>
        </p:txBody>
      </p:sp>
    </p:spTree>
    <p:extLst>
      <p:ext uri="{BB962C8B-B14F-4D97-AF65-F5344CB8AC3E}">
        <p14:creationId xmlns:p14="http://schemas.microsoft.com/office/powerpoint/2010/main" val="2642362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386CC54-AF60-4EB8-8C9B-AAF934075A01}" type="slidenum">
              <a:rPr lang="en-US"/>
              <a:pPr/>
              <a:t>‹#›</a:t>
            </a:fld>
            <a:endParaRPr lang="en-US"/>
          </a:p>
        </p:txBody>
      </p:sp>
    </p:spTree>
    <p:extLst>
      <p:ext uri="{BB962C8B-B14F-4D97-AF65-F5344CB8AC3E}">
        <p14:creationId xmlns:p14="http://schemas.microsoft.com/office/powerpoint/2010/main" val="14960386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2628BE8-5A63-424B-8FED-25A806287496}" type="slidenum">
              <a:rPr lang="en-US"/>
              <a:pPr/>
              <a:t>‹#›</a:t>
            </a:fld>
            <a:endParaRPr lang="en-US"/>
          </a:p>
        </p:txBody>
      </p:sp>
    </p:spTree>
    <p:extLst>
      <p:ext uri="{BB962C8B-B14F-4D97-AF65-F5344CB8AC3E}">
        <p14:creationId xmlns:p14="http://schemas.microsoft.com/office/powerpoint/2010/main" val="3825085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8F939E4-93C9-48C8-BF58-D44A9CD00D46}" type="slidenum">
              <a:rPr lang="en-US"/>
              <a:pPr/>
              <a:t>‹#›</a:t>
            </a:fld>
            <a:endParaRPr lang="en-US"/>
          </a:p>
        </p:txBody>
      </p:sp>
    </p:spTree>
    <p:extLst>
      <p:ext uri="{BB962C8B-B14F-4D97-AF65-F5344CB8AC3E}">
        <p14:creationId xmlns:p14="http://schemas.microsoft.com/office/powerpoint/2010/main" val="6520889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31CA8AC6-9B04-4A0F-99D2-5A5A4D75C06A}" type="slidenum">
              <a:rPr lang="en-US"/>
              <a:pPr/>
              <a:t>‹#›</a:t>
            </a:fld>
            <a:endParaRPr lang="en-US"/>
          </a:p>
        </p:txBody>
      </p:sp>
    </p:spTree>
    <p:extLst>
      <p:ext uri="{BB962C8B-B14F-4D97-AF65-F5344CB8AC3E}">
        <p14:creationId xmlns:p14="http://schemas.microsoft.com/office/powerpoint/2010/main" val="37618830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BCD8978-5F79-4D4F-809B-632E283D2CC6}" type="slidenum">
              <a:rPr lang="en-US"/>
              <a:pPr/>
              <a:t>‹#›</a:t>
            </a:fld>
            <a:endParaRPr lang="en-US"/>
          </a:p>
        </p:txBody>
      </p:sp>
    </p:spTree>
    <p:extLst>
      <p:ext uri="{BB962C8B-B14F-4D97-AF65-F5344CB8AC3E}">
        <p14:creationId xmlns:p14="http://schemas.microsoft.com/office/powerpoint/2010/main" val="14558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47B567-2D7F-401A-8EAF-0F159AA0D053}" type="slidenum">
              <a:rPr lang="en-US"/>
              <a:pPr/>
              <a:t>‹#›</a:t>
            </a:fld>
            <a:endParaRPr lang="en-US"/>
          </a:p>
        </p:txBody>
      </p:sp>
    </p:spTree>
    <p:extLst>
      <p:ext uri="{BB962C8B-B14F-4D97-AF65-F5344CB8AC3E}">
        <p14:creationId xmlns:p14="http://schemas.microsoft.com/office/powerpoint/2010/main" val="1822780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20D389E-8365-4D66-BC79-1EA9D759E33F}" type="slidenum">
              <a:rPr lang="en-US"/>
              <a:pPr/>
              <a:t>‹#›</a:t>
            </a:fld>
            <a:endParaRPr lang="en-US"/>
          </a:p>
        </p:txBody>
      </p:sp>
    </p:spTree>
    <p:extLst>
      <p:ext uri="{BB962C8B-B14F-4D97-AF65-F5344CB8AC3E}">
        <p14:creationId xmlns:p14="http://schemas.microsoft.com/office/powerpoint/2010/main" val="651305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4CCC552-C0B7-4035-AB2F-84C6C0B1092D}" type="slidenum">
              <a:rPr lang="en-US"/>
              <a:pPr/>
              <a:t>‹#›</a:t>
            </a:fld>
            <a:endParaRPr lang="en-US"/>
          </a:p>
        </p:txBody>
      </p:sp>
    </p:spTree>
    <p:extLst>
      <p:ext uri="{BB962C8B-B14F-4D97-AF65-F5344CB8AC3E}">
        <p14:creationId xmlns:p14="http://schemas.microsoft.com/office/powerpoint/2010/main" val="458084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61B76010-29C0-4F7B-B917-429CB020BC47}" type="slidenum">
              <a:rPr lang="en-US"/>
              <a:pPr/>
              <a:t>‹#›</a:t>
            </a:fld>
            <a:endParaRPr lang="en-US"/>
          </a:p>
        </p:txBody>
      </p:sp>
    </p:spTree>
    <p:extLst>
      <p:ext uri="{BB962C8B-B14F-4D97-AF65-F5344CB8AC3E}">
        <p14:creationId xmlns:p14="http://schemas.microsoft.com/office/powerpoint/2010/main" val="349959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3A00C2E-8901-4C83-9B86-75E2050BF0A2}" type="slidenum">
              <a:rPr lang="en-US"/>
              <a:pPr/>
              <a:t>‹#›</a:t>
            </a:fld>
            <a:endParaRPr lang="en-US"/>
          </a:p>
        </p:txBody>
      </p:sp>
    </p:spTree>
    <p:extLst>
      <p:ext uri="{BB962C8B-B14F-4D97-AF65-F5344CB8AC3E}">
        <p14:creationId xmlns:p14="http://schemas.microsoft.com/office/powerpoint/2010/main" val="3283569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EBB2907-D44B-4358-8C51-610C5B592010}" type="slidenum">
              <a:rPr lang="en-US"/>
              <a:pPr/>
              <a:t>‹#›</a:t>
            </a:fld>
            <a:endParaRPr lang="en-US"/>
          </a:p>
        </p:txBody>
      </p:sp>
    </p:spTree>
    <p:extLst>
      <p:ext uri="{BB962C8B-B14F-4D97-AF65-F5344CB8AC3E}">
        <p14:creationId xmlns:p14="http://schemas.microsoft.com/office/powerpoint/2010/main" val="1572650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8617EB51-2D5B-4EA5-AFF5-A1103169FBDC}" type="slidenum">
              <a:rPr lang="en-US"/>
              <a:pPr/>
              <a:t>‹#›</a:t>
            </a:fld>
            <a:endParaRPr lang="en-US"/>
          </a:p>
        </p:txBody>
      </p:sp>
    </p:spTree>
    <p:extLst>
      <p:ext uri="{BB962C8B-B14F-4D97-AF65-F5344CB8AC3E}">
        <p14:creationId xmlns:p14="http://schemas.microsoft.com/office/powerpoint/2010/main" val="4247981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67B4E6A1-94E9-4E5E-8935-EC9C4042A6C9}" type="slidenum">
              <a:rPr lang="en-US"/>
              <a:pPr/>
              <a:t>‹#›</a:t>
            </a:fld>
            <a:endParaRPr lang="en-US"/>
          </a:p>
        </p:txBody>
      </p:sp>
    </p:spTree>
    <p:extLst>
      <p:ext uri="{BB962C8B-B14F-4D97-AF65-F5344CB8AC3E}">
        <p14:creationId xmlns:p14="http://schemas.microsoft.com/office/powerpoint/2010/main" val="596267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FBC37E61-A3C4-4D96-8D91-EB0FEB5E7C05}" type="slidenum">
              <a:rPr lang="en-US"/>
              <a:pPr/>
              <a:t>‹#›</a:t>
            </a:fld>
            <a:endParaRPr lang="en-US"/>
          </a:p>
        </p:txBody>
      </p:sp>
    </p:spTree>
    <p:extLst>
      <p:ext uri="{BB962C8B-B14F-4D97-AF65-F5344CB8AC3E}">
        <p14:creationId xmlns:p14="http://schemas.microsoft.com/office/powerpoint/2010/main" val="200909344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2FE7A8A-1383-4EB3-ACEB-793EE5C11927}" type="slidenum">
              <a:rPr lang="en-US"/>
              <a:pPr/>
              <a:t>‹#›</a:t>
            </a:fld>
            <a:endParaRPr lang="en-US"/>
          </a:p>
        </p:txBody>
      </p:sp>
    </p:spTree>
    <p:extLst>
      <p:ext uri="{BB962C8B-B14F-4D97-AF65-F5344CB8AC3E}">
        <p14:creationId xmlns:p14="http://schemas.microsoft.com/office/powerpoint/2010/main" val="3873609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D1E4A4-2011-4873-A68E-421BA1AA8950}" type="slidenum">
              <a:rPr lang="en-US"/>
              <a:pPr/>
              <a:t>‹#›</a:t>
            </a:fld>
            <a:endParaRPr lang="en-US"/>
          </a:p>
        </p:txBody>
      </p:sp>
    </p:spTree>
    <p:extLst>
      <p:ext uri="{BB962C8B-B14F-4D97-AF65-F5344CB8AC3E}">
        <p14:creationId xmlns:p14="http://schemas.microsoft.com/office/powerpoint/2010/main" val="205026391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2EC745C-803F-41A5-9533-85A9896814F4}" type="slidenum">
              <a:rPr lang="en-US"/>
              <a:pPr/>
              <a:t>‹#›</a:t>
            </a:fld>
            <a:endParaRPr lang="en-US"/>
          </a:p>
        </p:txBody>
      </p:sp>
    </p:spTree>
    <p:extLst>
      <p:ext uri="{BB962C8B-B14F-4D97-AF65-F5344CB8AC3E}">
        <p14:creationId xmlns:p14="http://schemas.microsoft.com/office/powerpoint/2010/main" val="3047182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4A5A68F-4EDE-4388-AB68-E81704C3AC04}" type="slidenum">
              <a:rPr lang="en-US"/>
              <a:pPr/>
              <a:t>‹#›</a:t>
            </a:fld>
            <a:endParaRPr lang="en-US"/>
          </a:p>
        </p:txBody>
      </p:sp>
    </p:spTree>
    <p:extLst>
      <p:ext uri="{BB962C8B-B14F-4D97-AF65-F5344CB8AC3E}">
        <p14:creationId xmlns:p14="http://schemas.microsoft.com/office/powerpoint/2010/main" val="83166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604A099-CAB8-42F3-B15D-3BC24494F3C8}" type="slidenum">
              <a:rPr lang="en-US"/>
              <a:pPr/>
              <a:t>‹#›</a:t>
            </a:fld>
            <a:endParaRPr lang="en-US"/>
          </a:p>
        </p:txBody>
      </p:sp>
    </p:spTree>
    <p:extLst>
      <p:ext uri="{BB962C8B-B14F-4D97-AF65-F5344CB8AC3E}">
        <p14:creationId xmlns:p14="http://schemas.microsoft.com/office/powerpoint/2010/main" val="2685245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9270C63-B6D0-4C82-B011-D2309D02CB48}" type="slidenum">
              <a:rPr lang="en-US"/>
              <a:pPr/>
              <a:t>‹#›</a:t>
            </a:fld>
            <a:endParaRPr lang="en-US"/>
          </a:p>
        </p:txBody>
      </p:sp>
    </p:spTree>
    <p:extLst>
      <p:ext uri="{BB962C8B-B14F-4D97-AF65-F5344CB8AC3E}">
        <p14:creationId xmlns:p14="http://schemas.microsoft.com/office/powerpoint/2010/main" val="3576015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3A035C6-9308-4A74-B1E6-D730EB88470F}" type="slidenum">
              <a:rPr lang="en-US"/>
              <a:pPr/>
              <a:t>‹#›</a:t>
            </a:fld>
            <a:endParaRPr lang="en-US"/>
          </a:p>
        </p:txBody>
      </p:sp>
    </p:spTree>
    <p:extLst>
      <p:ext uri="{BB962C8B-B14F-4D97-AF65-F5344CB8AC3E}">
        <p14:creationId xmlns:p14="http://schemas.microsoft.com/office/powerpoint/2010/main" val="684353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81774CAF-9B66-4BA4-8E01-5235A2B5B39B}" type="slidenum">
              <a:rPr lang="en-US"/>
              <a:pPr/>
              <a:t>‹#›</a:t>
            </a:fld>
            <a:endParaRPr lang="en-US"/>
          </a:p>
        </p:txBody>
      </p:sp>
    </p:spTree>
    <p:extLst>
      <p:ext uri="{BB962C8B-B14F-4D97-AF65-F5344CB8AC3E}">
        <p14:creationId xmlns:p14="http://schemas.microsoft.com/office/powerpoint/2010/main" val="4087756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53BA936-9056-46F9-B3CD-B6CB0230A305}" type="slidenum">
              <a:rPr lang="en-US"/>
              <a:pPr/>
              <a:t>‹#›</a:t>
            </a:fld>
            <a:endParaRPr lang="en-US"/>
          </a:p>
        </p:txBody>
      </p:sp>
    </p:spTree>
    <p:extLst>
      <p:ext uri="{BB962C8B-B14F-4D97-AF65-F5344CB8AC3E}">
        <p14:creationId xmlns:p14="http://schemas.microsoft.com/office/powerpoint/2010/main" val="3543824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0DCABEF-62BB-4234-910C-C1E0666FBEAC}" type="slidenum">
              <a:rPr lang="en-US"/>
              <a:pPr/>
              <a:t>‹#›</a:t>
            </a:fld>
            <a:endParaRPr lang="en-US"/>
          </a:p>
        </p:txBody>
      </p:sp>
    </p:spTree>
    <p:extLst>
      <p:ext uri="{BB962C8B-B14F-4D97-AF65-F5344CB8AC3E}">
        <p14:creationId xmlns:p14="http://schemas.microsoft.com/office/powerpoint/2010/main" val="231019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A9CC6BF-5CBF-4E56-9C31-A3170B73C929}" type="slidenum">
              <a:rPr lang="en-US"/>
              <a:pPr/>
              <a:t>‹#›</a:t>
            </a:fld>
            <a:endParaRPr lang="en-US"/>
          </a:p>
        </p:txBody>
      </p:sp>
    </p:spTree>
    <p:extLst>
      <p:ext uri="{BB962C8B-B14F-4D97-AF65-F5344CB8AC3E}">
        <p14:creationId xmlns:p14="http://schemas.microsoft.com/office/powerpoint/2010/main" val="990104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44B46F8-D663-46EA-928C-528193EC6A8E}" type="slidenum">
              <a:rPr lang="en-US"/>
              <a:pPr/>
              <a:t>‹#›</a:t>
            </a:fld>
            <a:endParaRPr lang="en-US"/>
          </a:p>
        </p:txBody>
      </p:sp>
    </p:spTree>
    <p:extLst>
      <p:ext uri="{BB962C8B-B14F-4D97-AF65-F5344CB8AC3E}">
        <p14:creationId xmlns:p14="http://schemas.microsoft.com/office/powerpoint/2010/main" val="27650124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6320A1-9A55-44C1-BAB6-09D8FABF626C}" type="slidenum">
              <a:rPr lang="en-US"/>
              <a:pPr/>
              <a:t>‹#›</a:t>
            </a:fld>
            <a:endParaRPr lang="en-US"/>
          </a:p>
        </p:txBody>
      </p:sp>
    </p:spTree>
    <p:extLst>
      <p:ext uri="{BB962C8B-B14F-4D97-AF65-F5344CB8AC3E}">
        <p14:creationId xmlns:p14="http://schemas.microsoft.com/office/powerpoint/2010/main" val="2818481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473D2A7-82D5-4AAA-A17C-8C3D7C2D1FD4}" type="slidenum">
              <a:rPr lang="en-US"/>
              <a:pPr/>
              <a:t>‹#›</a:t>
            </a:fld>
            <a:endParaRPr lang="en-US"/>
          </a:p>
        </p:txBody>
      </p:sp>
    </p:spTree>
    <p:extLst>
      <p:ext uri="{BB962C8B-B14F-4D97-AF65-F5344CB8AC3E}">
        <p14:creationId xmlns:p14="http://schemas.microsoft.com/office/powerpoint/2010/main" val="1052372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6D4B45A3-01D8-4DD6-85C8-0695ED62B957}" type="slidenum">
              <a:rPr lang="en-US"/>
              <a:pPr/>
              <a:t>‹#›</a:t>
            </a:fld>
            <a:endParaRPr lang="en-US"/>
          </a:p>
        </p:txBody>
      </p:sp>
    </p:spTree>
    <p:extLst>
      <p:ext uri="{BB962C8B-B14F-4D97-AF65-F5344CB8AC3E}">
        <p14:creationId xmlns:p14="http://schemas.microsoft.com/office/powerpoint/2010/main" val="3585057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F2FA261-D6CA-47EC-9A89-417BDB16A266}" type="slidenum">
              <a:rPr lang="en-US"/>
              <a:pPr/>
              <a:t>‹#›</a:t>
            </a:fld>
            <a:endParaRPr lang="en-US"/>
          </a:p>
        </p:txBody>
      </p:sp>
    </p:spTree>
    <p:extLst>
      <p:ext uri="{BB962C8B-B14F-4D97-AF65-F5344CB8AC3E}">
        <p14:creationId xmlns:p14="http://schemas.microsoft.com/office/powerpoint/2010/main" val="3477311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552A50F-8868-41E7-8265-6B1514CCC1DA}" type="slidenum">
              <a:rPr lang="en-US"/>
              <a:pPr/>
              <a:t>‹#›</a:t>
            </a:fld>
            <a:endParaRPr lang="en-US"/>
          </a:p>
        </p:txBody>
      </p:sp>
    </p:spTree>
    <p:extLst>
      <p:ext uri="{BB962C8B-B14F-4D97-AF65-F5344CB8AC3E}">
        <p14:creationId xmlns:p14="http://schemas.microsoft.com/office/powerpoint/2010/main" val="3844633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E0228EE-A8C4-41D0-AA1D-ADA6873CE15A}" type="slidenum">
              <a:rPr lang="en-US"/>
              <a:pPr/>
              <a:t>‹#›</a:t>
            </a:fld>
            <a:endParaRPr lang="en-US"/>
          </a:p>
        </p:txBody>
      </p:sp>
    </p:spTree>
    <p:extLst>
      <p:ext uri="{BB962C8B-B14F-4D97-AF65-F5344CB8AC3E}">
        <p14:creationId xmlns:p14="http://schemas.microsoft.com/office/powerpoint/2010/main" val="1568961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92EBF38-A4A4-4D55-A314-3AFCAB97E88D}" type="slidenum">
              <a:rPr lang="en-US"/>
              <a:pPr/>
              <a:t>‹#›</a:t>
            </a:fld>
            <a:endParaRPr lang="en-US"/>
          </a:p>
        </p:txBody>
      </p:sp>
    </p:spTree>
    <p:extLst>
      <p:ext uri="{BB962C8B-B14F-4D97-AF65-F5344CB8AC3E}">
        <p14:creationId xmlns:p14="http://schemas.microsoft.com/office/powerpoint/2010/main" val="2526490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D4CC36F-5604-4D2C-A323-57719AB56C83}" type="slidenum">
              <a:rPr lang="en-US"/>
              <a:pPr/>
              <a:t>‹#›</a:t>
            </a:fld>
            <a:endParaRPr lang="en-US"/>
          </a:p>
        </p:txBody>
      </p:sp>
    </p:spTree>
    <p:extLst>
      <p:ext uri="{BB962C8B-B14F-4D97-AF65-F5344CB8AC3E}">
        <p14:creationId xmlns:p14="http://schemas.microsoft.com/office/powerpoint/2010/main" val="69019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BBCD8AB-B6B9-4426-BE5D-6D1921510D1B}" type="slidenum">
              <a:rPr lang="en-US"/>
              <a:pPr/>
              <a:t>‹#›</a:t>
            </a:fld>
            <a:endParaRPr lang="en-US"/>
          </a:p>
        </p:txBody>
      </p:sp>
    </p:spTree>
    <p:extLst>
      <p:ext uri="{BB962C8B-B14F-4D97-AF65-F5344CB8AC3E}">
        <p14:creationId xmlns:p14="http://schemas.microsoft.com/office/powerpoint/2010/main" val="3970266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05DBDC1-428B-45FC-9CFA-F795B82AFAF7}" type="slidenum">
              <a:rPr lang="en-US"/>
              <a:pPr/>
              <a:t>‹#›</a:t>
            </a:fld>
            <a:endParaRPr lang="en-US"/>
          </a:p>
        </p:txBody>
      </p:sp>
    </p:spTree>
    <p:extLst>
      <p:ext uri="{BB962C8B-B14F-4D97-AF65-F5344CB8AC3E}">
        <p14:creationId xmlns:p14="http://schemas.microsoft.com/office/powerpoint/2010/main" val="205626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F3F3391-B814-49B8-8749-C2A97DDBC6A4}" type="slidenum">
              <a:rPr lang="en-US"/>
              <a:pPr/>
              <a:t>‹#›</a:t>
            </a:fld>
            <a:endParaRPr lang="en-US"/>
          </a:p>
        </p:txBody>
      </p:sp>
    </p:spTree>
    <p:extLst>
      <p:ext uri="{BB962C8B-B14F-4D97-AF65-F5344CB8AC3E}">
        <p14:creationId xmlns:p14="http://schemas.microsoft.com/office/powerpoint/2010/main" val="227904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49EB20-7440-47D0-BB55-619F1A1DED4A}" type="slidenum">
              <a:rPr lang="en-US"/>
              <a:pPr/>
              <a:t>‹#›</a:t>
            </a:fld>
            <a:endParaRPr lang="en-US"/>
          </a:p>
        </p:txBody>
      </p:sp>
    </p:spTree>
    <p:extLst>
      <p:ext uri="{BB962C8B-B14F-4D97-AF65-F5344CB8AC3E}">
        <p14:creationId xmlns:p14="http://schemas.microsoft.com/office/powerpoint/2010/main" val="1845268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582BBDA-E42A-402A-8B18-C0D198CF6825}" type="slidenum">
              <a:rPr lang="en-US"/>
              <a:pPr/>
              <a:t>‹#›</a:t>
            </a:fld>
            <a:endParaRPr lang="en-US"/>
          </a:p>
        </p:txBody>
      </p:sp>
    </p:spTree>
    <p:extLst>
      <p:ext uri="{BB962C8B-B14F-4D97-AF65-F5344CB8AC3E}">
        <p14:creationId xmlns:p14="http://schemas.microsoft.com/office/powerpoint/2010/main" val="35196069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220E396-E55C-41B9-81CD-0002A992DF12}" type="slidenum">
              <a:rPr lang="en-US"/>
              <a:pPr/>
              <a:t>‹#›</a:t>
            </a:fld>
            <a:endParaRPr lang="en-US"/>
          </a:p>
        </p:txBody>
      </p:sp>
    </p:spTree>
    <p:extLst>
      <p:ext uri="{BB962C8B-B14F-4D97-AF65-F5344CB8AC3E}">
        <p14:creationId xmlns:p14="http://schemas.microsoft.com/office/powerpoint/2010/main" val="3178628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0983A95-EF48-4130-ACB7-B4DBC8BAE667}" type="slidenum">
              <a:rPr lang="en-US"/>
              <a:pPr/>
              <a:t>‹#›</a:t>
            </a:fld>
            <a:endParaRPr lang="en-US"/>
          </a:p>
        </p:txBody>
      </p:sp>
    </p:spTree>
    <p:extLst>
      <p:ext uri="{BB962C8B-B14F-4D97-AF65-F5344CB8AC3E}">
        <p14:creationId xmlns:p14="http://schemas.microsoft.com/office/powerpoint/2010/main" val="4102035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F278863-E9F6-4EC1-98CA-77E75E46E1F7}" type="slidenum">
              <a:rPr lang="en-US"/>
              <a:pPr/>
              <a:t>‹#›</a:t>
            </a:fld>
            <a:endParaRPr lang="en-US"/>
          </a:p>
        </p:txBody>
      </p:sp>
    </p:spTree>
    <p:extLst>
      <p:ext uri="{BB962C8B-B14F-4D97-AF65-F5344CB8AC3E}">
        <p14:creationId xmlns:p14="http://schemas.microsoft.com/office/powerpoint/2010/main" val="1302930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BE40A63-B3FC-4317-A3A8-3A104239E379}" type="slidenum">
              <a:rPr lang="en-US"/>
              <a:pPr/>
              <a:t>‹#›</a:t>
            </a:fld>
            <a:endParaRPr lang="en-US"/>
          </a:p>
        </p:txBody>
      </p:sp>
    </p:spTree>
    <p:extLst>
      <p:ext uri="{BB962C8B-B14F-4D97-AF65-F5344CB8AC3E}">
        <p14:creationId xmlns:p14="http://schemas.microsoft.com/office/powerpoint/2010/main" val="3675689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ED26CF1-003A-4A98-AFC6-DD32BEB5C690}" type="slidenum">
              <a:rPr lang="en-US"/>
              <a:pPr/>
              <a:t>‹#›</a:t>
            </a:fld>
            <a:endParaRPr lang="en-US"/>
          </a:p>
        </p:txBody>
      </p:sp>
    </p:spTree>
    <p:extLst>
      <p:ext uri="{BB962C8B-B14F-4D97-AF65-F5344CB8AC3E}">
        <p14:creationId xmlns:p14="http://schemas.microsoft.com/office/powerpoint/2010/main" val="95127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4E47531-4FF9-4086-822B-4BE536C04540}" type="slidenum">
              <a:rPr lang="en-US"/>
              <a:pPr/>
              <a:t>‹#›</a:t>
            </a:fld>
            <a:endParaRPr lang="en-US"/>
          </a:p>
        </p:txBody>
      </p:sp>
    </p:spTree>
    <p:extLst>
      <p:ext uri="{BB962C8B-B14F-4D97-AF65-F5344CB8AC3E}">
        <p14:creationId xmlns:p14="http://schemas.microsoft.com/office/powerpoint/2010/main" val="3987056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D75BD0B-F2B0-4E41-BBA4-BEE152751815}" type="slidenum">
              <a:rPr lang="en-US"/>
              <a:pPr/>
              <a:t>‹#›</a:t>
            </a:fld>
            <a:endParaRPr lang="en-US"/>
          </a:p>
        </p:txBody>
      </p:sp>
    </p:spTree>
    <p:extLst>
      <p:ext uri="{BB962C8B-B14F-4D97-AF65-F5344CB8AC3E}">
        <p14:creationId xmlns:p14="http://schemas.microsoft.com/office/powerpoint/2010/main" val="2779625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9253F05-EC25-46CC-87C7-82C81F84F420}" type="slidenum">
              <a:rPr lang="en-US"/>
              <a:pPr/>
              <a:t>‹#›</a:t>
            </a:fld>
            <a:endParaRPr lang="en-US"/>
          </a:p>
        </p:txBody>
      </p:sp>
    </p:spTree>
    <p:extLst>
      <p:ext uri="{BB962C8B-B14F-4D97-AF65-F5344CB8AC3E}">
        <p14:creationId xmlns:p14="http://schemas.microsoft.com/office/powerpoint/2010/main" val="1334178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AD0593F-F287-4B64-AC4A-8094D7016AEB}" type="slidenum">
              <a:rPr lang="en-US"/>
              <a:pPr/>
              <a:t>‹#›</a:t>
            </a:fld>
            <a:endParaRPr lang="en-US"/>
          </a:p>
        </p:txBody>
      </p:sp>
    </p:spTree>
    <p:extLst>
      <p:ext uri="{BB962C8B-B14F-4D97-AF65-F5344CB8AC3E}">
        <p14:creationId xmlns:p14="http://schemas.microsoft.com/office/powerpoint/2010/main" val="350078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C31DB90-2E29-4540-A8EF-53813BE8AE4B}" type="slidenum">
              <a:rPr lang="en-US"/>
              <a:pPr/>
              <a:t>‹#›</a:t>
            </a:fld>
            <a:endParaRPr lang="en-US"/>
          </a:p>
        </p:txBody>
      </p:sp>
    </p:spTree>
    <p:extLst>
      <p:ext uri="{BB962C8B-B14F-4D97-AF65-F5344CB8AC3E}">
        <p14:creationId xmlns:p14="http://schemas.microsoft.com/office/powerpoint/2010/main" val="2211746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07D9E941-870E-4E49-9766-8B615CE495A5}" type="slidenum">
              <a:rPr lang="en-US"/>
              <a:pPr/>
              <a:t>‹#›</a:t>
            </a:fld>
            <a:endParaRPr lang="en-US"/>
          </a:p>
        </p:txBody>
      </p:sp>
    </p:spTree>
    <p:extLst>
      <p:ext uri="{BB962C8B-B14F-4D97-AF65-F5344CB8AC3E}">
        <p14:creationId xmlns:p14="http://schemas.microsoft.com/office/powerpoint/2010/main" val="2435159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B2555EA-F572-42FB-A943-8689C0527743}" type="slidenum">
              <a:rPr lang="en-US"/>
              <a:pPr/>
              <a:t>‹#›</a:t>
            </a:fld>
            <a:endParaRPr lang="en-US"/>
          </a:p>
        </p:txBody>
      </p:sp>
    </p:spTree>
    <p:extLst>
      <p:ext uri="{BB962C8B-B14F-4D97-AF65-F5344CB8AC3E}">
        <p14:creationId xmlns:p14="http://schemas.microsoft.com/office/powerpoint/2010/main" val="284640359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5F4C6FA-5E42-491A-A982-BBB44F4D6077}" type="slidenum">
              <a:rPr lang="en-US"/>
              <a:pPr/>
              <a:t>‹#›</a:t>
            </a:fld>
            <a:endParaRPr lang="en-US"/>
          </a:p>
        </p:txBody>
      </p:sp>
    </p:spTree>
    <p:extLst>
      <p:ext uri="{BB962C8B-B14F-4D97-AF65-F5344CB8AC3E}">
        <p14:creationId xmlns:p14="http://schemas.microsoft.com/office/powerpoint/2010/main" val="1084021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5AEB0BE-C3E0-49D4-985E-4B43BA92A6B3}" type="slidenum">
              <a:rPr lang="en-US"/>
              <a:pPr/>
              <a:t>‹#›</a:t>
            </a:fld>
            <a:endParaRPr lang="en-US"/>
          </a:p>
        </p:txBody>
      </p:sp>
    </p:spTree>
    <p:extLst>
      <p:ext uri="{BB962C8B-B14F-4D97-AF65-F5344CB8AC3E}">
        <p14:creationId xmlns:p14="http://schemas.microsoft.com/office/powerpoint/2010/main" val="952218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F6BDEDA-1C68-435C-993E-4BC550C9FDD1}" type="slidenum">
              <a:rPr lang="en-US"/>
              <a:pPr/>
              <a:t>‹#›</a:t>
            </a:fld>
            <a:endParaRPr lang="en-US"/>
          </a:p>
        </p:txBody>
      </p:sp>
    </p:spTree>
    <p:extLst>
      <p:ext uri="{BB962C8B-B14F-4D97-AF65-F5344CB8AC3E}">
        <p14:creationId xmlns:p14="http://schemas.microsoft.com/office/powerpoint/2010/main" val="626886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3CD4C09-9F8E-4EE2-B651-2CB676CB8C6E}" type="slidenum">
              <a:rPr lang="en-US"/>
              <a:pPr/>
              <a:t>‹#›</a:t>
            </a:fld>
            <a:endParaRPr lang="en-US"/>
          </a:p>
        </p:txBody>
      </p:sp>
    </p:spTree>
    <p:extLst>
      <p:ext uri="{BB962C8B-B14F-4D97-AF65-F5344CB8AC3E}">
        <p14:creationId xmlns:p14="http://schemas.microsoft.com/office/powerpoint/2010/main" val="1696237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56B7E975-441E-4BBF-B731-315C5C04E756}" type="slidenum">
              <a:rPr lang="en-US"/>
              <a:pPr/>
              <a:t>‹#›</a:t>
            </a:fld>
            <a:endParaRPr lang="en-US"/>
          </a:p>
        </p:txBody>
      </p:sp>
    </p:spTree>
    <p:extLst>
      <p:ext uri="{BB962C8B-B14F-4D97-AF65-F5344CB8AC3E}">
        <p14:creationId xmlns:p14="http://schemas.microsoft.com/office/powerpoint/2010/main" val="3544070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F7F492D9-80DC-413E-AC5C-13583DD90872}" type="slidenum">
              <a:rPr lang="en-US"/>
              <a:pPr/>
              <a:t>‹#›</a:t>
            </a:fld>
            <a:endParaRPr lang="en-US"/>
          </a:p>
        </p:txBody>
      </p:sp>
    </p:spTree>
    <p:extLst>
      <p:ext uri="{BB962C8B-B14F-4D97-AF65-F5344CB8AC3E}">
        <p14:creationId xmlns:p14="http://schemas.microsoft.com/office/powerpoint/2010/main" val="640599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3234BFAD-CE1C-4BD7-BA58-CBEF2F9577ED}" type="slidenum">
              <a:rPr lang="en-US"/>
              <a:pPr/>
              <a:t>‹#›</a:t>
            </a:fld>
            <a:endParaRPr lang="en-US"/>
          </a:p>
        </p:txBody>
      </p:sp>
    </p:spTree>
    <p:extLst>
      <p:ext uri="{BB962C8B-B14F-4D97-AF65-F5344CB8AC3E}">
        <p14:creationId xmlns:p14="http://schemas.microsoft.com/office/powerpoint/2010/main" val="2926903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DB1BA73-B773-4938-9E42-ACBED4F52824}" type="slidenum">
              <a:rPr lang="en-US"/>
              <a:pPr/>
              <a:t>‹#›</a:t>
            </a:fld>
            <a:endParaRPr lang="en-US"/>
          </a:p>
        </p:txBody>
      </p:sp>
    </p:spTree>
    <p:extLst>
      <p:ext uri="{BB962C8B-B14F-4D97-AF65-F5344CB8AC3E}">
        <p14:creationId xmlns:p14="http://schemas.microsoft.com/office/powerpoint/2010/main" val="97555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3B43116-C110-41F8-8F69-0CF8DE72D6BE}" type="slidenum">
              <a:rPr lang="en-US"/>
              <a:pPr/>
              <a:t>‹#›</a:t>
            </a:fld>
            <a:endParaRPr lang="en-US"/>
          </a:p>
        </p:txBody>
      </p:sp>
    </p:spTree>
    <p:extLst>
      <p:ext uri="{BB962C8B-B14F-4D97-AF65-F5344CB8AC3E}">
        <p14:creationId xmlns:p14="http://schemas.microsoft.com/office/powerpoint/2010/main" val="9675295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4BC59EB-7782-4A70-BD57-D4FFEAD2E57E}" type="slidenum">
              <a:rPr lang="en-US"/>
              <a:pPr/>
              <a:t>‹#›</a:t>
            </a:fld>
            <a:endParaRPr lang="en-US"/>
          </a:p>
        </p:txBody>
      </p:sp>
    </p:spTree>
    <p:extLst>
      <p:ext uri="{BB962C8B-B14F-4D97-AF65-F5344CB8AC3E}">
        <p14:creationId xmlns:p14="http://schemas.microsoft.com/office/powerpoint/2010/main" val="3406120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BBAE9F9-BF60-4DF3-BA34-C7C7D7C3C8CE}" type="slidenum">
              <a:rPr lang="en-US"/>
              <a:pPr/>
              <a:t>‹#›</a:t>
            </a:fld>
            <a:endParaRPr lang="en-US"/>
          </a:p>
        </p:txBody>
      </p:sp>
    </p:spTree>
    <p:extLst>
      <p:ext uri="{BB962C8B-B14F-4D97-AF65-F5344CB8AC3E}">
        <p14:creationId xmlns:p14="http://schemas.microsoft.com/office/powerpoint/2010/main" val="3477994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D84532C-9025-4DE2-962D-59C02003E605}" type="slidenum">
              <a:rPr lang="en-US"/>
              <a:pPr/>
              <a:t>‹#›</a:t>
            </a:fld>
            <a:endParaRPr lang="en-US"/>
          </a:p>
        </p:txBody>
      </p:sp>
    </p:spTree>
    <p:extLst>
      <p:ext uri="{BB962C8B-B14F-4D97-AF65-F5344CB8AC3E}">
        <p14:creationId xmlns:p14="http://schemas.microsoft.com/office/powerpoint/2010/main" val="158843468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2CA537AB-689D-442D-AA08-5D69EDC4BC55}" type="slidenum">
              <a:rPr lang="en-US"/>
              <a:pPr/>
              <a:t>‹#›</a:t>
            </a:fld>
            <a:endParaRPr lang="en-US"/>
          </a:p>
        </p:txBody>
      </p:sp>
    </p:spTree>
    <p:extLst>
      <p:ext uri="{BB962C8B-B14F-4D97-AF65-F5344CB8AC3E}">
        <p14:creationId xmlns:p14="http://schemas.microsoft.com/office/powerpoint/2010/main" val="1624489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62BC147E-87FC-4375-9948-636D51E4D261}" type="slidenum">
              <a:rPr lang="en-US"/>
              <a:pPr/>
              <a:t>‹#›</a:t>
            </a:fld>
            <a:endParaRPr lang="en-US"/>
          </a:p>
        </p:txBody>
      </p:sp>
    </p:spTree>
    <p:extLst>
      <p:ext uri="{BB962C8B-B14F-4D97-AF65-F5344CB8AC3E}">
        <p14:creationId xmlns:p14="http://schemas.microsoft.com/office/powerpoint/2010/main" val="3497592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F62992A-0204-47E2-B2B1-A4C32BE2F621}" type="slidenum">
              <a:rPr lang="en-US"/>
              <a:pPr/>
              <a:t>‹#›</a:t>
            </a:fld>
            <a:endParaRPr lang="en-US"/>
          </a:p>
        </p:txBody>
      </p:sp>
    </p:spTree>
    <p:extLst>
      <p:ext uri="{BB962C8B-B14F-4D97-AF65-F5344CB8AC3E}">
        <p14:creationId xmlns:p14="http://schemas.microsoft.com/office/powerpoint/2010/main" val="3939958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3C5DC7E6-8D12-4F6B-AE9A-5F675970429E}" type="slidenum">
              <a:rPr lang="en-US"/>
              <a:pPr/>
              <a:t>‹#›</a:t>
            </a:fld>
            <a:endParaRPr lang="en-US"/>
          </a:p>
        </p:txBody>
      </p:sp>
    </p:spTree>
    <p:extLst>
      <p:ext uri="{BB962C8B-B14F-4D97-AF65-F5344CB8AC3E}">
        <p14:creationId xmlns:p14="http://schemas.microsoft.com/office/powerpoint/2010/main" val="3031933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51F3E85-7A1D-4B2E-899C-C5BDCD8F37CC}" type="slidenum">
              <a:rPr lang="en-US"/>
              <a:pPr/>
              <a:t>‹#›</a:t>
            </a:fld>
            <a:endParaRPr lang="en-US"/>
          </a:p>
        </p:txBody>
      </p:sp>
    </p:spTree>
    <p:extLst>
      <p:ext uri="{BB962C8B-B14F-4D97-AF65-F5344CB8AC3E}">
        <p14:creationId xmlns:p14="http://schemas.microsoft.com/office/powerpoint/2010/main" val="1639658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3AB04C85-1395-46C6-87AE-1C3B1635C21E}" type="slidenum">
              <a:rPr lang="en-US"/>
              <a:pPr/>
              <a:t>‹#›</a:t>
            </a:fld>
            <a:endParaRPr lang="en-US"/>
          </a:p>
        </p:txBody>
      </p:sp>
    </p:spTree>
    <p:extLst>
      <p:ext uri="{BB962C8B-B14F-4D97-AF65-F5344CB8AC3E}">
        <p14:creationId xmlns:p14="http://schemas.microsoft.com/office/powerpoint/2010/main" val="7280116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F15E93E-A761-4FDE-B494-A979958C6F1B}" type="slidenum">
              <a:rPr lang="en-US"/>
              <a:pPr/>
              <a:t>‹#›</a:t>
            </a:fld>
            <a:endParaRPr lang="en-US"/>
          </a:p>
        </p:txBody>
      </p:sp>
    </p:spTree>
    <p:extLst>
      <p:ext uri="{BB962C8B-B14F-4D97-AF65-F5344CB8AC3E}">
        <p14:creationId xmlns:p14="http://schemas.microsoft.com/office/powerpoint/2010/main" val="59844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ACEDE47-5128-4EE6-896F-19ABF0EB687F}" type="slidenum">
              <a:rPr lang="en-US"/>
              <a:pPr/>
              <a:t>‹#›</a:t>
            </a:fld>
            <a:endParaRPr lang="en-US"/>
          </a:p>
        </p:txBody>
      </p:sp>
    </p:spTree>
    <p:extLst>
      <p:ext uri="{BB962C8B-B14F-4D97-AF65-F5344CB8AC3E}">
        <p14:creationId xmlns:p14="http://schemas.microsoft.com/office/powerpoint/2010/main" val="258748291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8CFD2F7C-3D5F-4A99-BA48-13E60A61697B}" type="slidenum">
              <a:rPr lang="en-US"/>
              <a:pPr/>
              <a:t>‹#›</a:t>
            </a:fld>
            <a:endParaRPr lang="en-US"/>
          </a:p>
        </p:txBody>
      </p:sp>
    </p:spTree>
    <p:extLst>
      <p:ext uri="{BB962C8B-B14F-4D97-AF65-F5344CB8AC3E}">
        <p14:creationId xmlns:p14="http://schemas.microsoft.com/office/powerpoint/2010/main" val="2706028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11D43D9-2A00-4C7A-B12F-82712EF13144}" type="slidenum">
              <a:rPr lang="en-US"/>
              <a:pPr/>
              <a:t>‹#›</a:t>
            </a:fld>
            <a:endParaRPr lang="en-US"/>
          </a:p>
        </p:txBody>
      </p:sp>
    </p:spTree>
    <p:extLst>
      <p:ext uri="{BB962C8B-B14F-4D97-AF65-F5344CB8AC3E}">
        <p14:creationId xmlns:p14="http://schemas.microsoft.com/office/powerpoint/2010/main" val="4004202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630E5E5-4F74-47B4-A6E9-6DDA58EC1E9D}" type="slidenum">
              <a:rPr lang="en-US"/>
              <a:pPr/>
              <a:t>‹#›</a:t>
            </a:fld>
            <a:endParaRPr lang="en-US"/>
          </a:p>
        </p:txBody>
      </p:sp>
    </p:spTree>
    <p:extLst>
      <p:ext uri="{BB962C8B-B14F-4D97-AF65-F5344CB8AC3E}">
        <p14:creationId xmlns:p14="http://schemas.microsoft.com/office/powerpoint/2010/main" val="34842556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817AF27-8C71-4329-97DC-62484C10DF31}" type="slidenum">
              <a:rPr lang="en-US"/>
              <a:pPr/>
              <a:t>‹#›</a:t>
            </a:fld>
            <a:endParaRPr lang="en-US"/>
          </a:p>
        </p:txBody>
      </p:sp>
    </p:spTree>
    <p:extLst>
      <p:ext uri="{BB962C8B-B14F-4D97-AF65-F5344CB8AC3E}">
        <p14:creationId xmlns:p14="http://schemas.microsoft.com/office/powerpoint/2010/main" val="304545536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2187C49-C6C4-4CF1-922F-F9EDB31D7910}" type="slidenum">
              <a:rPr lang="en-US"/>
              <a:pPr/>
              <a:t>‹#›</a:t>
            </a:fld>
            <a:endParaRPr lang="en-US"/>
          </a:p>
        </p:txBody>
      </p:sp>
    </p:spTree>
    <p:extLst>
      <p:ext uri="{BB962C8B-B14F-4D97-AF65-F5344CB8AC3E}">
        <p14:creationId xmlns:p14="http://schemas.microsoft.com/office/powerpoint/2010/main" val="40733977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B6ADAAB-2949-4142-8A8C-E53D5B84E10C}" type="slidenum">
              <a:rPr lang="en-US"/>
              <a:pPr/>
              <a:t>‹#›</a:t>
            </a:fld>
            <a:endParaRPr lang="en-US"/>
          </a:p>
        </p:txBody>
      </p:sp>
    </p:spTree>
    <p:extLst>
      <p:ext uri="{BB962C8B-B14F-4D97-AF65-F5344CB8AC3E}">
        <p14:creationId xmlns:p14="http://schemas.microsoft.com/office/powerpoint/2010/main" val="1086310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9AA225B0-914D-4DE1-906B-AD3B4AE9DC45}" type="slidenum">
              <a:rPr lang="en-US"/>
              <a:pPr/>
              <a:t>‹#›</a:t>
            </a:fld>
            <a:endParaRPr lang="en-US"/>
          </a:p>
        </p:txBody>
      </p:sp>
    </p:spTree>
    <p:extLst>
      <p:ext uri="{BB962C8B-B14F-4D97-AF65-F5344CB8AC3E}">
        <p14:creationId xmlns:p14="http://schemas.microsoft.com/office/powerpoint/2010/main" val="2887430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74C23FB-5A2B-46D4-A256-68065062134D}" type="slidenum">
              <a:rPr lang="en-US"/>
              <a:pPr/>
              <a:t>‹#›</a:t>
            </a:fld>
            <a:endParaRPr lang="en-US"/>
          </a:p>
        </p:txBody>
      </p:sp>
    </p:spTree>
    <p:extLst>
      <p:ext uri="{BB962C8B-B14F-4D97-AF65-F5344CB8AC3E}">
        <p14:creationId xmlns:p14="http://schemas.microsoft.com/office/powerpoint/2010/main" val="1763557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ACD272D-B6AA-4BB1-8BD2-BD15C4620763}" type="slidenum">
              <a:rPr lang="en-US"/>
              <a:pPr/>
              <a:t>‹#›</a:t>
            </a:fld>
            <a:endParaRPr lang="en-US"/>
          </a:p>
        </p:txBody>
      </p:sp>
    </p:spTree>
    <p:extLst>
      <p:ext uri="{BB962C8B-B14F-4D97-AF65-F5344CB8AC3E}">
        <p14:creationId xmlns:p14="http://schemas.microsoft.com/office/powerpoint/2010/main" val="2568048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8FFBD28B-FF14-4BB5-A814-9BF50B31499B}" type="slidenum">
              <a:rPr lang="en-US"/>
              <a:pPr/>
              <a:t>‹#›</a:t>
            </a:fld>
            <a:endParaRPr lang="en-US"/>
          </a:p>
        </p:txBody>
      </p:sp>
    </p:spTree>
    <p:extLst>
      <p:ext uri="{BB962C8B-B14F-4D97-AF65-F5344CB8AC3E}">
        <p14:creationId xmlns:p14="http://schemas.microsoft.com/office/powerpoint/2010/main" val="30175565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5FC4B0E-F794-4461-B076-7032C7065CB9}" type="slidenum">
              <a:rPr lang="en-US"/>
              <a:pPr/>
              <a:t>‹#›</a:t>
            </a:fld>
            <a:endParaRPr lang="en-US"/>
          </a:p>
        </p:txBody>
      </p:sp>
    </p:spTree>
    <p:extLst>
      <p:ext uri="{BB962C8B-B14F-4D97-AF65-F5344CB8AC3E}">
        <p14:creationId xmlns:p14="http://schemas.microsoft.com/office/powerpoint/2010/main" val="25739299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B378504-A78E-466F-BC7B-0DC7B976B3A6}" type="slidenum">
              <a:rPr lang="en-US"/>
              <a:pPr/>
              <a:t>‹#›</a:t>
            </a:fld>
            <a:endParaRPr lang="en-US"/>
          </a:p>
        </p:txBody>
      </p:sp>
    </p:spTree>
    <p:extLst>
      <p:ext uri="{BB962C8B-B14F-4D97-AF65-F5344CB8AC3E}">
        <p14:creationId xmlns:p14="http://schemas.microsoft.com/office/powerpoint/2010/main" val="4174368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D08654FE-946E-4E60-ADD8-5EC763A2B6C0}" type="slidenum">
              <a:rPr lang="en-US"/>
              <a:pPr/>
              <a:t>‹#›</a:t>
            </a:fld>
            <a:endParaRPr lang="en-US"/>
          </a:p>
        </p:txBody>
      </p:sp>
    </p:spTree>
    <p:extLst>
      <p:ext uri="{BB962C8B-B14F-4D97-AF65-F5344CB8AC3E}">
        <p14:creationId xmlns:p14="http://schemas.microsoft.com/office/powerpoint/2010/main" val="2671685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B494DC92-A6B6-49E8-AFE4-8218AC0FA076}" type="slidenum">
              <a:rPr lang="en-US"/>
              <a:pPr/>
              <a:t>‹#›</a:t>
            </a:fld>
            <a:endParaRPr lang="en-US"/>
          </a:p>
        </p:txBody>
      </p:sp>
    </p:spTree>
    <p:extLst>
      <p:ext uri="{BB962C8B-B14F-4D97-AF65-F5344CB8AC3E}">
        <p14:creationId xmlns:p14="http://schemas.microsoft.com/office/powerpoint/2010/main" val="2344044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DC172A8-F106-4F87-A2E6-88A6746F7665}" type="slidenum">
              <a:rPr lang="en-US"/>
              <a:pPr/>
              <a:t>‹#›</a:t>
            </a:fld>
            <a:endParaRPr lang="en-US"/>
          </a:p>
        </p:txBody>
      </p:sp>
    </p:spTree>
    <p:extLst>
      <p:ext uri="{BB962C8B-B14F-4D97-AF65-F5344CB8AC3E}">
        <p14:creationId xmlns:p14="http://schemas.microsoft.com/office/powerpoint/2010/main" val="1355180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F468C03-4174-4DA2-AC4B-3D6435B5E1AA}" type="slidenum">
              <a:rPr lang="en-US"/>
              <a:pPr/>
              <a:t>‹#›</a:t>
            </a:fld>
            <a:endParaRPr lang="en-US"/>
          </a:p>
        </p:txBody>
      </p:sp>
    </p:spTree>
    <p:extLst>
      <p:ext uri="{BB962C8B-B14F-4D97-AF65-F5344CB8AC3E}">
        <p14:creationId xmlns:p14="http://schemas.microsoft.com/office/powerpoint/2010/main" val="1661861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ED96E9DF-BBD2-41D3-977C-DFB42725CC8C}" type="slidenum">
              <a:rPr lang="en-US"/>
              <a:pPr/>
              <a:t>‹#›</a:t>
            </a:fld>
            <a:endParaRPr lang="en-US"/>
          </a:p>
        </p:txBody>
      </p:sp>
    </p:spTree>
    <p:extLst>
      <p:ext uri="{BB962C8B-B14F-4D97-AF65-F5344CB8AC3E}">
        <p14:creationId xmlns:p14="http://schemas.microsoft.com/office/powerpoint/2010/main" val="1536618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89EDB0B-E04A-4DF5-84F2-20509A272E44}" type="slidenum">
              <a:rPr lang="en-US"/>
              <a:pPr/>
              <a:t>‹#›</a:t>
            </a:fld>
            <a:endParaRPr lang="en-US"/>
          </a:p>
        </p:txBody>
      </p:sp>
    </p:spTree>
    <p:extLst>
      <p:ext uri="{BB962C8B-B14F-4D97-AF65-F5344CB8AC3E}">
        <p14:creationId xmlns:p14="http://schemas.microsoft.com/office/powerpoint/2010/main" val="346490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5C323AB-3344-432E-BA05-4AE56784D126}" type="slidenum">
              <a:rPr lang="en-US"/>
              <a:pPr/>
              <a:t>‹#›</a:t>
            </a:fld>
            <a:endParaRPr lang="en-US"/>
          </a:p>
        </p:txBody>
      </p:sp>
    </p:spTree>
    <p:extLst>
      <p:ext uri="{BB962C8B-B14F-4D97-AF65-F5344CB8AC3E}">
        <p14:creationId xmlns:p14="http://schemas.microsoft.com/office/powerpoint/2010/main" val="4160831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C6B6C95A-2BC0-4643-8D5C-AC40A7E4927F}" type="slidenum">
              <a:rPr lang="en-US"/>
              <a:pPr/>
              <a:t>‹#›</a:t>
            </a:fld>
            <a:endParaRPr lang="en-US"/>
          </a:p>
        </p:txBody>
      </p:sp>
    </p:spTree>
    <p:extLst>
      <p:ext uri="{BB962C8B-B14F-4D97-AF65-F5344CB8AC3E}">
        <p14:creationId xmlns:p14="http://schemas.microsoft.com/office/powerpoint/2010/main" val="31314519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8B55389-1B43-4CAC-A06D-FEA475A5E3B1}" type="slidenum">
              <a:rPr lang="en-US"/>
              <a:pPr/>
              <a:t>‹#›</a:t>
            </a:fld>
            <a:endParaRPr lang="en-US"/>
          </a:p>
        </p:txBody>
      </p:sp>
    </p:spTree>
    <p:extLst>
      <p:ext uri="{BB962C8B-B14F-4D97-AF65-F5344CB8AC3E}">
        <p14:creationId xmlns:p14="http://schemas.microsoft.com/office/powerpoint/2010/main" val="3483158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A158A1-0C7F-4E06-8DCE-9715653CFFF4}" type="slidenum">
              <a:rPr lang="en-US"/>
              <a:pPr/>
              <a:t>‹#›</a:t>
            </a:fld>
            <a:endParaRPr lang="en-US"/>
          </a:p>
        </p:txBody>
      </p:sp>
    </p:spTree>
    <p:extLst>
      <p:ext uri="{BB962C8B-B14F-4D97-AF65-F5344CB8AC3E}">
        <p14:creationId xmlns:p14="http://schemas.microsoft.com/office/powerpoint/2010/main" val="26842039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5EF339C-F8F6-4E64-87F9-D7CD8DFBDAB1}" type="slidenum">
              <a:rPr lang="en-US"/>
              <a:pPr/>
              <a:t>‹#›</a:t>
            </a:fld>
            <a:endParaRPr lang="en-US"/>
          </a:p>
        </p:txBody>
      </p:sp>
    </p:spTree>
    <p:extLst>
      <p:ext uri="{BB962C8B-B14F-4D97-AF65-F5344CB8AC3E}">
        <p14:creationId xmlns:p14="http://schemas.microsoft.com/office/powerpoint/2010/main" val="139548963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985880A-5CF5-4598-AB83-26164E645D09}" type="slidenum">
              <a:rPr lang="en-US"/>
              <a:pPr/>
              <a:t>‹#›</a:t>
            </a:fld>
            <a:endParaRPr lang="en-US"/>
          </a:p>
        </p:txBody>
      </p:sp>
    </p:spTree>
    <p:extLst>
      <p:ext uri="{BB962C8B-B14F-4D97-AF65-F5344CB8AC3E}">
        <p14:creationId xmlns:p14="http://schemas.microsoft.com/office/powerpoint/2010/main" val="289902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E446B94-D4D8-4207-BA07-47F970D4A935}" type="slidenum">
              <a:rPr lang="en-US"/>
              <a:pPr/>
              <a:t>‹#›</a:t>
            </a:fld>
            <a:endParaRPr lang="en-US"/>
          </a:p>
        </p:txBody>
      </p:sp>
    </p:spTree>
    <p:extLst>
      <p:ext uri="{BB962C8B-B14F-4D97-AF65-F5344CB8AC3E}">
        <p14:creationId xmlns:p14="http://schemas.microsoft.com/office/powerpoint/2010/main" val="97731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1B28D699-9CDD-4C8A-8C09-4FF882F0496A}" type="slidenum">
              <a:rPr lang="en-US"/>
              <a:pPr/>
              <a:t>‹#›</a:t>
            </a:fld>
            <a:endParaRPr lang="en-US"/>
          </a:p>
        </p:txBody>
      </p:sp>
    </p:spTree>
    <p:extLst>
      <p:ext uri="{BB962C8B-B14F-4D97-AF65-F5344CB8AC3E}">
        <p14:creationId xmlns:p14="http://schemas.microsoft.com/office/powerpoint/2010/main" val="2202463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81860BD-D565-43ED-9EB3-239E724FF3CD}" type="slidenum">
              <a:rPr lang="en-US"/>
              <a:pPr/>
              <a:t>‹#›</a:t>
            </a:fld>
            <a:endParaRPr lang="en-US"/>
          </a:p>
        </p:txBody>
      </p:sp>
    </p:spTree>
    <p:extLst>
      <p:ext uri="{BB962C8B-B14F-4D97-AF65-F5344CB8AC3E}">
        <p14:creationId xmlns:p14="http://schemas.microsoft.com/office/powerpoint/2010/main" val="1620950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59A9234-CFF2-4DCA-AAE9-65BAB3E2D6B8}" type="slidenum">
              <a:rPr lang="en-US"/>
              <a:pPr/>
              <a:t>‹#›</a:t>
            </a:fld>
            <a:endParaRPr lang="en-US"/>
          </a:p>
        </p:txBody>
      </p:sp>
    </p:spTree>
    <p:extLst>
      <p:ext uri="{BB962C8B-B14F-4D97-AF65-F5344CB8AC3E}">
        <p14:creationId xmlns:p14="http://schemas.microsoft.com/office/powerpoint/2010/main" val="27922785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A7D567DE-891B-47F7-A4CB-6CFA982C11E5}" type="slidenum">
              <a:rPr lang="en-US"/>
              <a:pPr/>
              <a:t>‹#›</a:t>
            </a:fld>
            <a:endParaRPr lang="en-US"/>
          </a:p>
        </p:txBody>
      </p:sp>
    </p:spTree>
    <p:extLst>
      <p:ext uri="{BB962C8B-B14F-4D97-AF65-F5344CB8AC3E}">
        <p14:creationId xmlns:p14="http://schemas.microsoft.com/office/powerpoint/2010/main" val="21636655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4EB1705A-AFB3-4FC9-94CA-02AAD52B50C0}" type="slidenum">
              <a:rPr lang="en-US"/>
              <a:pPr/>
              <a:t>‹#›</a:t>
            </a:fld>
            <a:endParaRPr lang="en-US"/>
          </a:p>
        </p:txBody>
      </p:sp>
    </p:spTree>
    <p:extLst>
      <p:ext uri="{BB962C8B-B14F-4D97-AF65-F5344CB8AC3E}">
        <p14:creationId xmlns:p14="http://schemas.microsoft.com/office/powerpoint/2010/main" val="23079192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704ABF8E-8A3D-4AE3-B996-45D6531866F7}" type="slidenum">
              <a:rPr lang="en-US"/>
              <a:pPr/>
              <a:t>‹#›</a:t>
            </a:fld>
            <a:endParaRPr lang="en-US"/>
          </a:p>
        </p:txBody>
      </p:sp>
    </p:spTree>
    <p:extLst>
      <p:ext uri="{BB962C8B-B14F-4D97-AF65-F5344CB8AC3E}">
        <p14:creationId xmlns:p14="http://schemas.microsoft.com/office/powerpoint/2010/main" val="27595501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pitchFamily="18" charset="0"/>
              </a:defRPr>
            </a:lvl1pPr>
          </a:lstStyle>
          <a:p>
            <a:fld id="{50B6BE03-61DC-410F-B738-7FD17E621425}" type="slidenum">
              <a:rPr lang="en-US"/>
              <a:pPr/>
              <a:t>‹#›</a:t>
            </a:fld>
            <a:endParaRPr lang="en-US"/>
          </a:p>
        </p:txBody>
      </p:sp>
    </p:spTree>
    <p:extLst>
      <p:ext uri="{BB962C8B-B14F-4D97-AF65-F5344CB8AC3E}">
        <p14:creationId xmlns:p14="http://schemas.microsoft.com/office/powerpoint/2010/main" val="51901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8BB4D336-310A-477F-8492-0DFC13B8D2A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F3107DA7-2997-4405-B956-4DECD1B8CD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7206FCC2-CFF8-4989-92EB-4921AD2571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AA8D7497-DC79-4B8E-9EB7-7ACDB4925F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320D1F4F-3C04-4DB9-958D-01571D5DF1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FE6DDB18-C452-487A-9805-EE11C4929D9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F882DB42-4460-43A1-918F-B0BE35D4B6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DD108728-8E9D-40BF-8B49-8B64385A91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1DE6F21E-7CBB-4373-B5C4-B775828BB6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fld id="{910C7091-FE62-4987-B8B1-3A49BA7734C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Documents%20and%20Settings\PTC\My%20Documents\Downloads\Hoa%20la%20mua%20xuan%20-%20Dang%20cap%20nhat%20%5bNCT%2067633940739185267500%5d.mp3" TargetMode="Externa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5.jpe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16.jpe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3.vml"/><Relationship Id="rId5" Type="http://schemas.openxmlformats.org/officeDocument/2006/relationships/image" Target="../media/image17.jpe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1.xml"/><Relationship Id="rId1" Type="http://schemas.openxmlformats.org/officeDocument/2006/relationships/vmlDrawing" Target="../drawings/vmlDrawing4.vml"/><Relationship Id="rId5" Type="http://schemas.openxmlformats.org/officeDocument/2006/relationships/image" Target="../media/image18.jpeg"/><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2.xml"/><Relationship Id="rId1" Type="http://schemas.openxmlformats.org/officeDocument/2006/relationships/vmlDrawing" Target="../drawings/vmlDrawing5.vml"/><Relationship Id="rId5" Type="http://schemas.openxmlformats.org/officeDocument/2006/relationships/image" Target="../media/image19.jpeg"/><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oleObject" Target="../embeddings/oleObject12.bin"/><Relationship Id="rId18" Type="http://schemas.openxmlformats.org/officeDocument/2006/relationships/oleObject" Target="../embeddings/oleObject17.bin"/><Relationship Id="rId3" Type="http://schemas.openxmlformats.org/officeDocument/2006/relationships/oleObject" Target="../embeddings/oleObject6.bin"/><Relationship Id="rId21" Type="http://schemas.openxmlformats.org/officeDocument/2006/relationships/oleObject" Target="../embeddings/oleObject20.bin"/><Relationship Id="rId7" Type="http://schemas.openxmlformats.org/officeDocument/2006/relationships/oleObject" Target="../embeddings/oleObject7.bin"/><Relationship Id="rId12" Type="http://schemas.openxmlformats.org/officeDocument/2006/relationships/oleObject" Target="../embeddings/oleObject11.bin"/><Relationship Id="rId17" Type="http://schemas.openxmlformats.org/officeDocument/2006/relationships/oleObject" Target="../embeddings/oleObject16.bin"/><Relationship Id="rId2" Type="http://schemas.openxmlformats.org/officeDocument/2006/relationships/slideLayout" Target="../slideLayouts/slideLayout73.xml"/><Relationship Id="rId16" Type="http://schemas.openxmlformats.org/officeDocument/2006/relationships/oleObject" Target="../embeddings/oleObject15.bin"/><Relationship Id="rId20" Type="http://schemas.openxmlformats.org/officeDocument/2006/relationships/oleObject" Target="../embeddings/oleObject19.bin"/><Relationship Id="rId1" Type="http://schemas.openxmlformats.org/officeDocument/2006/relationships/vmlDrawing" Target="../drawings/vmlDrawing6.vml"/><Relationship Id="rId6" Type="http://schemas.openxmlformats.org/officeDocument/2006/relationships/image" Target="../media/image22.jpeg"/><Relationship Id="rId11" Type="http://schemas.openxmlformats.org/officeDocument/2006/relationships/oleObject" Target="../embeddings/oleObject10.bin"/><Relationship Id="rId5" Type="http://schemas.openxmlformats.org/officeDocument/2006/relationships/image" Target="../media/image21.jpeg"/><Relationship Id="rId15" Type="http://schemas.openxmlformats.org/officeDocument/2006/relationships/oleObject" Target="../embeddings/oleObject14.bin"/><Relationship Id="rId10" Type="http://schemas.openxmlformats.org/officeDocument/2006/relationships/oleObject" Target="../embeddings/oleObject9.bin"/><Relationship Id="rId19" Type="http://schemas.openxmlformats.org/officeDocument/2006/relationships/oleObject" Target="../embeddings/oleObject18.bin"/><Relationship Id="rId4" Type="http://schemas.openxmlformats.org/officeDocument/2006/relationships/image" Target="../media/image14.emf"/><Relationship Id="rId9" Type="http://schemas.openxmlformats.org/officeDocument/2006/relationships/oleObject" Target="../embeddings/oleObject8.bin"/><Relationship Id="rId14" Type="http://schemas.openxmlformats.org/officeDocument/2006/relationships/oleObject" Target="../embeddings/oleObject13.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9.xml"/><Relationship Id="rId1" Type="http://schemas.openxmlformats.org/officeDocument/2006/relationships/vmlDrawing" Target="../drawings/vmlDrawing7.vml"/><Relationship Id="rId5" Type="http://schemas.openxmlformats.org/officeDocument/2006/relationships/image" Target="../media/image23.jpeg"/><Relationship Id="rId4" Type="http://schemas.openxmlformats.org/officeDocument/2006/relationships/image" Target="../media/image14.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0.xml"/><Relationship Id="rId1" Type="http://schemas.openxmlformats.org/officeDocument/2006/relationships/vmlDrawing" Target="../drawings/vmlDrawing8.vml"/><Relationship Id="rId5" Type="http://schemas.openxmlformats.org/officeDocument/2006/relationships/oleObject" Target="../embeddings/oleObject23.bin"/><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24.bin"/><Relationship Id="rId7" Type="http://schemas.openxmlformats.org/officeDocument/2006/relationships/image" Target="../media/image26.png"/><Relationship Id="rId2" Type="http://schemas.openxmlformats.org/officeDocument/2006/relationships/slideLayout" Target="../slideLayouts/slideLayout101.xml"/><Relationship Id="rId1" Type="http://schemas.openxmlformats.org/officeDocument/2006/relationships/vmlDrawing" Target="../drawings/vmlDrawing9.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4.emf"/></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3" name="WordArt 5"/>
          <p:cNvSpPr>
            <a:spLocks noChangeArrowheads="1" noChangeShapeType="1" noTextEdit="1"/>
          </p:cNvSpPr>
          <p:nvPr/>
        </p:nvSpPr>
        <p:spPr bwMode="auto">
          <a:xfrm>
            <a:off x="762000" y="990600"/>
            <a:ext cx="7543800" cy="4876800"/>
          </a:xfrm>
          <a:prstGeom prst="rect">
            <a:avLst/>
          </a:prstGeom>
        </p:spPr>
        <p:txBody>
          <a:bodyPr spcFirstLastPara="1" wrap="none" fromWordArt="1">
            <a:prstTxWarp prst="textArchUp">
              <a:avLst>
                <a:gd name="adj" fmla="val 10314692"/>
              </a:avLst>
            </a:prstTxWarp>
          </a:bodyPr>
          <a:lstStyle/>
          <a:p>
            <a:pPr algn="ctr"/>
            <a:endParaRPr lang="vi-VN" sz="11500" b="1" kern="10">
              <a:ln w="9525">
                <a:solidFill>
                  <a:schemeClr val="tx1"/>
                </a:solidFill>
                <a:round/>
                <a:headEnd/>
                <a:tailEnd/>
              </a:ln>
              <a:solidFill>
                <a:srgbClr val="FF6600"/>
              </a:solidFill>
              <a:latin typeface="Times New Roman"/>
              <a:cs typeface="Times New Roman"/>
            </a:endParaRPr>
          </a:p>
          <a:p>
            <a:pPr algn="ctr"/>
            <a:endParaRPr lang="vi-VN" sz="11500" b="1" kern="10">
              <a:ln w="9525">
                <a:solidFill>
                  <a:schemeClr val="tx1"/>
                </a:solidFill>
                <a:round/>
                <a:headEnd/>
                <a:tailEnd/>
              </a:ln>
              <a:solidFill>
                <a:srgbClr val="FF6600"/>
              </a:solidFill>
              <a:latin typeface="Times New Roman"/>
              <a:cs typeface="Times New Roman"/>
            </a:endParaRPr>
          </a:p>
          <a:p>
            <a:pPr algn="ctr"/>
            <a:endParaRPr lang="vi-VN" sz="11500" b="1" kern="10">
              <a:ln w="9525">
                <a:solidFill>
                  <a:schemeClr val="tx1"/>
                </a:solidFill>
                <a:round/>
                <a:headEnd/>
                <a:tailEnd/>
              </a:ln>
              <a:solidFill>
                <a:srgbClr val="FF6600"/>
              </a:solidFill>
              <a:latin typeface="Times New Roman"/>
              <a:cs typeface="Times New Roman"/>
            </a:endParaRPr>
          </a:p>
          <a:p>
            <a:pPr algn="ctr"/>
            <a:endParaRPr lang="vi-VN" sz="11500" b="1" kern="10">
              <a:ln w="9525">
                <a:solidFill>
                  <a:schemeClr val="tx1"/>
                </a:solidFill>
                <a:round/>
                <a:headEnd/>
                <a:tailEnd/>
              </a:ln>
              <a:solidFill>
                <a:srgbClr val="FF6600"/>
              </a:solidFill>
              <a:latin typeface="Times New Roman"/>
              <a:cs typeface="Times New Roman"/>
            </a:endParaRPr>
          </a:p>
          <a:p>
            <a:pPr algn="ctr"/>
            <a:endParaRPr lang="vi-VN" sz="11500" b="1" kern="10">
              <a:ln w="9525">
                <a:solidFill>
                  <a:schemeClr val="tx1"/>
                </a:solidFill>
                <a:round/>
                <a:headEnd/>
                <a:tailEnd/>
              </a:ln>
              <a:solidFill>
                <a:srgbClr val="FF6600"/>
              </a:solidFill>
              <a:latin typeface="Times New Roman"/>
              <a:cs typeface="Times New Roman"/>
            </a:endParaRPr>
          </a:p>
          <a:p>
            <a:pPr algn="ctr"/>
            <a:r>
              <a:rPr lang="vi-VN" sz="11500" b="1" kern="10">
                <a:ln w="9525">
                  <a:solidFill>
                    <a:schemeClr val="tx1"/>
                  </a:solidFill>
                  <a:round/>
                  <a:headEnd/>
                  <a:tailEnd/>
                </a:ln>
                <a:solidFill>
                  <a:srgbClr val="FF6600"/>
                </a:solidFill>
                <a:latin typeface="Times New Roman"/>
                <a:cs typeface="Times New Roman"/>
              </a:rPr>
              <a:t>Chào mừng quý thầy cô về dự giờ </a:t>
            </a:r>
          </a:p>
        </p:txBody>
      </p:sp>
      <p:pic>
        <p:nvPicPr>
          <p:cNvPr id="113669" name="Picture 10"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6388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11"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2"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68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14"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0668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Picture 15"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1722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16"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1722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Hoa la mua xuan - Dang cap nhat [NCT 67633940739185267500].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991600" y="701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Hoa la mua xuan - Dang cap nhat [NCT 67633940739185267500].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610600" y="701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62250" y="2209800"/>
            <a:ext cx="3867150" cy="646331"/>
          </a:xfrm>
          <a:prstGeom prst="rect">
            <a:avLst/>
          </a:prstGeom>
          <a:noFill/>
        </p:spPr>
        <p:txBody>
          <a:bodyPr>
            <a:spAutoFit/>
          </a:bodyPr>
          <a:lstStyle/>
          <a:p>
            <a:pPr algn="ctr" eaLnBrk="1" hangingPunct="1">
              <a:defRPr/>
            </a:pPr>
            <a:r>
              <a:rPr lang="en-US" sz="3600" dirty="0" err="1">
                <a:ln>
                  <a:solidFill>
                    <a:srgbClr val="FF0000"/>
                  </a:solidFill>
                </a:ln>
                <a:solidFill>
                  <a:srgbClr val="FF0000"/>
                </a:solidFill>
              </a:rPr>
              <a:t>Tập</a:t>
            </a:r>
            <a:r>
              <a:rPr lang="en-US" sz="3600" dirty="0">
                <a:ln>
                  <a:solidFill>
                    <a:srgbClr val="FF0000"/>
                  </a:solidFill>
                </a:ln>
                <a:solidFill>
                  <a:srgbClr val="FF0000"/>
                </a:solidFill>
              </a:rPr>
              <a:t> </a:t>
            </a:r>
            <a:r>
              <a:rPr lang="en-US" sz="3600" dirty="0" err="1">
                <a:ln>
                  <a:solidFill>
                    <a:srgbClr val="FF0000"/>
                  </a:solidFill>
                </a:ln>
                <a:solidFill>
                  <a:srgbClr val="FF0000"/>
                </a:solidFill>
              </a:rPr>
              <a:t>đọc</a:t>
            </a:r>
            <a:r>
              <a:rPr lang="en-US" sz="3600" dirty="0">
                <a:ln>
                  <a:solidFill>
                    <a:srgbClr val="FF0000"/>
                  </a:solidFill>
                </a:ln>
                <a:solidFill>
                  <a:srgbClr val="FF0000"/>
                </a:solidFill>
              </a:rPr>
              <a:t> </a:t>
            </a:r>
            <a:r>
              <a:rPr lang="en-US" sz="3600" dirty="0" err="1">
                <a:ln>
                  <a:solidFill>
                    <a:srgbClr val="FF0000"/>
                  </a:solidFill>
                </a:ln>
                <a:solidFill>
                  <a:srgbClr val="FF0000"/>
                </a:solidFill>
              </a:rPr>
              <a:t>lớp</a:t>
            </a:r>
            <a:r>
              <a:rPr lang="en-US" sz="3600" dirty="0">
                <a:ln>
                  <a:solidFill>
                    <a:srgbClr val="FF0000"/>
                  </a:solidFill>
                </a:ln>
                <a:solidFill>
                  <a:srgbClr val="FF0000"/>
                </a:solidFill>
              </a:rPr>
              <a:t> 2</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59044" fill="hold"/>
                                        <p:tgtEl>
                                          <p:spTgt spid="22547"/>
                                        </p:tgtEl>
                                      </p:cBhvr>
                                    </p:cmd>
                                  </p:childTnLst>
                                </p:cTn>
                              </p:par>
                              <p:par>
                                <p:cTn id="7" presetID="51" presetClass="entr" presetSubtype="0" fill="hold" grpId="0" nodeType="withEffect">
                                  <p:stCondLst>
                                    <p:cond delay="0"/>
                                  </p:stCondLst>
                                  <p:childTnLst>
                                    <p:set>
                                      <p:cBhvr>
                                        <p:cTn id="8" dur="1" fill="hold">
                                          <p:stCondLst>
                                            <p:cond delay="0"/>
                                          </p:stCondLst>
                                        </p:cTn>
                                        <p:tgtEl>
                                          <p:spTgt spid="22533"/>
                                        </p:tgtEl>
                                        <p:attrNameLst>
                                          <p:attrName>style.visibility</p:attrName>
                                        </p:attrNameLst>
                                      </p:cBhvr>
                                      <p:to>
                                        <p:strVal val="visible"/>
                                      </p:to>
                                    </p:set>
                                    <p:animEffect transition="in" filter="fade">
                                      <p:cBhvr>
                                        <p:cTn id="9" dur="770" decel="100000"/>
                                        <p:tgtEl>
                                          <p:spTgt spid="22533"/>
                                        </p:tgtEl>
                                      </p:cBhvr>
                                    </p:animEffect>
                                    <p:animScale>
                                      <p:cBhvr>
                                        <p:cTn id="10" dur="770" decel="100000"/>
                                        <p:tgtEl>
                                          <p:spTgt spid="22533"/>
                                        </p:tgtEl>
                                      </p:cBhvr>
                                      <p:from x="10000" y="10000"/>
                                      <p:to x="200000" y="450000"/>
                                    </p:animScale>
                                    <p:animScale>
                                      <p:cBhvr>
                                        <p:cTn id="11" dur="1230" accel="100000" fill="hold">
                                          <p:stCondLst>
                                            <p:cond delay="770"/>
                                          </p:stCondLst>
                                        </p:cTn>
                                        <p:tgtEl>
                                          <p:spTgt spid="22533"/>
                                        </p:tgtEl>
                                      </p:cBhvr>
                                      <p:from x="200000" y="450000"/>
                                      <p:to x="100000" y="100000"/>
                                    </p:animScale>
                                    <p:set>
                                      <p:cBhvr>
                                        <p:cTn id="12" dur="770" fill="hold"/>
                                        <p:tgtEl>
                                          <p:spTgt spid="22533"/>
                                        </p:tgtEl>
                                        <p:attrNameLst>
                                          <p:attrName>ppt_x</p:attrName>
                                        </p:attrNameLst>
                                      </p:cBhvr>
                                      <p:to>
                                        <p:strVal val="(0.5)"/>
                                      </p:to>
                                    </p:set>
                                    <p:anim from="(0.5)" to="(#ppt_x)" calcmode="lin" valueType="num">
                                      <p:cBhvr>
                                        <p:cTn id="13" dur="1230" accel="100000" fill="hold">
                                          <p:stCondLst>
                                            <p:cond delay="770"/>
                                          </p:stCondLst>
                                        </p:cTn>
                                        <p:tgtEl>
                                          <p:spTgt spid="22533"/>
                                        </p:tgtEl>
                                        <p:attrNameLst>
                                          <p:attrName>ppt_x</p:attrName>
                                        </p:attrNameLst>
                                      </p:cBhvr>
                                    </p:anim>
                                    <p:set>
                                      <p:cBhvr>
                                        <p:cTn id="14" dur="770" fill="hold"/>
                                        <p:tgtEl>
                                          <p:spTgt spid="22533"/>
                                        </p:tgtEl>
                                        <p:attrNameLst>
                                          <p:attrName>ppt_y</p:attrName>
                                        </p:attrNameLst>
                                      </p:cBhvr>
                                      <p:to>
                                        <p:strVal val="(#ppt_y+0.4)"/>
                                      </p:to>
                                    </p:set>
                                    <p:anim from="(#ppt_y+0.4)" to="(#ppt_y)" calcmode="lin" valueType="num">
                                      <p:cBhvr>
                                        <p:cTn id="15" dur="1230" accel="100000" fill="hold">
                                          <p:stCondLst>
                                            <p:cond delay="770"/>
                                          </p:stCondLst>
                                        </p:cTn>
                                        <p:tgtEl>
                                          <p:spTgt spid="225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22547"/>
                </p:tgtEl>
              </p:cMediaNode>
            </p:audio>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22548"/>
                </p:tgtEl>
              </p:cMediaNode>
            </p:audio>
          </p:childTnLst>
        </p:cTn>
      </p:par>
    </p:tnLst>
    <p:bldLst>
      <p:bldP spid="225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pic>
        <p:nvPicPr>
          <p:cNvPr id="122886"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Rectangle 1"/>
          <p:cNvSpPr>
            <a:spLocks noChangeArrowheads="1"/>
          </p:cNvSpPr>
          <p:nvPr/>
        </p:nvSpPr>
        <p:spPr bwMode="auto">
          <a:xfrm>
            <a:off x="596900" y="4397375"/>
            <a:ext cx="8839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3600">
                <a:solidFill>
                  <a:schemeClr val="tx1"/>
                </a:solidFill>
              </a:rPr>
              <a:t>	- Ai bẻ gãy được bó đũa này thì cha thưởng cho túi tiền.</a:t>
            </a:r>
            <a:endParaRPr lang="en-US" sz="3600"/>
          </a:p>
        </p:txBody>
      </p:sp>
      <p:cxnSp>
        <p:nvCxnSpPr>
          <p:cNvPr id="17" name="Straight Connector 16"/>
          <p:cNvCxnSpPr/>
          <p:nvPr/>
        </p:nvCxnSpPr>
        <p:spPr bwMode="auto">
          <a:xfrm flipH="1">
            <a:off x="6802438" y="444023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flipH="1">
            <a:off x="4286250" y="499268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auto">
          <a:xfrm flipH="1">
            <a:off x="4362450" y="4965700"/>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bwMode="auto">
          <a:xfrm flipH="1" flipV="1">
            <a:off x="2454275" y="4983163"/>
            <a:ext cx="1300163" cy="1111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bwMode="auto">
          <a:xfrm flipH="1" flipV="1">
            <a:off x="703263" y="5500688"/>
            <a:ext cx="1300162" cy="1111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894" name="Rectangle 2"/>
          <p:cNvSpPr>
            <a:spLocks noChangeArrowheads="1"/>
          </p:cNvSpPr>
          <p:nvPr/>
        </p:nvSpPr>
        <p:spPr bwMode="auto">
          <a:xfrm>
            <a:off x="457200" y="2520950"/>
            <a:ext cx="80660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sz="3600">
                <a:solidFill>
                  <a:schemeClr val="tx1"/>
                </a:solidFill>
              </a:rPr>
              <a:t>	Một hôm, ông đặt một bó đũa và một túi tiền trên bàn, rồi gọi các con, cả trai, gái, dâu, rể lại và bảo:</a:t>
            </a:r>
          </a:p>
        </p:txBody>
      </p:sp>
      <p:cxnSp>
        <p:nvCxnSpPr>
          <p:cNvPr id="29" name="Straight Connector 28"/>
          <p:cNvCxnSpPr/>
          <p:nvPr/>
        </p:nvCxnSpPr>
        <p:spPr bwMode="auto">
          <a:xfrm flipH="1">
            <a:off x="3276600" y="2565400"/>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H="1">
            <a:off x="3810000" y="3135313"/>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bwMode="auto">
          <a:xfrm flipH="1">
            <a:off x="6934200" y="3217863"/>
            <a:ext cx="76200" cy="52705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bwMode="auto">
          <a:xfrm flipH="1">
            <a:off x="8437563" y="3181350"/>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bwMode="auto">
          <a:xfrm flipH="1">
            <a:off x="1206500" y="3730625"/>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bwMode="auto">
          <a:xfrm flipH="1">
            <a:off x="2162175" y="367188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bwMode="auto">
          <a:xfrm flipH="1">
            <a:off x="4548188" y="3700463"/>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flipH="1">
            <a:off x="4632325" y="3700463"/>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bwMode="auto">
          <a:xfrm flipH="1" flipV="1">
            <a:off x="5867400" y="3021013"/>
            <a:ext cx="1300163" cy="1111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flipH="1" flipV="1">
            <a:off x="593725" y="3608388"/>
            <a:ext cx="1300163" cy="1111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arn(inVertical)">
                                      <p:cBhvr>
                                        <p:cTn id="55" dur="500"/>
                                        <p:tgtEl>
                                          <p:spTgt spid="3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500" fill="hold"/>
                                        <p:tgtEl>
                                          <p:spTgt spid="47"/>
                                        </p:tgtEl>
                                        <p:attrNameLst>
                                          <p:attrName>ppt_x</p:attrName>
                                        </p:attrNameLst>
                                      </p:cBhvr>
                                      <p:tavLst>
                                        <p:tav tm="0">
                                          <p:val>
                                            <p:strVal val="#ppt_x"/>
                                          </p:val>
                                        </p:tav>
                                        <p:tav tm="100000">
                                          <p:val>
                                            <p:strVal val="#ppt_x"/>
                                          </p:val>
                                        </p:tav>
                                      </p:tavLst>
                                    </p:anim>
                                    <p:anim calcmode="lin" valueType="num">
                                      <p:cBhvr additive="base">
                                        <p:cTn id="6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500" fill="hold"/>
                                        <p:tgtEl>
                                          <p:spTgt spid="49"/>
                                        </p:tgtEl>
                                        <p:attrNameLst>
                                          <p:attrName>ppt_x</p:attrName>
                                        </p:attrNameLst>
                                      </p:cBhvr>
                                      <p:tavLst>
                                        <p:tav tm="0">
                                          <p:val>
                                            <p:strVal val="#ppt_x"/>
                                          </p:val>
                                        </p:tav>
                                        <p:tav tm="100000">
                                          <p:val>
                                            <p:strVal val="#ppt_x"/>
                                          </p:val>
                                        </p:tav>
                                      </p:tavLst>
                                    </p:anim>
                                    <p:anim calcmode="lin" valueType="num">
                                      <p:cBhvr additive="base">
                                        <p:cTn id="6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500" fill="hold"/>
                                        <p:tgtEl>
                                          <p:spTgt spid="39"/>
                                        </p:tgtEl>
                                        <p:attrNameLst>
                                          <p:attrName>ppt_x</p:attrName>
                                        </p:attrNameLst>
                                      </p:cBhvr>
                                      <p:tavLst>
                                        <p:tav tm="0">
                                          <p:val>
                                            <p:strVal val="#ppt_x"/>
                                          </p:val>
                                        </p:tav>
                                        <p:tav tm="100000">
                                          <p:val>
                                            <p:strVal val="#ppt_x"/>
                                          </p:val>
                                        </p:tav>
                                      </p:tavLst>
                                    </p:anim>
                                    <p:anim calcmode="lin" valueType="num">
                                      <p:cBhvr additive="base">
                                        <p:cTn id="7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 calcmode="lin" valueType="num">
                                      <p:cBhvr additive="base">
                                        <p:cTn id="78" dur="500" fill="hold"/>
                                        <p:tgtEl>
                                          <p:spTgt spid="42"/>
                                        </p:tgtEl>
                                        <p:attrNameLst>
                                          <p:attrName>ppt_x</p:attrName>
                                        </p:attrNameLst>
                                      </p:cBhvr>
                                      <p:tavLst>
                                        <p:tav tm="0">
                                          <p:val>
                                            <p:strVal val="#ppt_x"/>
                                          </p:val>
                                        </p:tav>
                                        <p:tav tm="100000">
                                          <p:val>
                                            <p:strVal val="#ppt_x"/>
                                          </p:val>
                                        </p:tav>
                                      </p:tavLst>
                                    </p:anim>
                                    <p:anim calcmode="lin" valueType="num">
                                      <p:cBhvr additive="base">
                                        <p:cTn id="7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pic>
        <p:nvPicPr>
          <p:cNvPr id="123910"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9688" y="2849563"/>
            <a:ext cx="86868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sz="3600">
                <a:solidFill>
                  <a:schemeClr val="tx1"/>
                </a:solidFill>
              </a:rPr>
              <a:t>    Người cha bèn cởi bó đũa ra, rồi thong thả bẻ gãy từng chiếc một cách dễ dàng.</a:t>
            </a:r>
          </a:p>
        </p:txBody>
      </p:sp>
      <p:cxnSp>
        <p:nvCxnSpPr>
          <p:cNvPr id="35" name="Straight Connector 34"/>
          <p:cNvCxnSpPr/>
          <p:nvPr/>
        </p:nvCxnSpPr>
        <p:spPr bwMode="auto">
          <a:xfrm flipH="1">
            <a:off x="6027738" y="2854325"/>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bwMode="auto">
          <a:xfrm flipH="1">
            <a:off x="6827838" y="3514725"/>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bwMode="auto">
          <a:xfrm flipH="1">
            <a:off x="6746875" y="3481388"/>
            <a:ext cx="76200" cy="52705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bwMode="auto">
          <a:xfrm flipH="1">
            <a:off x="201613" y="3962400"/>
            <a:ext cx="2998787" cy="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bwMode="auto">
          <a:xfrm flipH="1">
            <a:off x="3556000" y="3449638"/>
            <a:ext cx="1854200" cy="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bwMode="auto">
          <a:xfrm flipH="1" flipV="1">
            <a:off x="5378450" y="3937000"/>
            <a:ext cx="1300163" cy="9525"/>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flipH="1" flipV="1">
            <a:off x="6881813" y="3403600"/>
            <a:ext cx="1704975" cy="47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bwMode="auto">
          <a:xfrm flipH="1">
            <a:off x="8650288" y="287813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anim calcmode="lin" valueType="num">
                                      <p:cBhvr>
                                        <p:cTn id="24" dur="1000" fill="hold"/>
                                        <p:tgtEl>
                                          <p:spTgt spid="38"/>
                                        </p:tgtEl>
                                        <p:attrNameLst>
                                          <p:attrName>ppt_x</p:attrName>
                                        </p:attrNameLst>
                                      </p:cBhvr>
                                      <p:tavLst>
                                        <p:tav tm="0">
                                          <p:val>
                                            <p:strVal val="#ppt_x"/>
                                          </p:val>
                                        </p:tav>
                                        <p:tav tm="100000">
                                          <p:val>
                                            <p:strVal val="#ppt_x"/>
                                          </p:val>
                                        </p:tav>
                                      </p:tavLst>
                                    </p:anim>
                                    <p:anim calcmode="lin" valueType="num">
                                      <p:cBhvr>
                                        <p:cTn id="25" dur="1000" fill="hold"/>
                                        <p:tgtEl>
                                          <p:spTgt spid="38"/>
                                        </p:tgtEl>
                                        <p:attrNameLst>
                                          <p:attrName>ppt_y</p:attrName>
                                        </p:attrNameLst>
                                      </p:cBhvr>
                                      <p:tavLst>
                                        <p:tav tm="0">
                                          <p:val>
                                            <p:strVal val="#ppt_y+.1"/>
                                          </p:val>
                                        </p:tav>
                                        <p:tav tm="100000">
                                          <p:val>
                                            <p:strVal val="#ppt_y"/>
                                          </p:val>
                                        </p:tav>
                                      </p:tavLst>
                                    </p:anim>
                                  </p:childTnLst>
                                </p:cTn>
                              </p:par>
                              <p:par>
                                <p:cTn id="26" presetID="16" presetClass="entr" presetSubtype="21"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arn(inVertical)">
                                      <p:cBhvr>
                                        <p:cTn id="45" dur="500"/>
                                        <p:tgtEl>
                                          <p:spTgt spid="4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ppt_x"/>
                                          </p:val>
                                        </p:tav>
                                        <p:tav tm="100000">
                                          <p:val>
                                            <p:strVal val="#ppt_x"/>
                                          </p:val>
                                        </p:tav>
                                      </p:tavLst>
                                    </p:anim>
                                    <p:anim calcmode="lin" valueType="num">
                                      <p:cBhvr additive="base">
                                        <p:cTn id="5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4"/>
          <p:cNvSpPr txBox="1">
            <a:spLocks/>
          </p:cNvSpPr>
          <p:nvPr/>
        </p:nvSpPr>
        <p:spPr bwMode="auto">
          <a:xfrm>
            <a:off x="1600200" y="152400"/>
            <a:ext cx="6400800" cy="762000"/>
          </a:xfrm>
          <a:prstGeom prst="rect">
            <a:avLst/>
          </a:prstGeom>
          <a:noFill/>
          <a:ln w="9525">
            <a:noFill/>
            <a:miter lim="800000"/>
            <a:headEnd/>
            <a:tailEnd/>
          </a:ln>
        </p:spPr>
        <p:txBody>
          <a:bodyPr anchor="ctr"/>
          <a:lstStyle/>
          <a:p>
            <a:pPr algn="ctr">
              <a:defRPr/>
            </a:pPr>
            <a:r>
              <a:rPr lang="en-US" b="1" kern="0" dirty="0" err="1">
                <a:solidFill>
                  <a:srgbClr val="002060"/>
                </a:solidFill>
                <a:latin typeface="+mj-lt"/>
                <a:ea typeface="+mj-ea"/>
                <a:cs typeface="+mj-cs"/>
              </a:rPr>
              <a:t>Thứ</a:t>
            </a:r>
            <a:r>
              <a:rPr lang="en-US" b="1" kern="0" dirty="0">
                <a:solidFill>
                  <a:srgbClr val="002060"/>
                </a:solidFill>
                <a:latin typeface="+mj-lt"/>
                <a:ea typeface="+mj-ea"/>
                <a:cs typeface="+mj-cs"/>
              </a:rPr>
              <a:t> </a:t>
            </a:r>
            <a:r>
              <a:rPr lang="en-US" b="1" kern="0" dirty="0" err="1">
                <a:solidFill>
                  <a:srgbClr val="002060"/>
                </a:solidFill>
                <a:latin typeface="+mj-lt"/>
                <a:ea typeface="+mj-ea"/>
                <a:cs typeface="+mj-cs"/>
              </a:rPr>
              <a:t>hai</a:t>
            </a:r>
            <a:r>
              <a:rPr lang="en-US" b="1" kern="0" dirty="0">
                <a:solidFill>
                  <a:srgbClr val="002060"/>
                </a:solidFill>
                <a:latin typeface="+mj-lt"/>
                <a:ea typeface="+mj-ea"/>
                <a:cs typeface="+mj-cs"/>
              </a:rPr>
              <a:t>, </a:t>
            </a:r>
            <a:r>
              <a:rPr lang="en-US" b="1" kern="0" dirty="0" err="1">
                <a:solidFill>
                  <a:srgbClr val="002060"/>
                </a:solidFill>
                <a:latin typeface="+mj-lt"/>
                <a:ea typeface="+mj-ea"/>
                <a:cs typeface="+mj-cs"/>
              </a:rPr>
              <a:t>ngày</a:t>
            </a:r>
            <a:r>
              <a:rPr lang="en-US" b="1" kern="0" dirty="0">
                <a:solidFill>
                  <a:srgbClr val="002060"/>
                </a:solidFill>
                <a:latin typeface="+mj-lt"/>
                <a:ea typeface="+mj-ea"/>
                <a:cs typeface="+mj-cs"/>
              </a:rPr>
              <a:t> 21 </a:t>
            </a:r>
            <a:r>
              <a:rPr lang="en-US" b="1" kern="0" dirty="0" err="1">
                <a:solidFill>
                  <a:srgbClr val="002060"/>
                </a:solidFill>
                <a:latin typeface="+mj-lt"/>
                <a:ea typeface="+mj-ea"/>
                <a:cs typeface="+mj-cs"/>
              </a:rPr>
              <a:t>tháng</a:t>
            </a:r>
            <a:r>
              <a:rPr lang="en-US" b="1" kern="0" dirty="0">
                <a:solidFill>
                  <a:srgbClr val="002060"/>
                </a:solidFill>
                <a:latin typeface="+mj-lt"/>
                <a:ea typeface="+mj-ea"/>
                <a:cs typeface="+mj-cs"/>
              </a:rPr>
              <a:t> 11 năm 2016</a:t>
            </a:r>
          </a:p>
          <a:p>
            <a:pPr algn="ctr">
              <a:defRPr/>
            </a:pPr>
            <a:r>
              <a:rPr lang="en-US" b="1" u="sng" kern="0" dirty="0">
                <a:solidFill>
                  <a:srgbClr val="002060"/>
                </a:solidFill>
                <a:latin typeface="+mj-lt"/>
                <a:ea typeface="+mj-ea"/>
                <a:cs typeface="+mj-cs"/>
              </a:rPr>
              <a:t>Tập </a:t>
            </a:r>
            <a:r>
              <a:rPr lang="en-US" b="1" u="sng" kern="0" dirty="0" err="1">
                <a:solidFill>
                  <a:srgbClr val="002060"/>
                </a:solidFill>
                <a:latin typeface="+mj-lt"/>
                <a:ea typeface="+mj-ea"/>
                <a:cs typeface="+mj-cs"/>
              </a:rPr>
              <a:t>đọc</a:t>
            </a:r>
            <a:r>
              <a:rPr lang="en-US" b="1" u="sng" kern="0" dirty="0">
                <a:solidFill>
                  <a:srgbClr val="002060"/>
                </a:solidFill>
                <a:latin typeface="+mj-lt"/>
                <a:ea typeface="+mj-ea"/>
                <a:cs typeface="+mj-cs"/>
              </a:rPr>
              <a:t> </a:t>
            </a:r>
          </a:p>
        </p:txBody>
      </p:sp>
      <p:sp>
        <p:nvSpPr>
          <p:cNvPr id="9" name="TextBox 3"/>
          <p:cNvSpPr txBox="1">
            <a:spLocks noChangeArrowheads="1"/>
          </p:cNvSpPr>
          <p:nvPr/>
        </p:nvSpPr>
        <p:spPr bwMode="auto">
          <a:xfrm>
            <a:off x="4237038" y="1479550"/>
            <a:ext cx="4953000" cy="522288"/>
          </a:xfrm>
          <a:prstGeom prst="rect">
            <a:avLst/>
          </a:prstGeom>
          <a:noFill/>
          <a:ln w="9525">
            <a:noFill/>
            <a:miter lim="800000"/>
            <a:headEnd/>
            <a:tailEnd/>
          </a:ln>
        </p:spPr>
        <p:txBody>
          <a:bodyPr>
            <a:spAutoFit/>
          </a:bodyPr>
          <a:lstStyle/>
          <a:p>
            <a:pPr algn="ctr" eaLnBrk="1" hangingPunct="1">
              <a:defRPr/>
            </a:pPr>
            <a:r>
              <a:rPr lang="en-US" b="1" dirty="0">
                <a:solidFill>
                  <a:srgbClr val="002060"/>
                </a:solidFill>
                <a:latin typeface="+mj-lt"/>
              </a:rPr>
              <a:t>Theo </a:t>
            </a:r>
            <a:r>
              <a:rPr lang="en-US" b="1" dirty="0" err="1">
                <a:solidFill>
                  <a:srgbClr val="002060"/>
                </a:solidFill>
                <a:latin typeface="+mj-lt"/>
              </a:rPr>
              <a:t>Ngụ</a:t>
            </a:r>
            <a:r>
              <a:rPr lang="en-US" b="1" dirty="0">
                <a:solidFill>
                  <a:srgbClr val="002060"/>
                </a:solidFill>
                <a:latin typeface="+mj-lt"/>
              </a:rPr>
              <a:t> </a:t>
            </a:r>
            <a:r>
              <a:rPr lang="en-US" b="1" dirty="0" err="1">
                <a:solidFill>
                  <a:srgbClr val="002060"/>
                </a:solidFill>
                <a:latin typeface="+mj-lt"/>
              </a:rPr>
              <a:t>ngôn</a:t>
            </a:r>
            <a:r>
              <a:rPr lang="en-US" b="1" dirty="0">
                <a:solidFill>
                  <a:srgbClr val="002060"/>
                </a:solidFill>
                <a:latin typeface="+mj-lt"/>
              </a:rPr>
              <a:t> </a:t>
            </a:r>
            <a:r>
              <a:rPr lang="en-US" b="1" dirty="0" err="1">
                <a:solidFill>
                  <a:srgbClr val="002060"/>
                </a:solidFill>
                <a:latin typeface="+mj-lt"/>
              </a:rPr>
              <a:t>Việt</a:t>
            </a:r>
            <a:r>
              <a:rPr lang="en-US" b="1" dirty="0">
                <a:solidFill>
                  <a:srgbClr val="002060"/>
                </a:solidFill>
                <a:latin typeface="+mj-lt"/>
              </a:rPr>
              <a:t> Nam</a:t>
            </a:r>
          </a:p>
        </p:txBody>
      </p:sp>
      <p:pic>
        <p:nvPicPr>
          <p:cNvPr id="124934"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pic>
        <p:nvPicPr>
          <p:cNvPr id="124936"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
          <p:cNvSpPr txBox="1">
            <a:spLocks noChangeArrowheads="1"/>
          </p:cNvSpPr>
          <p:nvPr/>
        </p:nvSpPr>
        <p:spPr bwMode="auto">
          <a:xfrm>
            <a:off x="2324100" y="987425"/>
            <a:ext cx="5410200" cy="523875"/>
          </a:xfrm>
          <a:prstGeom prst="rect">
            <a:avLst/>
          </a:prstGeom>
          <a:noFill/>
          <a:ln w="9525">
            <a:noFill/>
            <a:miter lim="800000"/>
            <a:headEnd/>
            <a:tailEnd/>
          </a:ln>
        </p:spPr>
        <p:txBody>
          <a:bodyPr>
            <a:spAutoFit/>
          </a:bodyPr>
          <a:lstStyle/>
          <a:p>
            <a:pPr algn="ctr" eaLnBrk="1" hangingPunct="1">
              <a:defRPr/>
            </a:pPr>
            <a:r>
              <a:rPr lang="en-US" b="1" dirty="0">
                <a:solidFill>
                  <a:srgbClr val="FF0000"/>
                </a:solidFill>
                <a:latin typeface="+mj-lt"/>
              </a:rPr>
              <a:t>CÂU CHUYỆN BÓ ĐŨA</a:t>
            </a:r>
          </a:p>
        </p:txBody>
      </p:sp>
      <p:sp>
        <p:nvSpPr>
          <p:cNvPr id="6" name="Rectangle 5"/>
          <p:cNvSpPr>
            <a:spLocks noChangeArrowheads="1"/>
          </p:cNvSpPr>
          <p:nvPr/>
        </p:nvSpPr>
        <p:spPr bwMode="auto">
          <a:xfrm>
            <a:off x="39688" y="2849563"/>
            <a:ext cx="868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sz="3600">
                <a:solidFill>
                  <a:schemeClr val="tx1"/>
                </a:solidFill>
              </a:rPr>
              <a:t>.</a:t>
            </a:r>
          </a:p>
        </p:txBody>
      </p:sp>
      <p:cxnSp>
        <p:nvCxnSpPr>
          <p:cNvPr id="45" name="Straight Connector 44"/>
          <p:cNvCxnSpPr/>
          <p:nvPr/>
        </p:nvCxnSpPr>
        <p:spPr bwMode="auto">
          <a:xfrm flipH="1">
            <a:off x="7620000" y="3554413"/>
            <a:ext cx="1143000" cy="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bwMode="auto">
          <a:xfrm flipH="1">
            <a:off x="2895600" y="3028950"/>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4942" name="Rectangle 1"/>
          <p:cNvSpPr>
            <a:spLocks noChangeArrowheads="1"/>
          </p:cNvSpPr>
          <p:nvPr/>
        </p:nvSpPr>
        <p:spPr bwMode="auto">
          <a:xfrm>
            <a:off x="304800" y="2994025"/>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solidFill>
                  <a:schemeClr val="tx1"/>
                </a:solidFill>
              </a:rPr>
              <a:t>	Như vậy là các con đều thấy rằng chia lẻ ra thì yếu, hợp lại thì mạnh. </a:t>
            </a:r>
          </a:p>
        </p:txBody>
      </p:sp>
      <p:cxnSp>
        <p:nvCxnSpPr>
          <p:cNvPr id="21" name="Straight Connector 20"/>
          <p:cNvCxnSpPr/>
          <p:nvPr/>
        </p:nvCxnSpPr>
        <p:spPr bwMode="auto">
          <a:xfrm flipH="1">
            <a:off x="7467600" y="3063875"/>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bwMode="auto">
          <a:xfrm flipH="1">
            <a:off x="2232025" y="3673475"/>
            <a:ext cx="76200" cy="525463"/>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flipH="1">
            <a:off x="5410200" y="369728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flipH="1">
            <a:off x="5486400" y="3697288"/>
            <a:ext cx="76200" cy="525462"/>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bwMode="auto">
          <a:xfrm flipH="1">
            <a:off x="2425700" y="4194175"/>
            <a:ext cx="1155700" cy="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sp>
        <p:nvSpPr>
          <p:cNvPr id="125958" name="Text Box 8"/>
          <p:cNvSpPr txBox="1">
            <a:spLocks noChangeArrowheads="1"/>
          </p:cNvSpPr>
          <p:nvPr/>
        </p:nvSpPr>
        <p:spPr bwMode="auto">
          <a:xfrm>
            <a:off x="212725" y="2435225"/>
            <a:ext cx="8763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eaLnBrk="1" hangingPunct="1">
              <a:spcBef>
                <a:spcPct val="50000"/>
              </a:spcBef>
            </a:pPr>
            <a:r>
              <a:rPr lang="en-US"/>
              <a:t>	1. Ngày xưa, ở một gia đình kia, có hai anh em. Lúc nhỏ, anh em rất hòa thuận. Khi lớn lên, anh có vợ, em có chồng, tuy mỗi người một nhà, nhưng rất hay va chạm.</a:t>
            </a:r>
            <a:endParaRPr lang="en-US" b="1"/>
          </a:p>
        </p:txBody>
      </p:sp>
      <p:cxnSp>
        <p:nvCxnSpPr>
          <p:cNvPr id="3" name="Straight Connector 2"/>
          <p:cNvCxnSpPr/>
          <p:nvPr/>
        </p:nvCxnSpPr>
        <p:spPr bwMode="auto">
          <a:xfrm>
            <a:off x="1600200" y="4419600"/>
            <a:ext cx="12954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bwMode="auto">
          <a:xfrm>
            <a:off x="4495800" y="3429000"/>
            <a:ext cx="1524000" cy="0"/>
          </a:xfrm>
          <a:prstGeom prst="line">
            <a:avLst/>
          </a:prstGeom>
          <a:ln>
            <a:solidFill>
              <a:srgbClr val="FF000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g36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833" t="1111" r="6667" b="44444"/>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sp>
        <p:nvSpPr>
          <p:cNvPr id="21" name="Text Box 8"/>
          <p:cNvSpPr txBox="1">
            <a:spLocks noChangeArrowheads="1"/>
          </p:cNvSpPr>
          <p:nvPr/>
        </p:nvSpPr>
        <p:spPr bwMode="auto">
          <a:xfrm>
            <a:off x="115888" y="2170113"/>
            <a:ext cx="902811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eaLnBrk="1" hangingPunct="1">
              <a:spcBef>
                <a:spcPct val="50000"/>
              </a:spcBef>
            </a:pPr>
            <a:r>
              <a:rPr lang="en-US" sz="3000"/>
              <a:t>     2. Thấy các con không yêu thương nhau, người cha rất buồn phiền. Một hôm, ông đặt một bó đũa và một túi tiền trên bàn, rồi gọi các con, cả trai, gái, dâu, rể lại và bảo:</a:t>
            </a:r>
          </a:p>
          <a:p>
            <a:pPr algn="just" eaLnBrk="1" hangingPunct="1">
              <a:spcBef>
                <a:spcPct val="50000"/>
              </a:spcBef>
            </a:pPr>
            <a:r>
              <a:rPr lang="en-US" sz="3000" b="1"/>
              <a:t>	</a:t>
            </a:r>
            <a:r>
              <a:rPr lang="en-US" sz="3000"/>
              <a:t>- Ai bẻ gãy được bó đũa này thì cha thưởng cho túi tiền.</a:t>
            </a:r>
          </a:p>
          <a:p>
            <a:pPr algn="just" eaLnBrk="1" hangingPunct="1">
              <a:spcBef>
                <a:spcPct val="50000"/>
              </a:spcBef>
            </a:pPr>
            <a:r>
              <a:rPr lang="en-US" sz="3000"/>
              <a:t>	Bốn người con lần lượt bẻ bó đũa. Ai cũng cố hết sức mà không sao bẻ gãy được. Người cha bèn cởi bó đũa ra, rồi thong thả bẻ gãy từng chiếc một cách dễ dàng.</a:t>
            </a:r>
          </a:p>
        </p:txBody>
      </p:sp>
      <p:cxnSp>
        <p:nvCxnSpPr>
          <p:cNvPr id="3" name="Straight Connector 2"/>
          <p:cNvCxnSpPr>
            <a:cxnSpLocks noChangeShapeType="1"/>
          </p:cNvCxnSpPr>
          <p:nvPr/>
        </p:nvCxnSpPr>
        <p:spPr bwMode="auto">
          <a:xfrm>
            <a:off x="5943600" y="3589338"/>
            <a:ext cx="4572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a:off x="6702425" y="3619500"/>
            <a:ext cx="3048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350838" y="3124200"/>
            <a:ext cx="1401762"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wipe(down)">
                                      <p:cBhvr>
                                        <p:cTn id="10" dur="500"/>
                                        <p:tgtEl>
                                          <p:spTgt spid="2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wipe(down)">
                                      <p:cBhvr>
                                        <p:cTn id="13" dur="500"/>
                                        <p:tgtEl>
                                          <p:spTgt spid="2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9"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sp>
        <p:nvSpPr>
          <p:cNvPr id="21" name="Text Box 8"/>
          <p:cNvSpPr txBox="1">
            <a:spLocks noChangeArrowheads="1"/>
          </p:cNvSpPr>
          <p:nvPr/>
        </p:nvSpPr>
        <p:spPr bwMode="auto">
          <a:xfrm>
            <a:off x="225425" y="2055813"/>
            <a:ext cx="87630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eaLnBrk="1" hangingPunct="1">
              <a:spcBef>
                <a:spcPct val="50000"/>
              </a:spcBef>
            </a:pPr>
            <a:r>
              <a:rPr lang="en-US" sz="3000"/>
              <a:t>     </a:t>
            </a:r>
            <a:r>
              <a:rPr lang="en-US"/>
              <a:t>3. Thấy vậy, bốn người con cùng nói:</a:t>
            </a:r>
          </a:p>
          <a:p>
            <a:pPr algn="just" eaLnBrk="1" hangingPunct="1">
              <a:spcBef>
                <a:spcPct val="50000"/>
              </a:spcBef>
            </a:pPr>
            <a:r>
              <a:rPr lang="en-US"/>
              <a:t>	- Thưa cha, lấy từng chiếc mà bẻ thì có khó gì!</a:t>
            </a:r>
          </a:p>
          <a:p>
            <a:pPr algn="just" eaLnBrk="1" hangingPunct="1">
              <a:spcBef>
                <a:spcPct val="50000"/>
              </a:spcBef>
            </a:pPr>
            <a:r>
              <a:rPr lang="en-US"/>
              <a:t>	Người cha liền bảo:</a:t>
            </a:r>
          </a:p>
          <a:p>
            <a:pPr algn="just" eaLnBrk="1" hangingPunct="1">
              <a:spcBef>
                <a:spcPct val="50000"/>
              </a:spcBef>
            </a:pPr>
            <a:r>
              <a:rPr lang="en-US"/>
              <a:t>	- Đúng. Như vậy là các con đều thấy rằng chia lẻ ra thì yếu, hợp lại thì mạnh. Vậy các con phải biết thương yêu, đùm bọc lẫn nhau. Có đoàn kết thì mới có sức mạnh.</a:t>
            </a:r>
          </a:p>
        </p:txBody>
      </p:sp>
      <p:cxnSp>
        <p:nvCxnSpPr>
          <p:cNvPr id="13" name="Straight Connector 12"/>
          <p:cNvCxnSpPr>
            <a:cxnSpLocks noChangeShapeType="1"/>
          </p:cNvCxnSpPr>
          <p:nvPr/>
        </p:nvCxnSpPr>
        <p:spPr bwMode="auto">
          <a:xfrm>
            <a:off x="6324600" y="5791200"/>
            <a:ext cx="121285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438400" y="5791200"/>
            <a:ext cx="121285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wipe(down)">
                                      <p:cBhvr>
                                        <p:cTn id="10" dur="500"/>
                                        <p:tgtEl>
                                          <p:spTgt spid="2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wipe(down)">
                                      <p:cBhvr>
                                        <p:cTn id="13" dur="500"/>
                                        <p:tgtEl>
                                          <p:spTgt spid="2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wipe(down)">
                                      <p:cBhvr>
                                        <p:cTn id="16" dur="500"/>
                                        <p:tgtEl>
                                          <p:spTgt spid="2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8"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sp>
        <p:nvSpPr>
          <p:cNvPr id="11" name="WordArt 4"/>
          <p:cNvSpPr>
            <a:spLocks noChangeArrowheads="1" noChangeShapeType="1" noTextEdit="1"/>
          </p:cNvSpPr>
          <p:nvPr/>
        </p:nvSpPr>
        <p:spPr bwMode="auto">
          <a:xfrm>
            <a:off x="2590800" y="2592388"/>
            <a:ext cx="5029200" cy="912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200" b="1" kern="10">
                <a:solidFill>
                  <a:srgbClr val="002060"/>
                </a:solidFill>
                <a:effectLst>
                  <a:outerShdw dist="107763" dir="8100000" algn="ctr" rotWithShape="0">
                    <a:srgbClr val="C0C0C0">
                      <a:alpha val="50000"/>
                    </a:srgbClr>
                  </a:outerShdw>
                </a:effectLst>
                <a:latin typeface="Times New Roman"/>
                <a:cs typeface="Times New Roman"/>
              </a:rPr>
              <a:t>Luyện đọc nhóm </a:t>
            </a:r>
          </a:p>
        </p:txBody>
      </p:sp>
      <p:pic>
        <p:nvPicPr>
          <p:cNvPr id="2" name="Picture 1"/>
          <p:cNvPicPr>
            <a:picLocks noChangeAspect="1"/>
          </p:cNvPicPr>
          <p:nvPr/>
        </p:nvPicPr>
        <p:blipFill rotWithShape="1">
          <a:blip r:embed="rId4">
            <a:extLst/>
          </a:blip>
          <a:srcRect l="24413" t="5264" r="28166"/>
          <a:stretch/>
        </p:blipFill>
        <p:spPr bwMode="auto">
          <a:xfrm>
            <a:off x="2057400" y="3466385"/>
            <a:ext cx="5562600" cy="3391616"/>
          </a:xfrm>
          <a:prstGeom prst="ellipse">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4"/>
          <p:cNvSpPr>
            <a:spLocks noChangeArrowheads="1" noChangeShapeType="1" noTextEdit="1"/>
          </p:cNvSpPr>
          <p:nvPr/>
        </p:nvSpPr>
        <p:spPr bwMode="auto">
          <a:xfrm>
            <a:off x="2590800" y="2592388"/>
            <a:ext cx="4495800" cy="9128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200" b="1" kern="10">
                <a:solidFill>
                  <a:srgbClr val="002060"/>
                </a:solidFill>
                <a:effectLst>
                  <a:outerShdw dist="107763" dir="8100000" algn="ctr" rotWithShape="0">
                    <a:srgbClr val="C0C0C0">
                      <a:alpha val="50000"/>
                    </a:srgbClr>
                  </a:outerShdw>
                </a:effectLst>
                <a:latin typeface="Times New Roman"/>
                <a:cs typeface="Times New Roman"/>
              </a:rPr>
              <a:t>Thi đọc nhóm</a:t>
            </a:r>
          </a:p>
        </p:txBody>
      </p:sp>
      <p:pic>
        <p:nvPicPr>
          <p:cNvPr id="131079" name="Picture 18" descr="Kết quả hình ảnh cho ảnh mèo đọc sách"/>
          <p:cNvPicPr>
            <a:picLocks noChangeAspect="1" noChangeArrowheads="1"/>
          </p:cNvPicPr>
          <p:nvPr/>
        </p:nvPicPr>
        <p:blipFill>
          <a:blip r:embed="rId3">
            <a:extLst>
              <a:ext uri="{28A0092B-C50C-407E-A947-70E740481C1C}">
                <a14:useLocalDpi xmlns:a14="http://schemas.microsoft.com/office/drawing/2010/main" val="0"/>
              </a:ext>
            </a:extLst>
          </a:blip>
          <a:srcRect r="44856" b="1492"/>
          <a:stretch>
            <a:fillRect/>
          </a:stretch>
        </p:blipFill>
        <p:spPr bwMode="auto">
          <a:xfrm>
            <a:off x="1196975" y="3448050"/>
            <a:ext cx="1317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Picture 18" descr="Kết quả hình ảnh cho ảnh mèo đọc sách"/>
          <p:cNvPicPr>
            <a:picLocks noChangeAspect="1" noChangeArrowheads="1"/>
          </p:cNvPicPr>
          <p:nvPr/>
        </p:nvPicPr>
        <p:blipFill>
          <a:blip r:embed="rId3">
            <a:extLst>
              <a:ext uri="{28A0092B-C50C-407E-A947-70E740481C1C}">
                <a14:useLocalDpi xmlns:a14="http://schemas.microsoft.com/office/drawing/2010/main" val="0"/>
              </a:ext>
            </a:extLst>
          </a:blip>
          <a:srcRect r="44856" b="1492"/>
          <a:stretch>
            <a:fillRect/>
          </a:stretch>
        </p:blipFill>
        <p:spPr bwMode="auto">
          <a:xfrm>
            <a:off x="6070600" y="4402138"/>
            <a:ext cx="13192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18" descr="Kết quả hình ảnh cho ảnh mèo đọc sách"/>
          <p:cNvPicPr>
            <a:picLocks noChangeAspect="1" noChangeArrowheads="1"/>
          </p:cNvPicPr>
          <p:nvPr/>
        </p:nvPicPr>
        <p:blipFill>
          <a:blip r:embed="rId3">
            <a:extLst>
              <a:ext uri="{28A0092B-C50C-407E-A947-70E740481C1C}">
                <a14:useLocalDpi xmlns:a14="http://schemas.microsoft.com/office/drawing/2010/main" val="0"/>
              </a:ext>
            </a:extLst>
          </a:blip>
          <a:srcRect r="44856" b="1492"/>
          <a:stretch>
            <a:fillRect/>
          </a:stretch>
        </p:blipFill>
        <p:spPr bwMode="auto">
          <a:xfrm>
            <a:off x="31750" y="3462338"/>
            <a:ext cx="1317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18" descr="Kết quả hình ảnh cho ảnh mèo đọc sách"/>
          <p:cNvPicPr>
            <a:picLocks noChangeAspect="1" noChangeArrowheads="1"/>
          </p:cNvPicPr>
          <p:nvPr/>
        </p:nvPicPr>
        <p:blipFill>
          <a:blip r:embed="rId3">
            <a:extLst>
              <a:ext uri="{28A0092B-C50C-407E-A947-70E740481C1C}">
                <a14:useLocalDpi xmlns:a14="http://schemas.microsoft.com/office/drawing/2010/main" val="0"/>
              </a:ext>
            </a:extLst>
          </a:blip>
          <a:srcRect r="44856" b="1492"/>
          <a:stretch>
            <a:fillRect/>
          </a:stretch>
        </p:blipFill>
        <p:spPr bwMode="auto">
          <a:xfrm>
            <a:off x="4752975" y="4384675"/>
            <a:ext cx="13176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out)">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barn(inVertical)">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8"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Box 6"/>
          <p:cNvSpPr txBox="1">
            <a:spLocks noChangeArrowheads="1"/>
          </p:cNvSpPr>
          <p:nvPr/>
        </p:nvSpPr>
        <p:spPr bwMode="auto">
          <a:xfrm>
            <a:off x="533400" y="685800"/>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2000" b="1">
                <a:solidFill>
                  <a:srgbClr val="FF33CC"/>
                </a:solidFill>
                <a:cs typeface="Tahoma" pitchFamily="34" charset="0"/>
              </a:rPr>
              <a:t>SGK   112                                </a:t>
            </a:r>
          </a:p>
        </p:txBody>
      </p:sp>
      <p:sp>
        <p:nvSpPr>
          <p:cNvPr id="13" name="AutoShape 27"/>
          <p:cNvSpPr>
            <a:spLocks noChangeArrowheads="1"/>
          </p:cNvSpPr>
          <p:nvPr/>
        </p:nvSpPr>
        <p:spPr bwMode="auto">
          <a:xfrm>
            <a:off x="1981200" y="2819400"/>
            <a:ext cx="6172200" cy="2811463"/>
          </a:xfrm>
          <a:prstGeom prst="cloudCallout">
            <a:avLst>
              <a:gd name="adj1" fmla="val -48611"/>
              <a:gd name="adj2" fmla="val 55227"/>
            </a:avLst>
          </a:prstGeom>
          <a:solidFill>
            <a:srgbClr val="66CCFF"/>
          </a:solidFill>
          <a:ln w="9525" algn="ctr">
            <a:solidFill>
              <a:srgbClr val="0000CC"/>
            </a:solidFill>
            <a:round/>
            <a:headEnd/>
            <a:tailEnd/>
          </a:ln>
        </p:spPr>
        <p:txBody>
          <a:bodyPr>
            <a:spAutoFit/>
          </a:bodyPr>
          <a:lstStyle/>
          <a:p>
            <a:pPr algn="ctr" eaLnBrk="1" hangingPunct="1"/>
            <a:endParaRPr lang="en-US" sz="1000" b="1">
              <a:solidFill>
                <a:srgbClr val="FF0000"/>
              </a:solidFill>
            </a:endParaRPr>
          </a:p>
          <a:p>
            <a:pPr algn="ctr" eaLnBrk="1" hangingPunct="1"/>
            <a:r>
              <a:rPr lang="en-US" sz="3200" b="1">
                <a:solidFill>
                  <a:srgbClr val="FF0000"/>
                </a:solidFill>
              </a:rPr>
              <a:t>     </a:t>
            </a:r>
          </a:p>
          <a:p>
            <a:pPr algn="ctr" eaLnBrk="1" hangingPunct="1"/>
            <a:r>
              <a:rPr lang="en-US" sz="4000" b="1">
                <a:solidFill>
                  <a:schemeClr val="tx1"/>
                </a:solidFill>
              </a:rPr>
              <a:t>Đọc đồng thanh.</a:t>
            </a:r>
          </a:p>
          <a:p>
            <a:pPr eaLnBrk="1" hangingPunct="1"/>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970088" y="1636713"/>
            <a:ext cx="495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3600" b="1">
                <a:solidFill>
                  <a:srgbClr val="FF0000"/>
                </a:solidFill>
              </a:rPr>
              <a:t>Quà của bố</a:t>
            </a:r>
          </a:p>
        </p:txBody>
      </p:sp>
      <p:sp>
        <p:nvSpPr>
          <p:cNvPr id="3" name="TextBox 2"/>
          <p:cNvSpPr txBox="1">
            <a:spLocks noChangeArrowheads="1"/>
          </p:cNvSpPr>
          <p:nvPr/>
        </p:nvSpPr>
        <p:spPr bwMode="auto">
          <a:xfrm>
            <a:off x="273050" y="2152650"/>
            <a:ext cx="868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sz="3600" u="sng"/>
              <a:t>Câu 1</a:t>
            </a:r>
            <a:r>
              <a:rPr lang="en-US" sz="3600"/>
              <a:t>: Quà của bố đi câu về có những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xit" presetSubtype="0" fill="hold" grpId="1" nodeType="click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3136"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233" name="Picture 17" descr="DSC016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286000"/>
            <a:ext cx="472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20"/>
          <p:cNvSpPr txBox="1">
            <a:spLocks noChangeArrowheads="1"/>
          </p:cNvSpPr>
          <p:nvPr/>
        </p:nvSpPr>
        <p:spPr bwMode="auto">
          <a:xfrm>
            <a:off x="1752600" y="3352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vi-VN" sz="1800">
              <a:solidFill>
                <a:srgbClr val="000000"/>
              </a:solidFill>
            </a:endParaRPr>
          </a:p>
        </p:txBody>
      </p:sp>
      <p:sp>
        <p:nvSpPr>
          <p:cNvPr id="9238" name="AutoShape 22"/>
          <p:cNvSpPr>
            <a:spLocks noChangeArrowheads="1"/>
          </p:cNvSpPr>
          <p:nvPr/>
        </p:nvSpPr>
        <p:spPr bwMode="auto">
          <a:xfrm>
            <a:off x="609600" y="3200400"/>
            <a:ext cx="3276600" cy="1981200"/>
          </a:xfrm>
          <a:prstGeom prst="cloudCallout">
            <a:avLst>
              <a:gd name="adj1" fmla="val -32509"/>
              <a:gd name="adj2" fmla="val 67870"/>
            </a:avLst>
          </a:prstGeom>
          <a:solidFill>
            <a:schemeClr val="accent1"/>
          </a:solidFill>
          <a:ln w="9525">
            <a:solidFill>
              <a:schemeClr val="tx1"/>
            </a:solidFill>
            <a:round/>
            <a:headEnd/>
            <a:tailEnd/>
          </a:ln>
        </p:spPr>
        <p:txBody>
          <a:bodyPr/>
          <a:lstStyle/>
          <a:p>
            <a:pPr algn="ctr" eaLnBrk="1" hangingPunct="1"/>
            <a:r>
              <a:rPr lang="en-US" sz="2400" b="1">
                <a:solidFill>
                  <a:srgbClr val="000000"/>
                </a:solidFill>
              </a:rPr>
              <a:t>1. Câu chuyện này có những nhân vật nào? </a:t>
            </a:r>
          </a:p>
        </p:txBody>
      </p:sp>
      <p:sp>
        <p:nvSpPr>
          <p:cNvPr id="9239" name="Text Box 23"/>
          <p:cNvSpPr txBox="1">
            <a:spLocks noChangeArrowheads="1"/>
          </p:cNvSpPr>
          <p:nvPr/>
        </p:nvSpPr>
        <p:spPr bwMode="auto">
          <a:xfrm>
            <a:off x="4038600" y="5562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FFFFFF"/>
                </a:solidFill>
                <a:latin typeface="Times New Roman" pitchFamily="18" charset="0"/>
              </a:rPr>
              <a:t>Người cha</a:t>
            </a:r>
          </a:p>
        </p:txBody>
      </p:sp>
      <p:sp>
        <p:nvSpPr>
          <p:cNvPr id="9241" name="Text Box 25"/>
          <p:cNvSpPr txBox="1">
            <a:spLocks noChangeArrowheads="1"/>
          </p:cNvSpPr>
          <p:nvPr/>
        </p:nvSpPr>
        <p:spPr bwMode="auto">
          <a:xfrm>
            <a:off x="5105400" y="3352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6600CC"/>
                </a:solidFill>
                <a:latin typeface="Times New Roman" pitchFamily="18" charset="0"/>
              </a:rPr>
              <a:t>Con trai</a:t>
            </a:r>
          </a:p>
        </p:txBody>
      </p:sp>
      <p:sp>
        <p:nvSpPr>
          <p:cNvPr id="9242" name="Text Box 26"/>
          <p:cNvSpPr txBox="1">
            <a:spLocks noChangeArrowheads="1"/>
          </p:cNvSpPr>
          <p:nvPr/>
        </p:nvSpPr>
        <p:spPr bwMode="auto">
          <a:xfrm>
            <a:off x="6172200" y="48006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FFFFFF"/>
                </a:solidFill>
                <a:latin typeface="Times New Roman" pitchFamily="18" charset="0"/>
              </a:rPr>
              <a:t>Con dâu</a:t>
            </a:r>
          </a:p>
        </p:txBody>
      </p:sp>
      <p:sp>
        <p:nvSpPr>
          <p:cNvPr id="133129" name="Text Box 27"/>
          <p:cNvSpPr txBox="1">
            <a:spLocks noChangeArrowheads="1"/>
          </p:cNvSpPr>
          <p:nvPr/>
        </p:nvSpPr>
        <p:spPr bwMode="auto">
          <a:xfrm>
            <a:off x="381000" y="60198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vi-VN" sz="1800">
              <a:solidFill>
                <a:srgbClr val="000000"/>
              </a:solidFill>
            </a:endParaRPr>
          </a:p>
        </p:txBody>
      </p:sp>
      <p:sp>
        <p:nvSpPr>
          <p:cNvPr id="9244" name="Text Box 28"/>
          <p:cNvSpPr txBox="1">
            <a:spLocks noChangeArrowheads="1"/>
          </p:cNvSpPr>
          <p:nvPr/>
        </p:nvSpPr>
        <p:spPr bwMode="auto">
          <a:xfrm>
            <a:off x="7086600" y="27432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000000"/>
                </a:solidFill>
                <a:latin typeface="Times New Roman" pitchFamily="18" charset="0"/>
              </a:rPr>
              <a:t>Con gái</a:t>
            </a:r>
          </a:p>
        </p:txBody>
      </p:sp>
      <p:sp>
        <p:nvSpPr>
          <p:cNvPr id="9245" name="Text Box 29"/>
          <p:cNvSpPr txBox="1">
            <a:spLocks noChangeArrowheads="1"/>
          </p:cNvSpPr>
          <p:nvPr/>
        </p:nvSpPr>
        <p:spPr bwMode="auto">
          <a:xfrm>
            <a:off x="7772400" y="4953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BBE0E3"/>
                </a:solidFill>
                <a:latin typeface="Times New Roman" pitchFamily="18" charset="0"/>
              </a:rPr>
              <a:t>Con rể</a:t>
            </a:r>
          </a:p>
        </p:txBody>
      </p:sp>
      <p:sp>
        <p:nvSpPr>
          <p:cNvPr id="9246" name="WordArt 30"/>
          <p:cNvSpPr>
            <a:spLocks noChangeArrowheads="1" noChangeShapeType="1" noTextEdit="1"/>
          </p:cNvSpPr>
          <p:nvPr/>
        </p:nvSpPr>
        <p:spPr bwMode="auto">
          <a:xfrm>
            <a:off x="914400" y="561975"/>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sp>
        <p:nvSpPr>
          <p:cNvPr id="9247" name="Text Box 31"/>
          <p:cNvSpPr txBox="1">
            <a:spLocks noChangeArrowheads="1"/>
          </p:cNvSpPr>
          <p:nvPr/>
        </p:nvSpPr>
        <p:spPr bwMode="auto">
          <a:xfrm>
            <a:off x="914400" y="6096000"/>
            <a:ext cx="8229600" cy="4572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400" b="1">
                <a:solidFill>
                  <a:srgbClr val="000000"/>
                </a:solidFill>
                <a:latin typeface="Times New Roman" pitchFamily="18" charset="0"/>
              </a:rPr>
              <a:t>Câu chuyện gồm có người cha và các con trai, gái, dâu và rể.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46"/>
                                        </p:tgtEl>
                                        <p:attrNameLst>
                                          <p:attrName>style.visibility</p:attrName>
                                        </p:attrNameLst>
                                      </p:cBhvr>
                                      <p:to>
                                        <p:strVal val="visible"/>
                                      </p:to>
                                    </p:set>
                                    <p:animEffect transition="in" filter="blinds(horizontal)">
                                      <p:cBhvr>
                                        <p:cTn id="7" dur="500"/>
                                        <p:tgtEl>
                                          <p:spTgt spid="9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38"/>
                                        </p:tgtEl>
                                        <p:attrNameLst>
                                          <p:attrName>style.visibility</p:attrName>
                                        </p:attrNameLst>
                                      </p:cBhvr>
                                      <p:to>
                                        <p:strVal val="visible"/>
                                      </p:to>
                                    </p:set>
                                    <p:animEffect transition="in" filter="blinds(horizontal)">
                                      <p:cBhvr>
                                        <p:cTn id="12" dur="500"/>
                                        <p:tgtEl>
                                          <p:spTgt spid="9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47"/>
                                        </p:tgtEl>
                                        <p:attrNameLst>
                                          <p:attrName>style.visibility</p:attrName>
                                        </p:attrNameLst>
                                      </p:cBhvr>
                                      <p:to>
                                        <p:strVal val="visible"/>
                                      </p:to>
                                    </p:set>
                                    <p:animEffect transition="in" filter="blinds(horizontal)">
                                      <p:cBhvr>
                                        <p:cTn id="17" dur="500"/>
                                        <p:tgtEl>
                                          <p:spTgt spid="92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233"/>
                                        </p:tgtEl>
                                        <p:attrNameLst>
                                          <p:attrName>style.visibility</p:attrName>
                                        </p:attrNameLst>
                                      </p:cBhvr>
                                      <p:to>
                                        <p:strVal val="visible"/>
                                      </p:to>
                                    </p:set>
                                    <p:animEffect transition="in" filter="blinds(horizontal)">
                                      <p:cBhvr>
                                        <p:cTn id="22" dur="500"/>
                                        <p:tgtEl>
                                          <p:spTgt spid="92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239"/>
                                        </p:tgtEl>
                                        <p:attrNameLst>
                                          <p:attrName>style.visibility</p:attrName>
                                        </p:attrNameLst>
                                      </p:cBhvr>
                                      <p:to>
                                        <p:strVal val="visible"/>
                                      </p:to>
                                    </p:set>
                                    <p:animEffect transition="in" filter="blinds(horizontal)">
                                      <p:cBhvr>
                                        <p:cTn id="27" dur="500"/>
                                        <p:tgtEl>
                                          <p:spTgt spid="92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241"/>
                                        </p:tgtEl>
                                        <p:attrNameLst>
                                          <p:attrName>style.visibility</p:attrName>
                                        </p:attrNameLst>
                                      </p:cBhvr>
                                      <p:to>
                                        <p:strVal val="visible"/>
                                      </p:to>
                                    </p:set>
                                    <p:animEffect transition="in" filter="blinds(horizontal)">
                                      <p:cBhvr>
                                        <p:cTn id="32" dur="500"/>
                                        <p:tgtEl>
                                          <p:spTgt spid="92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244"/>
                                        </p:tgtEl>
                                        <p:attrNameLst>
                                          <p:attrName>style.visibility</p:attrName>
                                        </p:attrNameLst>
                                      </p:cBhvr>
                                      <p:to>
                                        <p:strVal val="visible"/>
                                      </p:to>
                                    </p:set>
                                    <p:animEffect transition="in" filter="blinds(horizontal)">
                                      <p:cBhvr>
                                        <p:cTn id="37" dur="500"/>
                                        <p:tgtEl>
                                          <p:spTgt spid="924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242"/>
                                        </p:tgtEl>
                                        <p:attrNameLst>
                                          <p:attrName>style.visibility</p:attrName>
                                        </p:attrNameLst>
                                      </p:cBhvr>
                                      <p:to>
                                        <p:strVal val="visible"/>
                                      </p:to>
                                    </p:set>
                                    <p:animEffect transition="in" filter="blinds(horizontal)">
                                      <p:cBhvr>
                                        <p:cTn id="42" dur="500"/>
                                        <p:tgtEl>
                                          <p:spTgt spid="924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245"/>
                                        </p:tgtEl>
                                        <p:attrNameLst>
                                          <p:attrName>style.visibility</p:attrName>
                                        </p:attrNameLst>
                                      </p:cBhvr>
                                      <p:to>
                                        <p:strVal val="visible"/>
                                      </p:to>
                                    </p:set>
                                    <p:animEffect transition="in" filter="blinds(horizontal)">
                                      <p:cBhvr>
                                        <p:cTn id="47" dur="500"/>
                                        <p:tgtEl>
                                          <p:spTgt spid="9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8" grpId="0" animBg="1"/>
      <p:bldP spid="9239" grpId="0"/>
      <p:bldP spid="9241" grpId="0"/>
      <p:bldP spid="9242" grpId="0"/>
      <p:bldP spid="9244" grpId="0"/>
      <p:bldP spid="9245" grpId="0"/>
      <p:bldP spid="9246" grpId="0" animBg="1"/>
      <p:bldP spid="92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4155"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2" name="AutoShape 10"/>
          <p:cNvSpPr>
            <a:spLocks noChangeArrowheads="1"/>
          </p:cNvSpPr>
          <p:nvPr/>
        </p:nvSpPr>
        <p:spPr bwMode="auto">
          <a:xfrm>
            <a:off x="609600" y="2895600"/>
            <a:ext cx="2819400" cy="1676400"/>
          </a:xfrm>
          <a:prstGeom prst="wedgeRectCallout">
            <a:avLst>
              <a:gd name="adj1" fmla="val -63231"/>
              <a:gd name="adj2" fmla="val 65718"/>
            </a:avLst>
          </a:prstGeom>
          <a:solidFill>
            <a:srgbClr val="CBE3BB"/>
          </a:solidFill>
          <a:ln w="9525">
            <a:solidFill>
              <a:schemeClr val="tx1"/>
            </a:solidFill>
            <a:miter lim="800000"/>
            <a:headEnd/>
            <a:tailEnd/>
          </a:ln>
        </p:spPr>
        <p:txBody>
          <a:bodyPr/>
          <a:lstStyle/>
          <a:p>
            <a:pPr eaLnBrk="1" hangingPunct="1"/>
            <a:r>
              <a:rPr lang="en-US" sz="2400" b="1">
                <a:solidFill>
                  <a:srgbClr val="000000"/>
                </a:solidFill>
              </a:rPr>
              <a:t>2. Các con của ông cụ khi lớn lên có yêu thương nhau không?</a:t>
            </a:r>
          </a:p>
        </p:txBody>
      </p:sp>
      <p:sp>
        <p:nvSpPr>
          <p:cNvPr id="134148" name="WordArt 11"/>
          <p:cNvSpPr>
            <a:spLocks noChangeArrowheads="1" noChangeShapeType="1" noTextEdit="1"/>
          </p:cNvSpPr>
          <p:nvPr/>
        </p:nvSpPr>
        <p:spPr bwMode="auto">
          <a:xfrm>
            <a:off x="1295400" y="923925"/>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sp>
        <p:nvSpPr>
          <p:cNvPr id="8204" name="AutoShape 12"/>
          <p:cNvSpPr>
            <a:spLocks noChangeArrowheads="1"/>
          </p:cNvSpPr>
          <p:nvPr/>
        </p:nvSpPr>
        <p:spPr bwMode="auto">
          <a:xfrm>
            <a:off x="609600" y="5029200"/>
            <a:ext cx="3048000" cy="1371600"/>
          </a:xfrm>
          <a:prstGeom prst="wedgeEllipseCallout">
            <a:avLst>
              <a:gd name="adj1" fmla="val -40208"/>
              <a:gd name="adj2" fmla="val 71065"/>
            </a:avLst>
          </a:prstGeom>
          <a:solidFill>
            <a:srgbClr val="CCFF99"/>
          </a:solidFill>
          <a:ln w="9525">
            <a:solidFill>
              <a:schemeClr val="tx1"/>
            </a:solidFill>
            <a:miter lim="800000"/>
            <a:headEnd/>
            <a:tailEnd/>
          </a:ln>
        </p:spPr>
        <p:txBody>
          <a:bodyPr/>
          <a:lstStyle/>
          <a:p>
            <a:pPr algn="ctr" eaLnBrk="1" hangingPunct="1"/>
            <a:r>
              <a:rPr lang="en-US" sz="2400" b="1">
                <a:solidFill>
                  <a:srgbClr val="FF3300"/>
                </a:solidFill>
              </a:rPr>
              <a:t>Từ ngữ nào cho biết điều đó?</a:t>
            </a:r>
          </a:p>
        </p:txBody>
      </p:sp>
      <p:sp>
        <p:nvSpPr>
          <p:cNvPr id="8206" name="AutoShape 14"/>
          <p:cNvSpPr>
            <a:spLocks noChangeArrowheads="1"/>
          </p:cNvSpPr>
          <p:nvPr/>
        </p:nvSpPr>
        <p:spPr bwMode="auto">
          <a:xfrm>
            <a:off x="5029200" y="3200400"/>
            <a:ext cx="3429000" cy="990600"/>
          </a:xfrm>
          <a:prstGeom prst="wedgeRectCallout">
            <a:avLst>
              <a:gd name="adj1" fmla="val -36898"/>
              <a:gd name="adj2" fmla="val 8972"/>
            </a:avLst>
          </a:prstGeom>
          <a:solidFill>
            <a:srgbClr val="CBE3BB"/>
          </a:solidFill>
          <a:ln w="9525">
            <a:solidFill>
              <a:schemeClr val="tx1"/>
            </a:solidFill>
            <a:miter lim="800000"/>
            <a:headEnd/>
            <a:tailEnd/>
          </a:ln>
        </p:spPr>
        <p:txBody>
          <a:bodyPr/>
          <a:lstStyle/>
          <a:p>
            <a:pPr algn="ctr" eaLnBrk="1" hangingPunct="1"/>
            <a:r>
              <a:rPr lang="en-US" sz="2400" b="1">
                <a:solidFill>
                  <a:srgbClr val="000000"/>
                </a:solidFill>
              </a:rPr>
              <a:t>Các con của ông cụ không yêu thương nhau</a:t>
            </a:r>
          </a:p>
        </p:txBody>
      </p:sp>
      <p:sp>
        <p:nvSpPr>
          <p:cNvPr id="8207" name="AutoShape 15"/>
          <p:cNvSpPr>
            <a:spLocks noChangeArrowheads="1"/>
          </p:cNvSpPr>
          <p:nvPr/>
        </p:nvSpPr>
        <p:spPr bwMode="auto">
          <a:xfrm>
            <a:off x="5486400" y="5334000"/>
            <a:ext cx="2133600" cy="685800"/>
          </a:xfrm>
          <a:prstGeom prst="wedgeEllipseCallout">
            <a:avLst>
              <a:gd name="adj1" fmla="val -32069"/>
              <a:gd name="adj2" fmla="val 36574"/>
            </a:avLst>
          </a:prstGeom>
          <a:solidFill>
            <a:srgbClr val="CCFF99"/>
          </a:solidFill>
          <a:ln w="9525">
            <a:solidFill>
              <a:schemeClr val="tx1"/>
            </a:solidFill>
            <a:miter lim="800000"/>
            <a:headEnd/>
            <a:tailEnd/>
          </a:ln>
        </p:spPr>
        <p:txBody>
          <a:bodyPr/>
          <a:lstStyle/>
          <a:p>
            <a:pPr algn="ctr" eaLnBrk="1" hangingPunct="1"/>
            <a:r>
              <a:rPr lang="en-US" sz="2400" b="1">
                <a:solidFill>
                  <a:srgbClr val="FF3300"/>
                </a:solidFill>
              </a:rPr>
              <a:t>Va chạm</a:t>
            </a:r>
          </a:p>
        </p:txBody>
      </p:sp>
      <p:pic>
        <p:nvPicPr>
          <p:cNvPr id="8208" name="Picture 16" descr="DSC016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209800"/>
            <a:ext cx="4724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linds(horizontal)">
                                      <p:cBhvr>
                                        <p:cTn id="7" dur="500"/>
                                        <p:tgtEl>
                                          <p:spTgt spid="8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206"/>
                                        </p:tgtEl>
                                        <p:attrNameLst>
                                          <p:attrName>style.visibility</p:attrName>
                                        </p:attrNameLst>
                                      </p:cBhvr>
                                      <p:to>
                                        <p:strVal val="visible"/>
                                      </p:to>
                                    </p:set>
                                    <p:animEffect transition="in" filter="blinds(horizontal)">
                                      <p:cBhvr>
                                        <p:cTn id="12" dur="500"/>
                                        <p:tgtEl>
                                          <p:spTgt spid="82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204"/>
                                        </p:tgtEl>
                                        <p:attrNameLst>
                                          <p:attrName>style.visibility</p:attrName>
                                        </p:attrNameLst>
                                      </p:cBhvr>
                                      <p:to>
                                        <p:strVal val="visible"/>
                                      </p:to>
                                    </p:set>
                                    <p:animEffect transition="in" filter="blinds(horizontal)">
                                      <p:cBhvr>
                                        <p:cTn id="17" dur="500"/>
                                        <p:tgtEl>
                                          <p:spTgt spid="82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207"/>
                                        </p:tgtEl>
                                        <p:attrNameLst>
                                          <p:attrName>style.visibility</p:attrName>
                                        </p:attrNameLst>
                                      </p:cBhvr>
                                      <p:to>
                                        <p:strVal val="visible"/>
                                      </p:to>
                                    </p:set>
                                    <p:animEffect transition="in" filter="blinds(horizontal)">
                                      <p:cBhvr>
                                        <p:cTn id="22" dur="500"/>
                                        <p:tgtEl>
                                          <p:spTgt spid="8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208"/>
                                        </p:tgtEl>
                                        <p:attrNameLst>
                                          <p:attrName>style.visibility</p:attrName>
                                        </p:attrNameLst>
                                      </p:cBhvr>
                                      <p:to>
                                        <p:strVal val="visible"/>
                                      </p:to>
                                    </p:set>
                                    <p:animEffect transition="in" filter="blinds(horizontal)">
                                      <p:cBhvr>
                                        <p:cTn id="27"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P spid="8204" grpId="0" animBg="1"/>
      <p:bldP spid="8206" grpId="0" animBg="1"/>
      <p:bldP spid="82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5177"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6" name="AutoShape 8"/>
          <p:cNvSpPr>
            <a:spLocks noChangeArrowheads="1"/>
          </p:cNvSpPr>
          <p:nvPr/>
        </p:nvSpPr>
        <p:spPr bwMode="auto">
          <a:xfrm>
            <a:off x="533400" y="3810000"/>
            <a:ext cx="1905000" cy="1905000"/>
          </a:xfrm>
          <a:prstGeom prst="wedgeRoundRectCallout">
            <a:avLst>
              <a:gd name="adj1" fmla="val -71667"/>
              <a:gd name="adj2" fmla="val 75250"/>
              <a:gd name="adj3" fmla="val 16667"/>
            </a:avLst>
          </a:prstGeom>
          <a:solidFill>
            <a:schemeClr val="accent1"/>
          </a:solidFill>
          <a:ln w="9525">
            <a:solidFill>
              <a:schemeClr val="tx1"/>
            </a:solidFill>
            <a:miter lim="800000"/>
            <a:headEnd/>
            <a:tailEnd/>
          </a:ln>
        </p:spPr>
        <p:txBody>
          <a:bodyPr/>
          <a:lstStyle/>
          <a:p>
            <a:pPr algn="ctr" eaLnBrk="1" hangingPunct="1"/>
            <a:r>
              <a:rPr lang="en-US" sz="2400" b="1">
                <a:solidFill>
                  <a:srgbClr val="0000FF"/>
                </a:solidFill>
              </a:rPr>
              <a:t>3. Người cha bảo các con mình làm gì?</a:t>
            </a:r>
          </a:p>
        </p:txBody>
      </p:sp>
      <p:sp>
        <p:nvSpPr>
          <p:cNvPr id="135172" name="WordArt 9"/>
          <p:cNvSpPr>
            <a:spLocks noChangeArrowheads="1" noChangeShapeType="1" noTextEdit="1"/>
          </p:cNvSpPr>
          <p:nvPr/>
        </p:nvSpPr>
        <p:spPr bwMode="auto">
          <a:xfrm>
            <a:off x="533400" y="923925"/>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pic>
        <p:nvPicPr>
          <p:cNvPr id="7181" name="Picture 13" descr="DSC017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352800"/>
            <a:ext cx="49180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AutoShape 14"/>
          <p:cNvSpPr>
            <a:spLocks noChangeArrowheads="1"/>
          </p:cNvSpPr>
          <p:nvPr/>
        </p:nvSpPr>
        <p:spPr bwMode="auto">
          <a:xfrm>
            <a:off x="4267200" y="1600200"/>
            <a:ext cx="4876800" cy="1981200"/>
          </a:xfrm>
          <a:prstGeom prst="cloudCallout">
            <a:avLst>
              <a:gd name="adj1" fmla="val -54199"/>
              <a:gd name="adj2" fmla="val 82051"/>
            </a:avLst>
          </a:prstGeom>
          <a:solidFill>
            <a:schemeClr val="accent1"/>
          </a:solidFill>
          <a:ln w="9525">
            <a:solidFill>
              <a:schemeClr val="tx1"/>
            </a:solidFill>
            <a:round/>
            <a:headEnd/>
            <a:tailEnd/>
          </a:ln>
        </p:spPr>
        <p:txBody>
          <a:bodyPr/>
          <a:lstStyle/>
          <a:p>
            <a:pPr algn="ctr" eaLnBrk="1" hangingPunct="1"/>
            <a:r>
              <a:rPr lang="en-US" sz="2400" b="1">
                <a:solidFill>
                  <a:srgbClr val="0000FF"/>
                </a:solidFill>
              </a:rPr>
              <a:t>Người cha bảo các con , nếu ai bẻ gãy được bó đũa ông sẽ thưởng cho túi tiền.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blinds(horizontal)">
                                      <p:cBhvr>
                                        <p:cTn id="7" dur="500"/>
                                        <p:tgtEl>
                                          <p:spTgt spid="7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81"/>
                                        </p:tgtEl>
                                        <p:attrNameLst>
                                          <p:attrName>style.visibility</p:attrName>
                                        </p:attrNameLst>
                                      </p:cBhvr>
                                      <p:to>
                                        <p:strVal val="visible"/>
                                      </p:to>
                                    </p:set>
                                    <p:animEffect transition="in" filter="blinds(horizontal)">
                                      <p:cBhvr>
                                        <p:cTn id="12" dur="500"/>
                                        <p:tgtEl>
                                          <p:spTgt spid="718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182"/>
                                        </p:tgtEl>
                                        <p:attrNameLst>
                                          <p:attrName>style.visibility</p:attrName>
                                        </p:attrNameLst>
                                      </p:cBhvr>
                                      <p:to>
                                        <p:strVal val="visible"/>
                                      </p:to>
                                    </p:set>
                                    <p:animEffect transition="in" filter="blinds(horizontal)">
                                      <p:cBhvr>
                                        <p:cTn id="15" dur="5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71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19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6201"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195" name="WordArt 6"/>
          <p:cNvSpPr>
            <a:spLocks noChangeArrowheads="1" noChangeShapeType="1" noTextEdit="1"/>
          </p:cNvSpPr>
          <p:nvPr/>
        </p:nvSpPr>
        <p:spPr bwMode="auto">
          <a:xfrm>
            <a:off x="1123950" y="495300"/>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sp>
        <p:nvSpPr>
          <p:cNvPr id="6154" name="AutoShape 10"/>
          <p:cNvSpPr>
            <a:spLocks noChangeArrowheads="1"/>
          </p:cNvSpPr>
          <p:nvPr/>
        </p:nvSpPr>
        <p:spPr bwMode="auto">
          <a:xfrm>
            <a:off x="457200" y="2743200"/>
            <a:ext cx="3429000" cy="1828800"/>
          </a:xfrm>
          <a:prstGeom prst="wedgeEllipseCallout">
            <a:avLst>
              <a:gd name="adj1" fmla="val -54398"/>
              <a:gd name="adj2" fmla="val 61718"/>
            </a:avLst>
          </a:prstGeom>
          <a:solidFill>
            <a:schemeClr val="accent1"/>
          </a:solidFill>
          <a:ln w="9525">
            <a:solidFill>
              <a:schemeClr val="tx1"/>
            </a:solidFill>
            <a:miter lim="800000"/>
            <a:headEnd/>
            <a:tailEnd/>
          </a:ln>
        </p:spPr>
        <p:txBody>
          <a:bodyPr/>
          <a:lstStyle/>
          <a:p>
            <a:pPr algn="ctr" eaLnBrk="1" hangingPunct="1"/>
            <a:r>
              <a:rPr lang="en-US" sz="2400" b="1">
                <a:solidFill>
                  <a:srgbClr val="000000"/>
                </a:solidFill>
              </a:rPr>
              <a:t>4. Tại sao cả bốn người con không ai bẻ gãy được bó đũa?</a:t>
            </a:r>
          </a:p>
        </p:txBody>
      </p:sp>
      <p:pic>
        <p:nvPicPr>
          <p:cNvPr id="6156" name="Picture 12" descr="DSC016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676400"/>
            <a:ext cx="46482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AutoShape 13"/>
          <p:cNvSpPr>
            <a:spLocks noChangeArrowheads="1"/>
          </p:cNvSpPr>
          <p:nvPr/>
        </p:nvSpPr>
        <p:spPr bwMode="auto">
          <a:xfrm>
            <a:off x="2362200" y="4876800"/>
            <a:ext cx="3657600" cy="1981200"/>
          </a:xfrm>
          <a:prstGeom prst="irregularSeal2">
            <a:avLst/>
          </a:prstGeom>
          <a:solidFill>
            <a:schemeClr val="accent1"/>
          </a:solidFill>
          <a:ln w="9525">
            <a:solidFill>
              <a:schemeClr val="tx1"/>
            </a:solidFill>
            <a:miter lim="800000"/>
            <a:headEnd/>
            <a:tailEnd/>
          </a:ln>
        </p:spPr>
        <p:txBody>
          <a:bodyPr wrap="none" anchor="ctr"/>
          <a:lstStyle/>
          <a:p>
            <a:pPr algn="ctr" eaLnBrk="1" hangingPunct="1"/>
            <a:r>
              <a:rPr lang="en-US" sz="2400" b="1">
                <a:solidFill>
                  <a:srgbClr val="000000"/>
                </a:solidFill>
              </a:rPr>
              <a:t>Vì họ cầm cả </a:t>
            </a:r>
          </a:p>
          <a:p>
            <a:pPr algn="ctr" eaLnBrk="1" hangingPunct="1"/>
            <a:r>
              <a:rPr lang="en-US" sz="2400" b="1">
                <a:solidFill>
                  <a:srgbClr val="000000"/>
                </a:solidFill>
              </a:rPr>
              <a:t>bó đũa mà bẻ.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blinds(horizontal)">
                                      <p:cBhvr>
                                        <p:cTn id="7" dur="500"/>
                                        <p:tgtEl>
                                          <p:spTgt spid="6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57"/>
                                        </p:tgtEl>
                                        <p:attrNameLst>
                                          <p:attrName>style.visibility</p:attrName>
                                        </p:attrNameLst>
                                      </p:cBhvr>
                                      <p:to>
                                        <p:strVal val="visible"/>
                                      </p:to>
                                    </p:set>
                                    <p:animEffect transition="in" filter="blinds(horizontal)">
                                      <p:cBhvr>
                                        <p:cTn id="12" dur="500"/>
                                        <p:tgtEl>
                                          <p:spTgt spid="6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156"/>
                                        </p:tgtEl>
                                        <p:attrNameLst>
                                          <p:attrName>style.visibility</p:attrName>
                                        </p:attrNameLst>
                                      </p:cBhvr>
                                      <p:to>
                                        <p:strVal val="visible"/>
                                      </p:to>
                                    </p:set>
                                    <p:animEffect transition="in" filter="blinds(horizontal)">
                                      <p:cBhvr>
                                        <p:cTn id="17"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P spid="61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7225"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19" name="WordArt 6"/>
          <p:cNvSpPr>
            <a:spLocks noChangeArrowheads="1" noChangeShapeType="1" noTextEdit="1"/>
          </p:cNvSpPr>
          <p:nvPr/>
        </p:nvSpPr>
        <p:spPr bwMode="auto">
          <a:xfrm>
            <a:off x="666750" y="542925"/>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sp>
        <p:nvSpPr>
          <p:cNvPr id="5128" name="AutoShape 8"/>
          <p:cNvSpPr>
            <a:spLocks noChangeArrowheads="1"/>
          </p:cNvSpPr>
          <p:nvPr/>
        </p:nvSpPr>
        <p:spPr bwMode="auto">
          <a:xfrm>
            <a:off x="381000" y="2286000"/>
            <a:ext cx="2895600" cy="2209800"/>
          </a:xfrm>
          <a:prstGeom prst="cloudCallout">
            <a:avLst>
              <a:gd name="adj1" fmla="val -57236"/>
              <a:gd name="adj2" fmla="val 59912"/>
            </a:avLst>
          </a:prstGeom>
          <a:solidFill>
            <a:schemeClr val="accent1"/>
          </a:solidFill>
          <a:ln w="9525">
            <a:solidFill>
              <a:schemeClr val="tx1"/>
            </a:solidFill>
            <a:round/>
            <a:headEnd/>
            <a:tailEnd/>
          </a:ln>
        </p:spPr>
        <p:txBody>
          <a:bodyPr/>
          <a:lstStyle/>
          <a:p>
            <a:pPr algn="ctr" eaLnBrk="1" hangingPunct="1"/>
            <a:r>
              <a:rPr lang="en-US" sz="2400" b="1">
                <a:solidFill>
                  <a:srgbClr val="000000"/>
                </a:solidFill>
              </a:rPr>
              <a:t>5. Người cha đã bẻ gãy bó đũa đó bằng cách nào?</a:t>
            </a:r>
          </a:p>
        </p:txBody>
      </p:sp>
      <p:pic>
        <p:nvPicPr>
          <p:cNvPr id="5130" name="Picture 10" descr="DSC016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905000"/>
            <a:ext cx="480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AutoShape 11"/>
          <p:cNvSpPr>
            <a:spLocks noChangeArrowheads="1"/>
          </p:cNvSpPr>
          <p:nvPr/>
        </p:nvSpPr>
        <p:spPr bwMode="auto">
          <a:xfrm>
            <a:off x="1905000" y="4343400"/>
            <a:ext cx="3200400" cy="2514600"/>
          </a:xfrm>
          <a:prstGeom prst="cloudCallout">
            <a:avLst>
              <a:gd name="adj1" fmla="val 43750"/>
              <a:gd name="adj2" fmla="val -10417"/>
            </a:avLst>
          </a:prstGeom>
          <a:solidFill>
            <a:schemeClr val="accent1"/>
          </a:solidFill>
          <a:ln w="9525">
            <a:solidFill>
              <a:schemeClr val="tx1"/>
            </a:solidFill>
            <a:round/>
            <a:headEnd/>
            <a:tailEnd/>
          </a:ln>
        </p:spPr>
        <p:txBody>
          <a:bodyPr/>
          <a:lstStyle/>
          <a:p>
            <a:pPr algn="ctr" eaLnBrk="1" hangingPunct="1"/>
            <a:r>
              <a:rPr lang="en-US" sz="2400" b="1">
                <a:solidFill>
                  <a:srgbClr val="000000"/>
                </a:solidFill>
              </a:rPr>
              <a:t>Ông cụ tháo bó đũa ra và bẻ gãy từng chiếc một cách dễ dàng.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linds(horizontal)">
                                      <p:cBhvr>
                                        <p:cTn id="7" dur="500"/>
                                        <p:tgtEl>
                                          <p:spTgt spid="51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blinds(horizontal)">
                                      <p:cBhvr>
                                        <p:cTn id="12" dur="500"/>
                                        <p:tgtEl>
                                          <p:spTgt spid="513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131"/>
                                        </p:tgtEl>
                                        <p:attrNameLst>
                                          <p:attrName>style.visibility</p:attrName>
                                        </p:attrNameLst>
                                      </p:cBhvr>
                                      <p:to>
                                        <p:strVal val="visible"/>
                                      </p:to>
                                    </p:set>
                                    <p:animEffect transition="in" filter="blinds(horizontal)">
                                      <p:cBhvr>
                                        <p:cTn id="15" dur="500"/>
                                        <p:tgtEl>
                                          <p:spTgt spid="5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P spid="51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8296" name="Presentation" r:id="rId3" imgW="4571910" imgH="3429135" progId="PowerPoint.Show.8">
                  <p:embed/>
                </p:oleObj>
              </mc:Choice>
              <mc:Fallback>
                <p:oleObj name="Presentation" r:id="rId3" imgW="4571910" imgH="3429135"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3" name="WordArt 6"/>
          <p:cNvSpPr>
            <a:spLocks noChangeArrowheads="1" noChangeShapeType="1" noTextEdit="1"/>
          </p:cNvSpPr>
          <p:nvPr/>
        </p:nvSpPr>
        <p:spPr bwMode="auto">
          <a:xfrm>
            <a:off x="1047750" y="319088"/>
            <a:ext cx="2476500"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Tìm hiểu bài</a:t>
            </a:r>
          </a:p>
        </p:txBody>
      </p:sp>
      <p:sp>
        <p:nvSpPr>
          <p:cNvPr id="4103" name="AutoShape 7"/>
          <p:cNvSpPr>
            <a:spLocks noChangeArrowheads="1"/>
          </p:cNvSpPr>
          <p:nvPr/>
        </p:nvSpPr>
        <p:spPr bwMode="auto">
          <a:xfrm>
            <a:off x="228600" y="2209800"/>
            <a:ext cx="3352800" cy="1600200"/>
          </a:xfrm>
          <a:prstGeom prst="wedgeRectCallout">
            <a:avLst>
              <a:gd name="adj1" fmla="val -54167"/>
              <a:gd name="adj2" fmla="val 44644"/>
            </a:avLst>
          </a:prstGeom>
          <a:solidFill>
            <a:schemeClr val="accent1"/>
          </a:solidFill>
          <a:ln w="9525">
            <a:solidFill>
              <a:schemeClr val="tx1"/>
            </a:solidFill>
            <a:miter lim="800000"/>
            <a:headEnd/>
            <a:tailEnd/>
          </a:ln>
        </p:spPr>
        <p:txBody>
          <a:bodyPr/>
          <a:lstStyle/>
          <a:p>
            <a:pPr algn="ctr" eaLnBrk="1" hangingPunct="1"/>
            <a:r>
              <a:rPr lang="en-US" sz="2400" b="1">
                <a:solidFill>
                  <a:srgbClr val="000000"/>
                </a:solidFill>
              </a:rPr>
              <a:t>6. Một chiếc đũa được ngầm so sánh với gì? Cả bó đũa được ngầm so sánh với gì?</a:t>
            </a:r>
          </a:p>
        </p:txBody>
      </p:sp>
      <p:pic>
        <p:nvPicPr>
          <p:cNvPr id="4120" name="Picture 24" descr="DSC016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209800"/>
            <a:ext cx="426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Picture 37" descr="DSC016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34" name="Object 38"/>
          <p:cNvGraphicFramePr>
            <a:graphicFrameLocks noChangeAspect="1"/>
          </p:cNvGraphicFramePr>
          <p:nvPr/>
        </p:nvGraphicFramePr>
        <p:xfrm>
          <a:off x="1219200" y="4876800"/>
          <a:ext cx="266700" cy="1219200"/>
        </p:xfrm>
        <a:graphic>
          <a:graphicData uri="http://schemas.openxmlformats.org/presentationml/2006/ole">
            <mc:AlternateContent xmlns:mc="http://schemas.openxmlformats.org/markup-compatibility/2006">
              <mc:Choice xmlns:v="urn:schemas-microsoft-com:vml" Requires="v">
                <p:oleObj spid="_x0000_s138297" name="CorelDRAW" r:id="rId7" imgW="1293453" imgH="5916088" progId="CorelDRAW.Graphic.11">
                  <p:embed/>
                </p:oleObj>
              </mc:Choice>
              <mc:Fallback>
                <p:oleObj name="CorelDRAW" r:id="rId7" imgW="1293453" imgH="5916088" progId="CorelDRAW.Graphic.11">
                  <p:embed/>
                  <p:pic>
                    <p:nvPicPr>
                      <p:cNvPr id="0" name="Object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4876800"/>
                        <a:ext cx="2667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35" name="Object 39"/>
          <p:cNvGraphicFramePr>
            <a:graphicFrameLocks noChangeAspect="1"/>
          </p:cNvGraphicFramePr>
          <p:nvPr/>
        </p:nvGraphicFramePr>
        <p:xfrm>
          <a:off x="685800" y="4648200"/>
          <a:ext cx="266700" cy="1219200"/>
        </p:xfrm>
        <a:graphic>
          <a:graphicData uri="http://schemas.openxmlformats.org/presentationml/2006/ole">
            <mc:AlternateContent xmlns:mc="http://schemas.openxmlformats.org/markup-compatibility/2006">
              <mc:Choice xmlns:v="urn:schemas-microsoft-com:vml" Requires="v">
                <p:oleObj spid="_x0000_s138298" name="CorelDRAW" r:id="rId9" imgW="1293453" imgH="5916088" progId="CorelDRAW.Graphic.11">
                  <p:embed/>
                </p:oleObj>
              </mc:Choice>
              <mc:Fallback>
                <p:oleObj name="CorelDRAW" r:id="rId9" imgW="1293453" imgH="5916088" progId="CorelDRAW.Graphic.11">
                  <p:embed/>
                  <p:pic>
                    <p:nvPicPr>
                      <p:cNvPr id="0"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648200"/>
                        <a:ext cx="2667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36" name="Object 40"/>
          <p:cNvGraphicFramePr>
            <a:graphicFrameLocks noChangeAspect="1"/>
          </p:cNvGraphicFramePr>
          <p:nvPr/>
        </p:nvGraphicFramePr>
        <p:xfrm>
          <a:off x="3505200" y="4724400"/>
          <a:ext cx="266700" cy="1219200"/>
        </p:xfrm>
        <a:graphic>
          <a:graphicData uri="http://schemas.openxmlformats.org/presentationml/2006/ole">
            <mc:AlternateContent xmlns:mc="http://schemas.openxmlformats.org/markup-compatibility/2006">
              <mc:Choice xmlns:v="urn:schemas-microsoft-com:vml" Requires="v">
                <p:oleObj spid="_x0000_s138299" name="CorelDRAW" r:id="rId10" imgW="1293453" imgH="5916088" progId="CorelDRAW.Graphic.11">
                  <p:embed/>
                </p:oleObj>
              </mc:Choice>
              <mc:Fallback>
                <p:oleObj name="CorelDRAW" r:id="rId10" imgW="1293453" imgH="5916088" progId="CorelDRAW.Graphic.11">
                  <p:embed/>
                  <p:pic>
                    <p:nvPicPr>
                      <p:cNvPr id="0" name="Object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4724400"/>
                        <a:ext cx="2667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37" name="Object 41"/>
          <p:cNvGraphicFramePr>
            <a:graphicFrameLocks noChangeAspect="1"/>
          </p:cNvGraphicFramePr>
          <p:nvPr/>
        </p:nvGraphicFramePr>
        <p:xfrm>
          <a:off x="2743200" y="4800600"/>
          <a:ext cx="266700" cy="1219200"/>
        </p:xfrm>
        <a:graphic>
          <a:graphicData uri="http://schemas.openxmlformats.org/presentationml/2006/ole">
            <mc:AlternateContent xmlns:mc="http://schemas.openxmlformats.org/markup-compatibility/2006">
              <mc:Choice xmlns:v="urn:schemas-microsoft-com:vml" Requires="v">
                <p:oleObj spid="_x0000_s138300" name="CorelDRAW" r:id="rId11" imgW="1293453" imgH="5916088" progId="CorelDRAW.Graphic.11">
                  <p:embed/>
                </p:oleObj>
              </mc:Choice>
              <mc:Fallback>
                <p:oleObj name="CorelDRAW" r:id="rId11" imgW="1293453" imgH="5916088" progId="CorelDRAW.Graphic.11">
                  <p:embed/>
                  <p:pic>
                    <p:nvPicPr>
                      <p:cNvPr id="0" name="Object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800600"/>
                        <a:ext cx="2667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38" name="Rectangle 42"/>
          <p:cNvSpPr>
            <a:spLocks noChangeArrowheads="1"/>
          </p:cNvSpPr>
          <p:nvPr/>
        </p:nvSpPr>
        <p:spPr bwMode="auto">
          <a:xfrm>
            <a:off x="304800" y="5867400"/>
            <a:ext cx="4038600" cy="762000"/>
          </a:xfrm>
          <a:prstGeom prst="rect">
            <a:avLst/>
          </a:prstGeom>
          <a:solidFill>
            <a:srgbClr val="F1DFAD"/>
          </a:solidFill>
          <a:ln w="9525">
            <a:solidFill>
              <a:schemeClr val="tx1"/>
            </a:solidFill>
            <a:miter lim="800000"/>
            <a:headEnd/>
            <a:tailEnd/>
          </a:ln>
        </p:spPr>
        <p:txBody>
          <a:bodyPr wrap="none" anchor="ctr"/>
          <a:lstStyle/>
          <a:p>
            <a:pPr algn="ctr" eaLnBrk="1" hangingPunct="1"/>
            <a:r>
              <a:rPr lang="en-US" sz="2400" b="1">
                <a:solidFill>
                  <a:srgbClr val="000000"/>
                </a:solidFill>
              </a:rPr>
              <a:t>Một chiếc đũa được so sánh </a:t>
            </a:r>
          </a:p>
          <a:p>
            <a:pPr algn="ctr" eaLnBrk="1" hangingPunct="1"/>
            <a:r>
              <a:rPr lang="en-US" sz="2400" b="1">
                <a:solidFill>
                  <a:srgbClr val="000000"/>
                </a:solidFill>
              </a:rPr>
              <a:t>với từng người con.</a:t>
            </a:r>
          </a:p>
        </p:txBody>
      </p:sp>
      <p:sp>
        <p:nvSpPr>
          <p:cNvPr id="4139" name="Rectangle 43"/>
          <p:cNvSpPr>
            <a:spLocks noChangeArrowheads="1"/>
          </p:cNvSpPr>
          <p:nvPr/>
        </p:nvSpPr>
        <p:spPr bwMode="auto">
          <a:xfrm>
            <a:off x="4572000" y="2209800"/>
            <a:ext cx="1524000" cy="4419600"/>
          </a:xfrm>
          <a:prstGeom prst="rect">
            <a:avLst/>
          </a:prstGeom>
          <a:solidFill>
            <a:srgbClr val="F1DFAD"/>
          </a:solidFill>
          <a:ln w="9525">
            <a:solidFill>
              <a:schemeClr val="tx1"/>
            </a:solidFill>
            <a:miter lim="800000"/>
            <a:headEnd/>
            <a:tailEnd/>
          </a:ln>
        </p:spPr>
        <p:txBody>
          <a:bodyPr wrap="none" anchor="ctr"/>
          <a:lstStyle/>
          <a:p>
            <a:pPr eaLnBrk="1" hangingPunct="1"/>
            <a:r>
              <a:rPr lang="en-US" sz="2400" b="1">
                <a:solidFill>
                  <a:srgbClr val="000000"/>
                </a:solidFill>
              </a:rPr>
              <a:t>.</a:t>
            </a:r>
          </a:p>
        </p:txBody>
      </p:sp>
      <p:grpSp>
        <p:nvGrpSpPr>
          <p:cNvPr id="2" name="Group 44"/>
          <p:cNvGrpSpPr>
            <a:grpSpLocks/>
          </p:cNvGrpSpPr>
          <p:nvPr/>
        </p:nvGrpSpPr>
        <p:grpSpPr bwMode="auto">
          <a:xfrm>
            <a:off x="5029200" y="4648200"/>
            <a:ext cx="609600" cy="1447800"/>
            <a:chOff x="1176" y="989"/>
            <a:chExt cx="456" cy="1200"/>
          </a:xfrm>
        </p:grpSpPr>
        <p:graphicFrame>
          <p:nvGraphicFramePr>
            <p:cNvPr id="138255" name="Object 45"/>
            <p:cNvGraphicFramePr>
              <a:graphicFrameLocks noChangeAspect="1"/>
            </p:cNvGraphicFramePr>
            <p:nvPr/>
          </p:nvGraphicFramePr>
          <p:xfrm>
            <a:off x="1224" y="989"/>
            <a:ext cx="252" cy="1152"/>
          </p:xfrm>
          <a:graphic>
            <a:graphicData uri="http://schemas.openxmlformats.org/presentationml/2006/ole">
              <mc:AlternateContent xmlns:mc="http://schemas.openxmlformats.org/markup-compatibility/2006">
                <mc:Choice xmlns:v="urn:schemas-microsoft-com:vml" Requires="v">
                  <p:oleObj spid="_x0000_s138301" name="CorelDRAW" r:id="rId12" imgW="1293453" imgH="5916088" progId="CorelDRAW.Graphic.11">
                    <p:embed/>
                  </p:oleObj>
                </mc:Choice>
                <mc:Fallback>
                  <p:oleObj name="CorelDRAW" r:id="rId12" imgW="1293453" imgH="5916088" progId="CorelDRAW.Graphic.11">
                    <p:embed/>
                    <p:pic>
                      <p:nvPicPr>
                        <p:cNvPr id="0" name="Object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4" y="989"/>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56" name="Object 46"/>
            <p:cNvGraphicFramePr>
              <a:graphicFrameLocks noChangeAspect="1"/>
            </p:cNvGraphicFramePr>
            <p:nvPr/>
          </p:nvGraphicFramePr>
          <p:xfrm>
            <a:off x="1284" y="989"/>
            <a:ext cx="252" cy="1152"/>
          </p:xfrm>
          <a:graphic>
            <a:graphicData uri="http://schemas.openxmlformats.org/presentationml/2006/ole">
              <mc:AlternateContent xmlns:mc="http://schemas.openxmlformats.org/markup-compatibility/2006">
                <mc:Choice xmlns:v="urn:schemas-microsoft-com:vml" Requires="v">
                  <p:oleObj spid="_x0000_s138302" name="CorelDRAW" r:id="rId13" imgW="1293453" imgH="5916088" progId="CorelDRAW.Graphic.11">
                    <p:embed/>
                  </p:oleObj>
                </mc:Choice>
                <mc:Fallback>
                  <p:oleObj name="CorelDRAW" r:id="rId13" imgW="1293453" imgH="5916088" progId="CorelDRAW.Graphic.11">
                    <p:embed/>
                    <p:pic>
                      <p:nvPicPr>
                        <p:cNvPr id="0"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 y="989"/>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57" name="Object 47"/>
            <p:cNvGraphicFramePr>
              <a:graphicFrameLocks noChangeAspect="1"/>
            </p:cNvGraphicFramePr>
            <p:nvPr/>
          </p:nvGraphicFramePr>
          <p:xfrm>
            <a:off x="1380" y="989"/>
            <a:ext cx="252" cy="1152"/>
          </p:xfrm>
          <a:graphic>
            <a:graphicData uri="http://schemas.openxmlformats.org/presentationml/2006/ole">
              <mc:AlternateContent xmlns:mc="http://schemas.openxmlformats.org/markup-compatibility/2006">
                <mc:Choice xmlns:v="urn:schemas-microsoft-com:vml" Requires="v">
                  <p:oleObj spid="_x0000_s138303" name="CorelDRAW" r:id="rId14" imgW="1293453" imgH="5916088" progId="CorelDRAW.Graphic.11">
                    <p:embed/>
                  </p:oleObj>
                </mc:Choice>
                <mc:Fallback>
                  <p:oleObj name="CorelDRAW" r:id="rId14" imgW="1293453" imgH="5916088" progId="CorelDRAW.Graphic.11">
                    <p:embed/>
                    <p:pic>
                      <p:nvPicPr>
                        <p:cNvPr id="0"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0" y="989"/>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58" name="Object 48"/>
            <p:cNvGraphicFramePr>
              <a:graphicFrameLocks noChangeAspect="1"/>
            </p:cNvGraphicFramePr>
            <p:nvPr/>
          </p:nvGraphicFramePr>
          <p:xfrm>
            <a:off x="1284" y="1037"/>
            <a:ext cx="252" cy="1152"/>
          </p:xfrm>
          <a:graphic>
            <a:graphicData uri="http://schemas.openxmlformats.org/presentationml/2006/ole">
              <mc:AlternateContent xmlns:mc="http://schemas.openxmlformats.org/markup-compatibility/2006">
                <mc:Choice xmlns:v="urn:schemas-microsoft-com:vml" Requires="v">
                  <p:oleObj spid="_x0000_s138304" name="CorelDRAW" r:id="rId15" imgW="1293453" imgH="5916088" progId="CorelDRAW.Graphic.11">
                    <p:embed/>
                  </p:oleObj>
                </mc:Choice>
                <mc:Fallback>
                  <p:oleObj name="CorelDRAW" r:id="rId15" imgW="1293453" imgH="5916088" progId="CorelDRAW.Graphic.11">
                    <p:embed/>
                    <p:pic>
                      <p:nvPicPr>
                        <p:cNvPr id="0"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 y="1037"/>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59" name="Object 49"/>
            <p:cNvGraphicFramePr>
              <a:graphicFrameLocks noChangeAspect="1"/>
            </p:cNvGraphicFramePr>
            <p:nvPr/>
          </p:nvGraphicFramePr>
          <p:xfrm>
            <a:off x="1332" y="992"/>
            <a:ext cx="252" cy="1152"/>
          </p:xfrm>
          <a:graphic>
            <a:graphicData uri="http://schemas.openxmlformats.org/presentationml/2006/ole">
              <mc:AlternateContent xmlns:mc="http://schemas.openxmlformats.org/markup-compatibility/2006">
                <mc:Choice xmlns:v="urn:schemas-microsoft-com:vml" Requires="v">
                  <p:oleObj spid="_x0000_s138305" name="CorelDRAW" r:id="rId16" imgW="1293453" imgH="5916088" progId="CorelDRAW.Graphic.11">
                    <p:embed/>
                  </p:oleObj>
                </mc:Choice>
                <mc:Fallback>
                  <p:oleObj name="CorelDRAW" r:id="rId16" imgW="1293453" imgH="5916088" progId="CorelDRAW.Graphic.11">
                    <p:embed/>
                    <p:pic>
                      <p:nvPicPr>
                        <p:cNvPr id="0" name="Object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2" y="992"/>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60" name="Object 50"/>
            <p:cNvGraphicFramePr>
              <a:graphicFrameLocks noChangeAspect="1"/>
            </p:cNvGraphicFramePr>
            <p:nvPr/>
          </p:nvGraphicFramePr>
          <p:xfrm>
            <a:off x="1380" y="1037"/>
            <a:ext cx="252" cy="1152"/>
          </p:xfrm>
          <a:graphic>
            <a:graphicData uri="http://schemas.openxmlformats.org/presentationml/2006/ole">
              <mc:AlternateContent xmlns:mc="http://schemas.openxmlformats.org/markup-compatibility/2006">
                <mc:Choice xmlns:v="urn:schemas-microsoft-com:vml" Requires="v">
                  <p:oleObj spid="_x0000_s138306" name="CorelDRAW" r:id="rId17" imgW="1293453" imgH="5916088" progId="CorelDRAW.Graphic.11">
                    <p:embed/>
                  </p:oleObj>
                </mc:Choice>
                <mc:Fallback>
                  <p:oleObj name="CorelDRAW" r:id="rId17" imgW="1293453" imgH="5916088" progId="CorelDRAW.Graphic.11">
                    <p:embed/>
                    <p:pic>
                      <p:nvPicPr>
                        <p:cNvPr id="0" name="Object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0" y="1037"/>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61" name="Object 51"/>
            <p:cNvGraphicFramePr>
              <a:graphicFrameLocks noChangeAspect="1"/>
            </p:cNvGraphicFramePr>
            <p:nvPr/>
          </p:nvGraphicFramePr>
          <p:xfrm>
            <a:off x="1176" y="989"/>
            <a:ext cx="252" cy="1152"/>
          </p:xfrm>
          <a:graphic>
            <a:graphicData uri="http://schemas.openxmlformats.org/presentationml/2006/ole">
              <mc:AlternateContent xmlns:mc="http://schemas.openxmlformats.org/markup-compatibility/2006">
                <mc:Choice xmlns:v="urn:schemas-microsoft-com:vml" Requires="v">
                  <p:oleObj spid="_x0000_s138307" name="CorelDRAW" r:id="rId18" imgW="1293453" imgH="5916088" progId="CorelDRAW.Graphic.11">
                    <p:embed/>
                  </p:oleObj>
                </mc:Choice>
                <mc:Fallback>
                  <p:oleObj name="CorelDRAW" r:id="rId18" imgW="1293453" imgH="5916088" progId="CorelDRAW.Graphic.11">
                    <p:embed/>
                    <p:pic>
                      <p:nvPicPr>
                        <p:cNvPr id="0" name="Object 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 y="989"/>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62" name="Object 52"/>
            <p:cNvGraphicFramePr>
              <a:graphicFrameLocks noChangeAspect="1"/>
            </p:cNvGraphicFramePr>
            <p:nvPr/>
          </p:nvGraphicFramePr>
          <p:xfrm>
            <a:off x="1236" y="1037"/>
            <a:ext cx="252" cy="1152"/>
          </p:xfrm>
          <a:graphic>
            <a:graphicData uri="http://schemas.openxmlformats.org/presentationml/2006/ole">
              <mc:AlternateContent xmlns:mc="http://schemas.openxmlformats.org/markup-compatibility/2006">
                <mc:Choice xmlns:v="urn:schemas-microsoft-com:vml" Requires="v">
                  <p:oleObj spid="_x0000_s138308" name="CorelDRAW" r:id="rId19" imgW="1293453" imgH="5916088" progId="CorelDRAW.Graphic.11">
                    <p:embed/>
                  </p:oleObj>
                </mc:Choice>
                <mc:Fallback>
                  <p:oleObj name="CorelDRAW" r:id="rId19" imgW="1293453" imgH="5916088" progId="CorelDRAW.Graphic.11">
                    <p:embed/>
                    <p:pic>
                      <p:nvPicPr>
                        <p:cNvPr id="0" name="Object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6" y="1037"/>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63" name="Object 53"/>
            <p:cNvGraphicFramePr>
              <a:graphicFrameLocks noChangeAspect="1"/>
            </p:cNvGraphicFramePr>
            <p:nvPr/>
          </p:nvGraphicFramePr>
          <p:xfrm>
            <a:off x="1320" y="1037"/>
            <a:ext cx="252" cy="1152"/>
          </p:xfrm>
          <a:graphic>
            <a:graphicData uri="http://schemas.openxmlformats.org/presentationml/2006/ole">
              <mc:AlternateContent xmlns:mc="http://schemas.openxmlformats.org/markup-compatibility/2006">
                <mc:Choice xmlns:v="urn:schemas-microsoft-com:vml" Requires="v">
                  <p:oleObj spid="_x0000_s138309" name="CorelDRAW" r:id="rId20" imgW="1293453" imgH="5916088" progId="CorelDRAW.Graphic.11">
                    <p:embed/>
                  </p:oleObj>
                </mc:Choice>
                <mc:Fallback>
                  <p:oleObj name="CorelDRAW" r:id="rId20" imgW="1293453" imgH="5916088" progId="CorelDRAW.Graphic.11">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 y="1037"/>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64" name="Object 54"/>
            <p:cNvGraphicFramePr>
              <a:graphicFrameLocks noChangeAspect="1"/>
            </p:cNvGraphicFramePr>
            <p:nvPr/>
          </p:nvGraphicFramePr>
          <p:xfrm>
            <a:off x="1332" y="1037"/>
            <a:ext cx="252" cy="1152"/>
          </p:xfrm>
          <a:graphic>
            <a:graphicData uri="http://schemas.openxmlformats.org/presentationml/2006/ole">
              <mc:AlternateContent xmlns:mc="http://schemas.openxmlformats.org/markup-compatibility/2006">
                <mc:Choice xmlns:v="urn:schemas-microsoft-com:vml" Requires="v">
                  <p:oleObj spid="_x0000_s138310" name="CorelDRAW" r:id="rId21" imgW="1293453" imgH="5916088" progId="CorelDRAW.Graphic.11">
                    <p:embed/>
                  </p:oleObj>
                </mc:Choice>
                <mc:Fallback>
                  <p:oleObj name="CorelDRAW" r:id="rId21" imgW="1293453" imgH="5916088" progId="CorelDRAW.Graphic.11">
                    <p:embed/>
                    <p:pic>
                      <p:nvPicPr>
                        <p:cNvPr id="0" name="Object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2" y="1037"/>
                          <a:ext cx="2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65" name="Freeform 55"/>
            <p:cNvSpPr>
              <a:spLocks/>
            </p:cNvSpPr>
            <p:nvPr/>
          </p:nvSpPr>
          <p:spPr bwMode="auto">
            <a:xfrm rot="682289">
              <a:off x="1260" y="1584"/>
              <a:ext cx="285" cy="60"/>
            </a:xfrm>
            <a:custGeom>
              <a:avLst/>
              <a:gdLst>
                <a:gd name="T0" fmla="*/ 0 w 249"/>
                <a:gd name="T1" fmla="*/ 0 h 97"/>
                <a:gd name="T2" fmla="*/ 66 w 249"/>
                <a:gd name="T3" fmla="*/ 19 h 97"/>
                <a:gd name="T4" fmla="*/ 287 w 249"/>
                <a:gd name="T5" fmla="*/ 36 h 97"/>
                <a:gd name="T6" fmla="*/ 326 w 249"/>
                <a:gd name="T7" fmla="*/ 35 h 97"/>
                <a:gd name="T8" fmla="*/ 0 60000 65536"/>
                <a:gd name="T9" fmla="*/ 0 60000 65536"/>
                <a:gd name="T10" fmla="*/ 0 60000 65536"/>
                <a:gd name="T11" fmla="*/ 0 60000 65536"/>
                <a:gd name="T12" fmla="*/ 0 w 249"/>
                <a:gd name="T13" fmla="*/ 0 h 97"/>
                <a:gd name="T14" fmla="*/ 249 w 249"/>
                <a:gd name="T15" fmla="*/ 97 h 97"/>
              </a:gdLst>
              <a:ahLst/>
              <a:cxnLst>
                <a:cxn ang="T8">
                  <a:pos x="T0" y="T1"/>
                </a:cxn>
                <a:cxn ang="T9">
                  <a:pos x="T2" y="T3"/>
                </a:cxn>
                <a:cxn ang="T10">
                  <a:pos x="T4" y="T5"/>
                </a:cxn>
                <a:cxn ang="T11">
                  <a:pos x="T6" y="T7"/>
                </a:cxn>
              </a:cxnLst>
              <a:rect l="T12" t="T13" r="T14" b="T15"/>
              <a:pathLst>
                <a:path w="249" h="97">
                  <a:moveTo>
                    <a:pt x="0" y="0"/>
                  </a:moveTo>
                  <a:cubicBezTo>
                    <a:pt x="8" y="23"/>
                    <a:pt x="32" y="36"/>
                    <a:pt x="51" y="48"/>
                  </a:cubicBezTo>
                  <a:cubicBezTo>
                    <a:pt x="100" y="79"/>
                    <a:pt x="162" y="91"/>
                    <a:pt x="219" y="96"/>
                  </a:cubicBezTo>
                  <a:cubicBezTo>
                    <a:pt x="245" y="93"/>
                    <a:pt x="236" y="97"/>
                    <a:pt x="249" y="90"/>
                  </a:cubicBezTo>
                </a:path>
              </a:pathLst>
            </a:custGeom>
            <a:noFill/>
            <a:ln w="38100" cmpd="sng">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sp>
        <p:nvSpPr>
          <p:cNvPr id="4153" name="Rectangle 57"/>
          <p:cNvSpPr>
            <a:spLocks noChangeArrowheads="1"/>
          </p:cNvSpPr>
          <p:nvPr/>
        </p:nvSpPr>
        <p:spPr bwMode="auto">
          <a:xfrm>
            <a:off x="4572000" y="2286000"/>
            <a:ext cx="1600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b="1">
                <a:solidFill>
                  <a:srgbClr val="000000"/>
                </a:solidFill>
              </a:rPr>
              <a:t>Cả bó đũa </a:t>
            </a:r>
          </a:p>
          <a:p>
            <a:pPr eaLnBrk="1" hangingPunct="1"/>
            <a:r>
              <a:rPr lang="en-US" sz="2400" b="1">
                <a:solidFill>
                  <a:srgbClr val="000000"/>
                </a:solidFill>
              </a:rPr>
              <a:t>được so </a:t>
            </a:r>
          </a:p>
          <a:p>
            <a:pPr eaLnBrk="1" hangingPunct="1"/>
            <a:r>
              <a:rPr lang="en-US" sz="2400" b="1">
                <a:solidFill>
                  <a:srgbClr val="000000"/>
                </a:solidFill>
              </a:rPr>
              <a:t>sánh với </a:t>
            </a:r>
          </a:p>
          <a:p>
            <a:pPr eaLnBrk="1" hangingPunct="1"/>
            <a:r>
              <a:rPr lang="en-US" sz="2400" b="1">
                <a:solidFill>
                  <a:srgbClr val="000000"/>
                </a:solidFill>
              </a:rPr>
              <a:t>cả bốn </a:t>
            </a:r>
          </a:p>
          <a:p>
            <a:pPr eaLnBrk="1" hangingPunct="1"/>
            <a:r>
              <a:rPr lang="en-US" sz="2400" b="1">
                <a:solidFill>
                  <a:srgbClr val="000000"/>
                </a:solidFill>
              </a:rPr>
              <a:t>người con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blinds(horizontal)">
                                      <p:cBhvr>
                                        <p:cTn id="7" dur="500"/>
                                        <p:tgtEl>
                                          <p:spTgt spid="4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133"/>
                                        </p:tgtEl>
                                        <p:attrNameLst>
                                          <p:attrName>style.visibility</p:attrName>
                                        </p:attrNameLst>
                                      </p:cBhvr>
                                      <p:to>
                                        <p:strVal val="visible"/>
                                      </p:to>
                                    </p:set>
                                    <p:animEffect transition="in" filter="blinds(horizontal)">
                                      <p:cBhvr>
                                        <p:cTn id="12" dur="500"/>
                                        <p:tgtEl>
                                          <p:spTgt spid="4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138"/>
                                        </p:tgtEl>
                                        <p:attrNameLst>
                                          <p:attrName>style.visibility</p:attrName>
                                        </p:attrNameLst>
                                      </p:cBhvr>
                                      <p:to>
                                        <p:strVal val="visible"/>
                                      </p:to>
                                    </p:set>
                                    <p:animEffect transition="in" filter="blinds(horizontal)">
                                      <p:cBhvr>
                                        <p:cTn id="17" dur="500"/>
                                        <p:tgtEl>
                                          <p:spTgt spid="41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135"/>
                                        </p:tgtEl>
                                        <p:attrNameLst>
                                          <p:attrName>style.visibility</p:attrName>
                                        </p:attrNameLst>
                                      </p:cBhvr>
                                      <p:to>
                                        <p:strVal val="visible"/>
                                      </p:to>
                                    </p:set>
                                    <p:animEffect transition="in" filter="blinds(horizontal)">
                                      <p:cBhvr>
                                        <p:cTn id="22" dur="500"/>
                                        <p:tgtEl>
                                          <p:spTgt spid="41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134"/>
                                        </p:tgtEl>
                                        <p:attrNameLst>
                                          <p:attrName>style.visibility</p:attrName>
                                        </p:attrNameLst>
                                      </p:cBhvr>
                                      <p:to>
                                        <p:strVal val="visible"/>
                                      </p:to>
                                    </p:set>
                                    <p:animEffect transition="in" filter="blinds(horizontal)">
                                      <p:cBhvr>
                                        <p:cTn id="27" dur="500"/>
                                        <p:tgtEl>
                                          <p:spTgt spid="41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137"/>
                                        </p:tgtEl>
                                        <p:attrNameLst>
                                          <p:attrName>style.visibility</p:attrName>
                                        </p:attrNameLst>
                                      </p:cBhvr>
                                      <p:to>
                                        <p:strVal val="visible"/>
                                      </p:to>
                                    </p:set>
                                    <p:animEffect transition="in" filter="blinds(horizontal)">
                                      <p:cBhvr>
                                        <p:cTn id="32" dur="500"/>
                                        <p:tgtEl>
                                          <p:spTgt spid="41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4136"/>
                                        </p:tgtEl>
                                        <p:attrNameLst>
                                          <p:attrName>style.visibility</p:attrName>
                                        </p:attrNameLst>
                                      </p:cBhvr>
                                      <p:to>
                                        <p:strVal val="visible"/>
                                      </p:to>
                                    </p:set>
                                    <p:animEffect transition="in" filter="blinds(horizontal)">
                                      <p:cBhvr>
                                        <p:cTn id="37" dur="500"/>
                                        <p:tgtEl>
                                          <p:spTgt spid="413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4120"/>
                                        </p:tgtEl>
                                        <p:attrNameLst>
                                          <p:attrName>style.visibility</p:attrName>
                                        </p:attrNameLst>
                                      </p:cBhvr>
                                      <p:to>
                                        <p:strVal val="visible"/>
                                      </p:to>
                                    </p:set>
                                    <p:animEffect transition="in" filter="blinds(horizontal)">
                                      <p:cBhvr>
                                        <p:cTn id="42" dur="500"/>
                                        <p:tgtEl>
                                          <p:spTgt spid="41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153"/>
                                        </p:tgtEl>
                                        <p:attrNameLst>
                                          <p:attrName>style.visibility</p:attrName>
                                        </p:attrNameLst>
                                      </p:cBhvr>
                                      <p:to>
                                        <p:strVal val="visible"/>
                                      </p:to>
                                    </p:set>
                                    <p:animEffect transition="in" filter="blinds(horizontal)">
                                      <p:cBhvr>
                                        <p:cTn id="47" dur="500"/>
                                        <p:tgtEl>
                                          <p:spTgt spid="4153"/>
                                        </p:tgtEl>
                                      </p:cBhvr>
                                    </p:animEffect>
                                  </p:childTnLst>
                                </p:cTn>
                              </p:par>
                              <p:par>
                                <p:cTn id="48" presetID="3"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139"/>
                                        </p:tgtEl>
                                        <p:attrNameLst>
                                          <p:attrName>style.visibility</p:attrName>
                                        </p:attrNameLst>
                                      </p:cBhvr>
                                      <p:to>
                                        <p:strVal val="visible"/>
                                      </p:to>
                                    </p:set>
                                    <p:animEffect transition="in" filter="blinds(horizontal)">
                                      <p:cBhvr>
                                        <p:cTn id="53" dur="500"/>
                                        <p:tgtEl>
                                          <p:spTgt spid="4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P spid="4138" grpId="0" animBg="1"/>
      <p:bldP spid="4139" grpId="0" animBg="1"/>
      <p:bldP spid="41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39273" name="Presentation" r:id="rId3" imgW="4571910" imgH="3429135" progId="PowerPoint.Show.8">
                  <p:embed/>
                </p:oleObj>
              </mc:Choice>
              <mc:Fallback>
                <p:oleObj name="Presentation" r:id="rId3" imgW="4571910" imgH="3429135"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2" name="Rectangle 14"/>
          <p:cNvSpPr>
            <a:spLocks noChangeArrowheads="1"/>
          </p:cNvSpPr>
          <p:nvPr/>
        </p:nvSpPr>
        <p:spPr bwMode="auto">
          <a:xfrm>
            <a:off x="990600" y="1676400"/>
            <a:ext cx="7620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vi-VN" sz="1800">
              <a:solidFill>
                <a:srgbClr val="000000"/>
              </a:solidFill>
              <a:latin typeface="Arial" charset="0"/>
            </a:endParaRPr>
          </a:p>
        </p:txBody>
      </p:sp>
      <p:sp>
        <p:nvSpPr>
          <p:cNvPr id="12304" name="WordArt 16"/>
          <p:cNvSpPr>
            <a:spLocks noChangeArrowheads="1" noChangeShapeType="1" noTextEdit="1"/>
          </p:cNvSpPr>
          <p:nvPr/>
        </p:nvSpPr>
        <p:spPr bwMode="auto">
          <a:xfrm>
            <a:off x="1524000" y="1828800"/>
            <a:ext cx="6705600" cy="1314450"/>
          </a:xfrm>
          <a:prstGeom prst="rect">
            <a:avLst/>
          </a:prstGeom>
        </p:spPr>
        <p:txBody>
          <a:bodyPr wrap="none" fromWordArt="1">
            <a:prstTxWarp prst="textFadeUp">
              <a:avLst>
                <a:gd name="adj" fmla="val 9991"/>
              </a:avLst>
            </a:prstTxWarp>
          </a:bodyPr>
          <a:lstStyle/>
          <a:p>
            <a:pPr algn="ctr"/>
            <a:r>
              <a:rPr lang="vi-VN" sz="4400" b="1"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Times New Roman"/>
                <a:cs typeface="Times New Roman"/>
              </a:rPr>
              <a:t>Luyện đọc lại bài:</a:t>
            </a:r>
          </a:p>
        </p:txBody>
      </p:sp>
      <p:pic>
        <p:nvPicPr>
          <p:cNvPr id="12305" name="Picture 17" descr="Picture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505200"/>
            <a:ext cx="7696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6" name="Text Box 18"/>
          <p:cNvSpPr txBox="1">
            <a:spLocks noChangeArrowheads="1"/>
          </p:cNvSpPr>
          <p:nvPr/>
        </p:nvSpPr>
        <p:spPr bwMode="auto">
          <a:xfrm>
            <a:off x="4267200" y="3505200"/>
            <a:ext cx="4343400" cy="588963"/>
          </a:xfrm>
          <a:prstGeom prst="rect">
            <a:avLst/>
          </a:prstGeom>
          <a:solidFill>
            <a:srgbClr val="CCFF99"/>
          </a:solidFill>
          <a:ln w="9525">
            <a:solidFill>
              <a:srgbClr val="CCFF99"/>
            </a:solidFill>
            <a:miter lim="800000"/>
            <a:headEnd/>
            <a:tailEnd/>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b="1">
                <a:solidFill>
                  <a:srgbClr val="000000"/>
                </a:solidFill>
                <a:latin typeface="Times New Roman" pitchFamily="18" charset="0"/>
              </a:rPr>
              <a:t>Thi đọc nối tiếp truyện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02"/>
                                        </p:tgtEl>
                                        <p:attrNameLst>
                                          <p:attrName>style.visibility</p:attrName>
                                        </p:attrNameLst>
                                      </p:cBhvr>
                                      <p:to>
                                        <p:strVal val="visible"/>
                                      </p:to>
                                    </p:set>
                                    <p:animEffect transition="in" filter="blinds(horizontal)">
                                      <p:cBhvr>
                                        <p:cTn id="7" dur="500"/>
                                        <p:tgtEl>
                                          <p:spTgt spid="123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304"/>
                                        </p:tgtEl>
                                        <p:attrNameLst>
                                          <p:attrName>style.visibility</p:attrName>
                                        </p:attrNameLst>
                                      </p:cBhvr>
                                      <p:to>
                                        <p:strVal val="visible"/>
                                      </p:to>
                                    </p:set>
                                    <p:animEffect transition="in" filter="blinds(horizontal)">
                                      <p:cBhvr>
                                        <p:cTn id="10" dur="500"/>
                                        <p:tgtEl>
                                          <p:spTgt spid="123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2305"/>
                                        </p:tgtEl>
                                        <p:attrNameLst>
                                          <p:attrName>style.visibility</p:attrName>
                                        </p:attrNameLst>
                                      </p:cBhvr>
                                      <p:to>
                                        <p:strVal val="visible"/>
                                      </p:to>
                                    </p:set>
                                    <p:animEffect transition="in" filter="blinds(horizontal)">
                                      <p:cBhvr>
                                        <p:cTn id="15" dur="500"/>
                                        <p:tgtEl>
                                          <p:spTgt spid="1230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306"/>
                                        </p:tgtEl>
                                        <p:attrNameLst>
                                          <p:attrName>style.visibility</p:attrName>
                                        </p:attrNameLst>
                                      </p:cBhvr>
                                      <p:to>
                                        <p:strVal val="visible"/>
                                      </p:to>
                                    </p:set>
                                    <p:animEffect transition="in" filter="blinds(horizontal)">
                                      <p:cBhvr>
                                        <p:cTn id="18" dur="500"/>
                                        <p:tgtEl>
                                          <p:spTgt spid="12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2" grpId="0" animBg="1"/>
      <p:bldP spid="12304" grpId="0" animBg="1"/>
      <p:bldP spid="1230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0298" name="Presentation" r:id="rId3" imgW="4571910" imgH="3429135" progId="PowerPoint.Show.8">
                  <p:embed/>
                </p:oleObj>
              </mc:Choice>
              <mc:Fallback>
                <p:oleObj name="Presentation" r:id="rId3" imgW="4571910" imgH="3429135"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0291" name="Object 7"/>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0299" name="Presentation" r:id="rId5" imgW="4571910" imgH="3429135" progId="PowerPoint.Show.8">
                  <p:embed/>
                </p:oleObj>
              </mc:Choice>
              <mc:Fallback>
                <p:oleObj name="Presentation" r:id="rId5" imgW="4571910" imgH="3429135" progId="PowerPoint.Show.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6" name="WordArt 12"/>
          <p:cNvSpPr>
            <a:spLocks noChangeArrowheads="1" noChangeShapeType="1" noTextEdit="1"/>
          </p:cNvSpPr>
          <p:nvPr/>
        </p:nvSpPr>
        <p:spPr bwMode="auto">
          <a:xfrm>
            <a:off x="914400" y="1828800"/>
            <a:ext cx="3352800" cy="1308100"/>
          </a:xfrm>
          <a:prstGeom prst="rect">
            <a:avLst/>
          </a:prstGeom>
        </p:spPr>
        <p:txBody>
          <a:bodyPr wrap="none" fromWordArt="1">
            <a:prstTxWarp prst="textSlantUp">
              <a:avLst>
                <a:gd name="adj" fmla="val 32056"/>
              </a:avLst>
            </a:prstTxWarp>
          </a:bodyPr>
          <a:lstStyle/>
          <a:p>
            <a:pPr algn="ctr"/>
            <a:r>
              <a:rPr lang="vi-VN" sz="4000" b="1" kern="10">
                <a:ln w="9525">
                  <a:solidFill>
                    <a:srgbClr val="CC99FF"/>
                  </a:solidFill>
                  <a:round/>
                  <a:headEnd/>
                  <a:tailEnd/>
                </a:ln>
                <a:solidFill>
                  <a:srgbClr val="6600CC"/>
                </a:solidFill>
                <a:effectLst>
                  <a:outerShdw dist="53882" dir="2700000" algn="ctr" rotWithShape="0">
                    <a:srgbClr val="9999FF">
                      <a:alpha val="79999"/>
                    </a:srgbClr>
                  </a:outerShdw>
                </a:effectLst>
                <a:latin typeface="Times New Roman"/>
                <a:cs typeface="Times New Roman"/>
              </a:rPr>
              <a:t>Trò chơi:</a:t>
            </a:r>
          </a:p>
        </p:txBody>
      </p:sp>
      <p:sp>
        <p:nvSpPr>
          <p:cNvPr id="16397" name="AutoShape 13"/>
          <p:cNvSpPr>
            <a:spLocks noChangeArrowheads="1"/>
          </p:cNvSpPr>
          <p:nvPr/>
        </p:nvSpPr>
        <p:spPr bwMode="auto">
          <a:xfrm>
            <a:off x="1905000" y="2819400"/>
            <a:ext cx="6477000" cy="3124200"/>
          </a:xfrm>
          <a:prstGeom prst="cloudCallout">
            <a:avLst>
              <a:gd name="adj1" fmla="val -43750"/>
              <a:gd name="adj2" fmla="val 70000"/>
            </a:avLst>
          </a:prstGeom>
          <a:solidFill>
            <a:schemeClr val="accent1"/>
          </a:solidFill>
          <a:ln w="9525">
            <a:solidFill>
              <a:schemeClr val="tx1"/>
            </a:solidFill>
            <a:round/>
            <a:headEnd/>
            <a:tailEnd/>
          </a:ln>
          <a:effectLst/>
        </p:spPr>
        <p:txBody>
          <a:bodyPr/>
          <a:lstStyle/>
          <a:p>
            <a:pPr algn="ctr" eaLnBrk="1" hangingPunct="1">
              <a:defRPr/>
            </a:pPr>
            <a:r>
              <a:rPr lang="en-US" sz="3600" b="1">
                <a:solidFill>
                  <a:srgbClr val="000000"/>
                </a:solidFill>
                <a:effectLst>
                  <a:outerShdw blurRad="38100" dist="38100" dir="2700000" algn="tl">
                    <a:srgbClr val="FFFFFF"/>
                  </a:outerShdw>
                </a:effectLst>
              </a:rPr>
              <a:t>Tìm những câu ca dao, tục ngữ nói về tình cảm của anh em trong gia đình.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blinds(horizontal)">
                                      <p:cBhvr>
                                        <p:cTn id="7" dur="500"/>
                                        <p:tgtEl>
                                          <p:spTgt spid="163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97"/>
                                        </p:tgtEl>
                                        <p:attrNameLst>
                                          <p:attrName>style.visibility</p:attrName>
                                        </p:attrNameLst>
                                      </p:cBhvr>
                                      <p:to>
                                        <p:strVal val="visible"/>
                                      </p:to>
                                    </p:set>
                                    <p:animEffect transition="in" filter="blinds(horizontal)">
                                      <p:cBhvr>
                                        <p:cTn id="1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animBg="1"/>
      <p:bldP spid="1639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4"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41328" name="Presentation" r:id="rId3" imgW="4571910" imgH="3429135" progId="PowerPoint.Show.8">
                  <p:embed/>
                </p:oleObj>
              </mc:Choice>
              <mc:Fallback>
                <p:oleObj name="Presentation" r:id="rId3" imgW="4571910" imgH="3429135" progId="PowerPoint.Show.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8" name="AutoShape 12" descr="Border-88087"/>
          <p:cNvSpPr>
            <a:spLocks noChangeArrowheads="1"/>
          </p:cNvSpPr>
          <p:nvPr/>
        </p:nvSpPr>
        <p:spPr bwMode="auto">
          <a:xfrm>
            <a:off x="4495800" y="1371600"/>
            <a:ext cx="4343400" cy="2514600"/>
          </a:xfrm>
          <a:prstGeom prst="horizontalScroll">
            <a:avLst>
              <a:gd name="adj" fmla="val 12500"/>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400" b="1">
              <a:solidFill>
                <a:srgbClr val="0000FF"/>
              </a:solidFill>
            </a:endParaRPr>
          </a:p>
          <a:p>
            <a:pPr algn="ctr" eaLnBrk="1" hangingPunct="1"/>
            <a:r>
              <a:rPr lang="en-US" sz="2400" b="1">
                <a:solidFill>
                  <a:srgbClr val="0000FF"/>
                </a:solidFill>
              </a:rPr>
              <a:t>Anh em nh</a:t>
            </a:r>
            <a:r>
              <a:rPr lang="en-US" sz="2400" b="1">
                <a:solidFill>
                  <a:srgbClr val="000000"/>
                </a:solidFill>
              </a:rPr>
              <a:t>ư thể ………..</a:t>
            </a:r>
          </a:p>
          <a:p>
            <a:pPr algn="ctr" eaLnBrk="1" hangingPunct="1"/>
            <a:r>
              <a:rPr lang="en-US" sz="2400" b="1">
                <a:solidFill>
                  <a:srgbClr val="000000"/>
                </a:solidFill>
              </a:rPr>
              <a:t>Rách lành , đùm bọc</a:t>
            </a:r>
          </a:p>
          <a:p>
            <a:pPr algn="ctr" eaLnBrk="1" hangingPunct="1"/>
            <a:r>
              <a:rPr lang="en-US" sz="2400" b="1">
                <a:solidFill>
                  <a:srgbClr val="000000"/>
                </a:solidFill>
              </a:rPr>
              <a:t> dở hay đỡ đần.</a:t>
            </a:r>
          </a:p>
        </p:txBody>
      </p:sp>
      <p:sp>
        <p:nvSpPr>
          <p:cNvPr id="14350" name="AutoShape 14" descr="Border-88158"/>
          <p:cNvSpPr>
            <a:spLocks noChangeArrowheads="1"/>
          </p:cNvSpPr>
          <p:nvPr/>
        </p:nvSpPr>
        <p:spPr bwMode="auto">
          <a:xfrm>
            <a:off x="457200" y="1676400"/>
            <a:ext cx="3429000" cy="1676400"/>
          </a:xfrm>
          <a:prstGeom prst="roundRect">
            <a:avLst>
              <a:gd name="adj" fmla="val 16667"/>
            </a:avLst>
          </a:prstGeom>
          <a:blipFill dpi="0" rotWithShape="0">
            <a:blip r:embed="rId6"/>
            <a:srcRect/>
            <a:stretch>
              <a:fillRect/>
            </a:stretch>
          </a:blipFill>
          <a:ln w="9525" algn="ctr">
            <a:solidFill>
              <a:schemeClr val="bg1"/>
            </a:solidFill>
            <a:round/>
            <a:headEnd/>
            <a:tailEnd/>
          </a:ln>
        </p:spPr>
        <p:txBody>
          <a:bodyPr wrap="none" anchor="ctr"/>
          <a:lstStyle/>
          <a:p>
            <a:pPr algn="ctr" eaLnBrk="1" hangingPunct="1"/>
            <a:r>
              <a:rPr lang="en-US" sz="2400" b="1">
                <a:solidFill>
                  <a:srgbClr val="008000"/>
                </a:solidFill>
              </a:rPr>
              <a:t>Chị ngã …………</a:t>
            </a:r>
          </a:p>
        </p:txBody>
      </p:sp>
      <p:sp>
        <p:nvSpPr>
          <p:cNvPr id="14352" name="AutoShape 16" descr="Border-88153"/>
          <p:cNvSpPr>
            <a:spLocks noChangeArrowheads="1"/>
          </p:cNvSpPr>
          <p:nvPr/>
        </p:nvSpPr>
        <p:spPr bwMode="auto">
          <a:xfrm>
            <a:off x="1905000" y="4876800"/>
            <a:ext cx="5486400" cy="1447800"/>
          </a:xfrm>
          <a:prstGeom prst="flowChartTerminator">
            <a:avLst/>
          </a:prstGeom>
          <a:blipFill dpi="0" rotWithShape="1">
            <a:blip r:embed="rId7"/>
            <a:srcRect/>
            <a:stretch>
              <a:fillRect/>
            </a:stretch>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p>
            <a:pPr algn="ctr" eaLnBrk="1" hangingPunct="1"/>
            <a:r>
              <a:rPr lang="en-US" sz="2400" b="1">
                <a:solidFill>
                  <a:srgbClr val="FF0000"/>
                </a:solidFill>
              </a:rPr>
              <a:t>Kh</a:t>
            </a:r>
            <a:r>
              <a:rPr lang="en-US" sz="2400" b="1">
                <a:solidFill>
                  <a:srgbClr val="000000"/>
                </a:solidFill>
              </a:rPr>
              <a:t>ôn ngoan ……. ….người ngoài.</a:t>
            </a:r>
          </a:p>
          <a:p>
            <a:pPr algn="ctr" eaLnBrk="1" hangingPunct="1"/>
            <a:r>
              <a:rPr lang="en-US" sz="2400" b="1">
                <a:solidFill>
                  <a:srgbClr val="000000"/>
                </a:solidFill>
              </a:rPr>
              <a:t>Gà cùng ……. …chớ hoài đá nhau.</a:t>
            </a:r>
          </a:p>
        </p:txBody>
      </p:sp>
      <p:pic>
        <p:nvPicPr>
          <p:cNvPr id="14366" name="Picture 30" descr="POINSET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630388">
            <a:off x="2389188" y="1497012"/>
            <a:ext cx="106680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8" name="AutoShape 32"/>
          <p:cNvSpPr>
            <a:spLocks noChangeArrowheads="1"/>
          </p:cNvSpPr>
          <p:nvPr/>
        </p:nvSpPr>
        <p:spPr bwMode="auto">
          <a:xfrm>
            <a:off x="2819400" y="1752600"/>
            <a:ext cx="2405063" cy="2420938"/>
          </a:xfrm>
          <a:prstGeom prst="sun">
            <a:avLst>
              <a:gd name="adj" fmla="val 25000"/>
            </a:avLst>
          </a:prstGeom>
          <a:solidFill>
            <a:srgbClr val="FFFF00"/>
          </a:solidFill>
          <a:ln w="57150">
            <a:solidFill>
              <a:schemeClr val="tx1"/>
            </a:solidFill>
            <a:miter lim="800000"/>
            <a:headEnd/>
            <a:tailEnd/>
          </a:ln>
        </p:spPr>
        <p:txBody>
          <a:bodyPr>
            <a:spAutoFit/>
          </a:bodyPr>
          <a:lstStyle/>
          <a:p>
            <a:pPr eaLnBrk="1" hangingPunct="1">
              <a:spcBef>
                <a:spcPct val="50000"/>
              </a:spcBef>
            </a:pPr>
            <a:endParaRPr lang="vi-VN" sz="5000">
              <a:solidFill>
                <a:srgbClr val="000000"/>
              </a:solidFill>
              <a:latin typeface="Arial" charset="0"/>
            </a:endParaRPr>
          </a:p>
        </p:txBody>
      </p:sp>
      <p:sp>
        <p:nvSpPr>
          <p:cNvPr id="14369" name="AutoShape 33"/>
          <p:cNvSpPr>
            <a:spLocks noChangeArrowheads="1"/>
          </p:cNvSpPr>
          <p:nvPr/>
        </p:nvSpPr>
        <p:spPr bwMode="auto">
          <a:xfrm>
            <a:off x="6738938" y="3048000"/>
            <a:ext cx="2405062" cy="2420938"/>
          </a:xfrm>
          <a:prstGeom prst="sun">
            <a:avLst>
              <a:gd name="adj" fmla="val 25000"/>
            </a:avLst>
          </a:prstGeom>
          <a:solidFill>
            <a:srgbClr val="00FFFF"/>
          </a:solidFill>
          <a:ln w="57150">
            <a:solidFill>
              <a:srgbClr val="0033CC"/>
            </a:solidFill>
            <a:miter lim="800000"/>
            <a:headEnd/>
            <a:tailEnd/>
          </a:ln>
        </p:spPr>
        <p:txBody>
          <a:bodyPr>
            <a:spAutoFit/>
          </a:bodyPr>
          <a:lstStyle/>
          <a:p>
            <a:pPr eaLnBrk="1" hangingPunct="1">
              <a:spcBef>
                <a:spcPct val="50000"/>
              </a:spcBef>
            </a:pPr>
            <a:endParaRPr lang="vi-VN" sz="5000">
              <a:solidFill>
                <a:srgbClr val="000000"/>
              </a:solidFill>
              <a:latin typeface="Arial" charset="0"/>
            </a:endParaRPr>
          </a:p>
        </p:txBody>
      </p:sp>
      <p:sp>
        <p:nvSpPr>
          <p:cNvPr id="14370" name="AutoShape 34"/>
          <p:cNvSpPr>
            <a:spLocks noChangeArrowheads="1"/>
          </p:cNvSpPr>
          <p:nvPr/>
        </p:nvSpPr>
        <p:spPr bwMode="auto">
          <a:xfrm>
            <a:off x="0" y="4038600"/>
            <a:ext cx="2405063" cy="2420938"/>
          </a:xfrm>
          <a:prstGeom prst="sun">
            <a:avLst>
              <a:gd name="adj" fmla="val 25000"/>
            </a:avLst>
          </a:prstGeom>
          <a:solidFill>
            <a:srgbClr val="FF33CC"/>
          </a:solidFill>
          <a:ln w="57150">
            <a:solidFill>
              <a:srgbClr val="0033CC"/>
            </a:solidFill>
            <a:miter lim="800000"/>
            <a:headEnd/>
            <a:tailEnd/>
          </a:ln>
        </p:spPr>
        <p:txBody>
          <a:bodyPr>
            <a:spAutoFit/>
          </a:bodyPr>
          <a:lstStyle/>
          <a:p>
            <a:pPr eaLnBrk="1" hangingPunct="1">
              <a:spcBef>
                <a:spcPct val="50000"/>
              </a:spcBef>
            </a:pPr>
            <a:endParaRPr lang="vi-VN" sz="5000">
              <a:solidFill>
                <a:srgbClr val="000000"/>
              </a:solidFill>
              <a:latin typeface="Arial" charset="0"/>
            </a:endParaRPr>
          </a:p>
        </p:txBody>
      </p:sp>
      <p:sp>
        <p:nvSpPr>
          <p:cNvPr id="4" name="TextBox 3"/>
          <p:cNvSpPr txBox="1">
            <a:spLocks noChangeArrowheads="1"/>
          </p:cNvSpPr>
          <p:nvPr/>
        </p:nvSpPr>
        <p:spPr bwMode="auto">
          <a:xfrm>
            <a:off x="2036763" y="2179638"/>
            <a:ext cx="1497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Times New Roman" pitchFamily="18" charset="0"/>
              </a:defRPr>
            </a:lvl1pPr>
            <a:lvl2pPr marL="742950" indent="-285750">
              <a:defRPr sz="2800">
                <a:solidFill>
                  <a:schemeClr val="bg1"/>
                </a:solidFill>
                <a:latin typeface="Times New Roman" pitchFamily="18" charset="0"/>
              </a:defRPr>
            </a:lvl2pPr>
            <a:lvl3pPr marL="1143000" indent="-228600">
              <a:defRPr sz="2800">
                <a:solidFill>
                  <a:schemeClr val="bg1"/>
                </a:solidFill>
                <a:latin typeface="Times New Roman" pitchFamily="18" charset="0"/>
              </a:defRPr>
            </a:lvl3pPr>
            <a:lvl4pPr marL="1600200" indent="-228600">
              <a:defRPr sz="2800">
                <a:solidFill>
                  <a:schemeClr val="bg1"/>
                </a:solidFill>
                <a:latin typeface="Times New Roman" pitchFamily="18" charset="0"/>
              </a:defRPr>
            </a:lvl4pPr>
            <a:lvl5pPr marL="2057400" indent="-22860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r>
              <a:rPr lang="en-US">
                <a:solidFill>
                  <a:srgbClr val="FF5050"/>
                </a:solidFill>
              </a:rPr>
              <a:t>em nâng</a:t>
            </a:r>
          </a:p>
        </p:txBody>
      </p:sp>
      <p:sp>
        <p:nvSpPr>
          <p:cNvPr id="5" name="TextBox 4"/>
          <p:cNvSpPr txBox="1">
            <a:spLocks noChangeArrowheads="1"/>
          </p:cNvSpPr>
          <p:nvPr/>
        </p:nvSpPr>
        <p:spPr bwMode="auto">
          <a:xfrm>
            <a:off x="7218363" y="2100263"/>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Times New Roman" pitchFamily="18" charset="0"/>
              </a:defRPr>
            </a:lvl1pPr>
            <a:lvl2pPr marL="742950" indent="-285750">
              <a:defRPr sz="2800">
                <a:solidFill>
                  <a:schemeClr val="bg1"/>
                </a:solidFill>
                <a:latin typeface="Times New Roman" pitchFamily="18" charset="0"/>
              </a:defRPr>
            </a:lvl2pPr>
            <a:lvl3pPr marL="1143000" indent="-228600">
              <a:defRPr sz="2800">
                <a:solidFill>
                  <a:schemeClr val="bg1"/>
                </a:solidFill>
                <a:latin typeface="Times New Roman" pitchFamily="18" charset="0"/>
              </a:defRPr>
            </a:lvl3pPr>
            <a:lvl4pPr marL="1600200" indent="-228600">
              <a:defRPr sz="2800">
                <a:solidFill>
                  <a:schemeClr val="bg1"/>
                </a:solidFill>
                <a:latin typeface="Times New Roman" pitchFamily="18" charset="0"/>
              </a:defRPr>
            </a:lvl4pPr>
            <a:lvl5pPr marL="2057400" indent="-22860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r>
              <a:rPr lang="en-US">
                <a:solidFill>
                  <a:srgbClr val="FF0000"/>
                </a:solidFill>
              </a:rPr>
              <a:t>tay chân</a:t>
            </a:r>
          </a:p>
        </p:txBody>
      </p:sp>
      <p:sp>
        <p:nvSpPr>
          <p:cNvPr id="6" name="TextBox 5"/>
          <p:cNvSpPr txBox="1">
            <a:spLocks noChangeArrowheads="1"/>
          </p:cNvSpPr>
          <p:nvPr/>
        </p:nvSpPr>
        <p:spPr bwMode="auto">
          <a:xfrm>
            <a:off x="4032250" y="4995863"/>
            <a:ext cx="1238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Times New Roman" pitchFamily="18" charset="0"/>
              </a:defRPr>
            </a:lvl1pPr>
            <a:lvl2pPr marL="742950" indent="-285750">
              <a:defRPr sz="2800">
                <a:solidFill>
                  <a:schemeClr val="bg1"/>
                </a:solidFill>
                <a:latin typeface="Times New Roman" pitchFamily="18" charset="0"/>
              </a:defRPr>
            </a:lvl2pPr>
            <a:lvl3pPr marL="1143000" indent="-228600">
              <a:defRPr sz="2800">
                <a:solidFill>
                  <a:schemeClr val="bg1"/>
                </a:solidFill>
                <a:latin typeface="Times New Roman" pitchFamily="18" charset="0"/>
              </a:defRPr>
            </a:lvl3pPr>
            <a:lvl4pPr marL="1600200" indent="-228600">
              <a:defRPr sz="2800">
                <a:solidFill>
                  <a:schemeClr val="bg1"/>
                </a:solidFill>
                <a:latin typeface="Times New Roman" pitchFamily="18" charset="0"/>
              </a:defRPr>
            </a:lvl4pPr>
            <a:lvl5pPr marL="2057400" indent="-22860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r>
              <a:rPr lang="en-US">
                <a:solidFill>
                  <a:srgbClr val="0000FF"/>
                </a:solidFill>
              </a:rPr>
              <a:t>đối đáp</a:t>
            </a:r>
          </a:p>
        </p:txBody>
      </p:sp>
      <p:sp>
        <p:nvSpPr>
          <p:cNvPr id="7" name="TextBox 6"/>
          <p:cNvSpPr txBox="1">
            <a:spLocks noChangeArrowheads="1"/>
          </p:cNvSpPr>
          <p:nvPr/>
        </p:nvSpPr>
        <p:spPr bwMode="auto">
          <a:xfrm>
            <a:off x="3444875" y="5389563"/>
            <a:ext cx="173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bg1"/>
                </a:solidFill>
                <a:latin typeface="Times New Roman" pitchFamily="18" charset="0"/>
              </a:defRPr>
            </a:lvl1pPr>
            <a:lvl2pPr marL="742950" indent="-285750">
              <a:defRPr sz="2800">
                <a:solidFill>
                  <a:schemeClr val="bg1"/>
                </a:solidFill>
                <a:latin typeface="Times New Roman" pitchFamily="18" charset="0"/>
              </a:defRPr>
            </a:lvl2pPr>
            <a:lvl3pPr marL="1143000" indent="-228600">
              <a:defRPr sz="2800">
                <a:solidFill>
                  <a:schemeClr val="bg1"/>
                </a:solidFill>
                <a:latin typeface="Times New Roman" pitchFamily="18" charset="0"/>
              </a:defRPr>
            </a:lvl3pPr>
            <a:lvl4pPr marL="1600200" indent="-228600">
              <a:defRPr sz="2800">
                <a:solidFill>
                  <a:schemeClr val="bg1"/>
                </a:solidFill>
                <a:latin typeface="Times New Roman" pitchFamily="18" charset="0"/>
              </a:defRPr>
            </a:lvl4pPr>
            <a:lvl5pPr marL="2057400" indent="-228600">
              <a:defRPr sz="2800">
                <a:solidFill>
                  <a:schemeClr val="bg1"/>
                </a:solidFill>
                <a:latin typeface="Times New Roman" pitchFamily="18" charset="0"/>
              </a:defRPr>
            </a:lvl5pPr>
            <a:lvl6pPr marL="2514600" indent="-228600" eaLnBrk="0" fontAlgn="base" hangingPunct="0">
              <a:spcBef>
                <a:spcPct val="0"/>
              </a:spcBef>
              <a:spcAft>
                <a:spcPct val="0"/>
              </a:spcAft>
              <a:defRPr sz="2800">
                <a:solidFill>
                  <a:schemeClr val="bg1"/>
                </a:solidFill>
                <a:latin typeface="Times New Roman" pitchFamily="18" charset="0"/>
              </a:defRPr>
            </a:lvl6pPr>
            <a:lvl7pPr marL="2971800" indent="-228600" eaLnBrk="0" fontAlgn="base" hangingPunct="0">
              <a:spcBef>
                <a:spcPct val="0"/>
              </a:spcBef>
              <a:spcAft>
                <a:spcPct val="0"/>
              </a:spcAft>
              <a:defRPr sz="2800">
                <a:solidFill>
                  <a:schemeClr val="bg1"/>
                </a:solidFill>
                <a:latin typeface="Times New Roman" pitchFamily="18" charset="0"/>
              </a:defRPr>
            </a:lvl7pPr>
            <a:lvl8pPr marL="3429000" indent="-228600" eaLnBrk="0" fontAlgn="base" hangingPunct="0">
              <a:spcBef>
                <a:spcPct val="0"/>
              </a:spcBef>
              <a:spcAft>
                <a:spcPct val="0"/>
              </a:spcAft>
              <a:defRPr sz="2800">
                <a:solidFill>
                  <a:schemeClr val="bg1"/>
                </a:solidFill>
                <a:latin typeface="Times New Roman" pitchFamily="18" charset="0"/>
              </a:defRPr>
            </a:lvl8pPr>
            <a:lvl9pPr marL="3886200" indent="-228600" eaLnBrk="0" fontAlgn="base" hangingPunct="0">
              <a:spcBef>
                <a:spcPct val="0"/>
              </a:spcBef>
              <a:spcAft>
                <a:spcPct val="0"/>
              </a:spcAft>
              <a:defRPr sz="2800">
                <a:solidFill>
                  <a:schemeClr val="bg1"/>
                </a:solidFill>
                <a:latin typeface="Times New Roman" pitchFamily="18" charset="0"/>
              </a:defRPr>
            </a:lvl9pPr>
          </a:lstStyle>
          <a:p>
            <a:r>
              <a:rPr lang="en-US">
                <a:solidFill>
                  <a:srgbClr val="0000FF"/>
                </a:solidFill>
              </a:rPr>
              <a:t>một mẹ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66"/>
                                        </p:tgtEl>
                                        <p:attrNameLst>
                                          <p:attrName>style.visibility</p:attrName>
                                        </p:attrNameLst>
                                      </p:cBhvr>
                                      <p:to>
                                        <p:strVal val="visible"/>
                                      </p:to>
                                    </p:set>
                                    <p:animEffect transition="in" filter="blinds(horizontal)">
                                      <p:cBhvr>
                                        <p:cTn id="7" dur="500"/>
                                        <p:tgtEl>
                                          <p:spTgt spid="143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350"/>
                                        </p:tgtEl>
                                        <p:attrNameLst>
                                          <p:attrName>style.visibility</p:attrName>
                                        </p:attrNameLst>
                                      </p:cBhvr>
                                      <p:to>
                                        <p:strVal val="visible"/>
                                      </p:to>
                                    </p:set>
                                    <p:animEffect transition="in" filter="blinds(horizontal)">
                                      <p:cBhvr>
                                        <p:cTn id="10" dur="500"/>
                                        <p:tgtEl>
                                          <p:spTgt spid="143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368"/>
                                        </p:tgtEl>
                                        <p:attrNameLst>
                                          <p:attrName>style.visibility</p:attrName>
                                        </p:attrNameLst>
                                      </p:cBhvr>
                                      <p:to>
                                        <p:strVal val="visible"/>
                                      </p:to>
                                    </p:set>
                                    <p:animEffect transition="in" filter="blinds(horizontal)">
                                      <p:cBhvr>
                                        <p:cTn id="15" dur="500"/>
                                        <p:tgtEl>
                                          <p:spTgt spid="1436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348"/>
                                        </p:tgtEl>
                                        <p:attrNameLst>
                                          <p:attrName>style.visibility</p:attrName>
                                        </p:attrNameLst>
                                      </p:cBhvr>
                                      <p:to>
                                        <p:strVal val="visible"/>
                                      </p:to>
                                    </p:set>
                                    <p:animEffect transition="in" filter="blinds(horizontal)">
                                      <p:cBhvr>
                                        <p:cTn id="20" dur="500"/>
                                        <p:tgtEl>
                                          <p:spTgt spid="1434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4369"/>
                                        </p:tgtEl>
                                        <p:attrNameLst>
                                          <p:attrName>style.visibility</p:attrName>
                                        </p:attrNameLst>
                                      </p:cBhvr>
                                      <p:to>
                                        <p:strVal val="visible"/>
                                      </p:to>
                                    </p:set>
                                    <p:animEffect transition="in" filter="blinds(horizontal)">
                                      <p:cBhvr>
                                        <p:cTn id="25" dur="500"/>
                                        <p:tgtEl>
                                          <p:spTgt spid="1436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352"/>
                                        </p:tgtEl>
                                        <p:attrNameLst>
                                          <p:attrName>style.visibility</p:attrName>
                                        </p:attrNameLst>
                                      </p:cBhvr>
                                      <p:to>
                                        <p:strVal val="visible"/>
                                      </p:to>
                                    </p:set>
                                    <p:animEffect transition="in" filter="blinds(horizontal)">
                                      <p:cBhvr>
                                        <p:cTn id="30" dur="500"/>
                                        <p:tgtEl>
                                          <p:spTgt spid="1435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370"/>
                                        </p:tgtEl>
                                        <p:attrNameLst>
                                          <p:attrName>style.visibility</p:attrName>
                                        </p:attrNameLst>
                                      </p:cBhvr>
                                      <p:to>
                                        <p:strVal val="visible"/>
                                      </p:to>
                                    </p:set>
                                    <p:animEffect transition="in" filter="blinds(horizontal)">
                                      <p:cBhvr>
                                        <p:cTn id="35" dur="500"/>
                                        <p:tgtEl>
                                          <p:spTgt spid="143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animBg="1"/>
      <p:bldP spid="14350" grpId="0" animBg="1"/>
      <p:bldP spid="14352" grpId="0" animBg="1"/>
      <p:bldP spid="14368" grpId="0" animBg="1"/>
      <p:bldP spid="14369" grpId="0" animBg="1"/>
      <p:bldP spid="14370" grpId="0" animBg="1"/>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11" descr="chuong 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76200"/>
            <a:ext cx="23558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266700" y="2282825"/>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sz="3600" u="sng"/>
              <a:t>Câu 2: </a:t>
            </a:r>
            <a:r>
              <a:rPr lang="en-US" sz="3600"/>
              <a:t>Quà của bố đi cắt tóc về có những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281144" y="838200"/>
            <a:ext cx="6268973" cy="6172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220" name="TextBox 1"/>
          <p:cNvSpPr txBox="1">
            <a:spLocks noChangeArrowheads="1"/>
          </p:cNvSpPr>
          <p:nvPr/>
        </p:nvSpPr>
        <p:spPr bwMode="auto">
          <a:xfrm>
            <a:off x="3276600" y="228600"/>
            <a:ext cx="227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r>
              <a:rPr lang="en-US" sz="4000" b="1">
                <a:solidFill>
                  <a:srgbClr val="FF0000"/>
                </a:solidFill>
              </a:rPr>
              <a:t>ANH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2438400" y="950913"/>
            <a:ext cx="5410200" cy="523875"/>
          </a:xfrm>
          <a:prstGeom prst="rect">
            <a:avLst/>
          </a:prstGeom>
          <a:noFill/>
          <a:ln w="9525">
            <a:noFill/>
            <a:miter lim="800000"/>
            <a:headEnd/>
            <a:tailEnd/>
          </a:ln>
        </p:spPr>
        <p:txBody>
          <a:bodyPr>
            <a:spAutoFit/>
          </a:bodyPr>
          <a:lstStyle/>
          <a:p>
            <a:pPr algn="ctr" eaLnBrk="1" hangingPunct="1">
              <a:defRPr/>
            </a:pPr>
            <a:r>
              <a:rPr lang="en-US" b="1" dirty="0">
                <a:solidFill>
                  <a:srgbClr val="FF0000"/>
                </a:solidFill>
                <a:latin typeface="+mj-lt"/>
              </a:rPr>
              <a:t>CÂU CHUYỆN BÓ ĐŨA</a:t>
            </a:r>
          </a:p>
        </p:txBody>
      </p:sp>
      <p:sp>
        <p:nvSpPr>
          <p:cNvPr id="9" name="TextBox 3"/>
          <p:cNvSpPr txBox="1">
            <a:spLocks noChangeArrowheads="1"/>
          </p:cNvSpPr>
          <p:nvPr/>
        </p:nvSpPr>
        <p:spPr bwMode="auto">
          <a:xfrm>
            <a:off x="4208463" y="1298575"/>
            <a:ext cx="4953000" cy="523875"/>
          </a:xfrm>
          <a:prstGeom prst="rect">
            <a:avLst/>
          </a:prstGeom>
          <a:noFill/>
          <a:ln w="9525">
            <a:noFill/>
            <a:miter lim="800000"/>
            <a:headEnd/>
            <a:tailEnd/>
          </a:ln>
        </p:spPr>
        <p:txBody>
          <a:bodyPr>
            <a:spAutoFit/>
          </a:bodyPr>
          <a:lstStyle/>
          <a:p>
            <a:pPr algn="ctr" eaLnBrk="1" hangingPunct="1">
              <a:defRPr/>
            </a:pPr>
            <a:r>
              <a:rPr lang="en-US" b="1" dirty="0">
                <a:solidFill>
                  <a:srgbClr val="002060"/>
                </a:solidFill>
                <a:latin typeface="+mj-lt"/>
              </a:rPr>
              <a:t>Theo </a:t>
            </a:r>
            <a:r>
              <a:rPr lang="en-US" b="1" dirty="0" err="1">
                <a:solidFill>
                  <a:srgbClr val="002060"/>
                </a:solidFill>
                <a:latin typeface="+mj-lt"/>
              </a:rPr>
              <a:t>Ngụ</a:t>
            </a:r>
            <a:r>
              <a:rPr lang="en-US" b="1" dirty="0">
                <a:solidFill>
                  <a:srgbClr val="002060"/>
                </a:solidFill>
                <a:latin typeface="+mj-lt"/>
              </a:rPr>
              <a:t> </a:t>
            </a:r>
            <a:r>
              <a:rPr lang="en-US" b="1" dirty="0" err="1">
                <a:solidFill>
                  <a:srgbClr val="002060"/>
                </a:solidFill>
                <a:latin typeface="+mj-lt"/>
              </a:rPr>
              <a:t>ngôn</a:t>
            </a:r>
            <a:r>
              <a:rPr lang="en-US" b="1" dirty="0">
                <a:solidFill>
                  <a:srgbClr val="002060"/>
                </a:solidFill>
                <a:latin typeface="+mj-lt"/>
              </a:rPr>
              <a:t> </a:t>
            </a:r>
            <a:r>
              <a:rPr lang="en-US" b="1" dirty="0" err="1">
                <a:solidFill>
                  <a:srgbClr val="002060"/>
                </a:solidFill>
                <a:latin typeface="+mj-lt"/>
              </a:rPr>
              <a:t>Việt</a:t>
            </a:r>
            <a:r>
              <a:rPr lang="en-US" b="1" dirty="0">
                <a:solidFill>
                  <a:srgbClr val="002060"/>
                </a:solidFill>
                <a:latin typeface="+mj-lt"/>
              </a:rPr>
              <a:t> Nam</a:t>
            </a:r>
          </a:p>
        </p:txBody>
      </p:sp>
      <p:pic>
        <p:nvPicPr>
          <p:cNvPr id="117766" name="Picture 4" descr="img3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170113"/>
            <a:ext cx="8358187"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4600" y="2514600"/>
            <a:ext cx="4724400" cy="1371600"/>
          </a:xfrm>
          <a:prstGeom prst="rect">
            <a:avLst/>
          </a:prstGeom>
          <a:noFill/>
        </p:spPr>
        <p:txBody>
          <a:bodyPr>
            <a:prstTxWarp prst="textWave1">
              <a:avLst/>
            </a:prstTxWarp>
            <a:spAutoFit/>
          </a:bodyPr>
          <a:lstStyle/>
          <a:p>
            <a:pPr algn="ctr" eaLnBrk="1" hangingPunct="1">
              <a:defRPr/>
            </a:pPr>
            <a:r>
              <a:rPr lang="en-US" sz="3200" dirty="0" err="1">
                <a:solidFill>
                  <a:srgbClr val="FF0000"/>
                </a:solidFill>
              </a:rPr>
              <a:t>Đọc</a:t>
            </a:r>
            <a:r>
              <a:rPr lang="en-US" sz="3200" dirty="0">
                <a:solidFill>
                  <a:srgbClr val="FF0000"/>
                </a:solidFill>
              </a:rPr>
              <a:t> </a:t>
            </a:r>
            <a:r>
              <a:rPr lang="en-US" sz="3200" dirty="0" err="1">
                <a:solidFill>
                  <a:srgbClr val="FF0000"/>
                </a:solidFill>
              </a:rPr>
              <a:t>nối</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câu</a:t>
            </a:r>
            <a:r>
              <a:rPr lang="en-US" sz="3200" dirty="0">
                <a:solidFill>
                  <a:srgbClr val="FF000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14600" y="2514600"/>
            <a:ext cx="4724400" cy="1371600"/>
          </a:xfrm>
          <a:prstGeom prst="rect">
            <a:avLst/>
          </a:prstGeom>
          <a:noFill/>
        </p:spPr>
        <p:txBody>
          <a:bodyPr>
            <a:prstTxWarp prst="textWave1">
              <a:avLst/>
            </a:prstTxWarp>
            <a:spAutoFit/>
          </a:bodyPr>
          <a:lstStyle/>
          <a:p>
            <a:pPr algn="ctr" eaLnBrk="1" hangingPunct="1">
              <a:defRPr/>
            </a:pPr>
            <a:r>
              <a:rPr lang="en-US" sz="3200" dirty="0" err="1">
                <a:solidFill>
                  <a:srgbClr val="FF0000"/>
                </a:solidFill>
              </a:rPr>
              <a:t>Luyện</a:t>
            </a:r>
            <a:r>
              <a:rPr lang="en-US" sz="3200" dirty="0">
                <a:solidFill>
                  <a:srgbClr val="FF0000"/>
                </a:solidFill>
              </a:rPr>
              <a:t> </a:t>
            </a:r>
            <a:r>
              <a:rPr lang="en-US" sz="3200" dirty="0" err="1">
                <a:solidFill>
                  <a:srgbClr val="FF0000"/>
                </a:solidFill>
              </a:rPr>
              <a:t>đọc</a:t>
            </a:r>
            <a:r>
              <a:rPr lang="en-US" sz="3200" dirty="0">
                <a:solidFill>
                  <a:srgbClr val="FF0000"/>
                </a:solidFill>
              </a:rPr>
              <a:t> </a:t>
            </a:r>
            <a:r>
              <a:rPr lang="en-US" sz="3200" dirty="0" err="1">
                <a:solidFill>
                  <a:srgbClr val="FF0000"/>
                </a:solidFill>
              </a:rPr>
              <a:t>đoạn</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696200" y="6858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876300" y="8763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36"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7787" y="4481513"/>
            <a:ext cx="22574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37"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0000" y="4430713"/>
            <a:ext cx="15240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8"/>
          <p:cNvSpPr txBox="1">
            <a:spLocks noChangeArrowheads="1"/>
          </p:cNvSpPr>
          <p:nvPr/>
        </p:nvSpPr>
        <p:spPr bwMode="auto">
          <a:xfrm>
            <a:off x="1776413" y="2157413"/>
            <a:ext cx="2971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eaLnBrk="1" hangingPunct="1">
              <a:spcBef>
                <a:spcPct val="50000"/>
              </a:spcBef>
            </a:pPr>
            <a:r>
              <a:rPr lang="en-US" b="1">
                <a:solidFill>
                  <a:srgbClr val="6600CC"/>
                </a:solidFill>
              </a:rPr>
              <a:t>Chia đoạn:</a:t>
            </a:r>
          </a:p>
        </p:txBody>
      </p:sp>
      <p:sp>
        <p:nvSpPr>
          <p:cNvPr id="2" name="TextBox 1"/>
          <p:cNvSpPr txBox="1">
            <a:spLocks noChangeArrowheads="1"/>
          </p:cNvSpPr>
          <p:nvPr/>
        </p:nvSpPr>
        <p:spPr bwMode="auto">
          <a:xfrm>
            <a:off x="381000" y="3011488"/>
            <a:ext cx="8763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sz="3600">
                <a:solidFill>
                  <a:srgbClr val="FF0000"/>
                </a:solidFill>
              </a:rPr>
              <a:t>Đoạn 1: </a:t>
            </a:r>
            <a:r>
              <a:rPr lang="en-US" sz="3600"/>
              <a:t>Ngày xưa,…  va chạm.</a:t>
            </a:r>
          </a:p>
        </p:txBody>
      </p:sp>
      <p:sp>
        <p:nvSpPr>
          <p:cNvPr id="3" name="TextBox 2"/>
          <p:cNvSpPr txBox="1">
            <a:spLocks noChangeArrowheads="1"/>
          </p:cNvSpPr>
          <p:nvPr/>
        </p:nvSpPr>
        <p:spPr bwMode="auto">
          <a:xfrm>
            <a:off x="304800" y="392588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sz="3600">
                <a:solidFill>
                  <a:srgbClr val="FF0000"/>
                </a:solidFill>
              </a:rPr>
              <a:t>Đoạn 2: </a:t>
            </a:r>
            <a:r>
              <a:rPr lang="en-US" sz="3600"/>
              <a:t>Thấy các con …  một cách dễ dàng.</a:t>
            </a:r>
          </a:p>
        </p:txBody>
      </p:sp>
      <p:sp>
        <p:nvSpPr>
          <p:cNvPr id="4" name="TextBox 3"/>
          <p:cNvSpPr txBox="1">
            <a:spLocks noChangeArrowheads="1"/>
          </p:cNvSpPr>
          <p:nvPr/>
        </p:nvSpPr>
        <p:spPr bwMode="auto">
          <a:xfrm>
            <a:off x="381000" y="4687888"/>
            <a:ext cx="739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eaLnBrk="1" hangingPunct="1"/>
            <a:r>
              <a:rPr lang="en-US" sz="3600">
                <a:solidFill>
                  <a:srgbClr val="FF0000"/>
                </a:solidFill>
              </a:rPr>
              <a:t>Đoạn 3: </a:t>
            </a:r>
            <a:r>
              <a:rPr lang="en-US" sz="3600"/>
              <a:t>Còn lại.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WordArt 3"/>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vi-VN"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a:cs typeface="Arial"/>
              </a:rPr>
              <a:t>Đọc nối tiếp đoạn</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IOLETID" val="12214963"/>
  <p:tag name="VIOLETTITLE" val="Tuần 14. Câu chuyện bó đũa"/>
  <p:tag name="VIOLETLESSON" val="38"/>
  <p:tag name="VIOLETCATID" val="2203"/>
  <p:tag name="VIOLETSUBJECT" val="Tập đọc 2"/>
  <p:tag name="VIOLETAUTHORID" val="11062042"/>
  <p:tag name="VIOLETAUTHORNAME" val="Bùi Thanh Huyền"/>
  <p:tag name="VIOLETAUTHORAVATAR" val="no_avatar.jpg"/>
  <p:tag name="VIOLETAUTHORADDRESS" val="Trường CDSP Hà Tây - Hà Nội"/>
  <p:tag name="VIOLETDATE" val="2017-12-03 22:15:52"/>
  <p:tag name="VIOLETHIT" val="142"/>
  <p:tag name="VIOLETLIKE" val="1"/>
  <p:tag name="ISPRING_RESOURCE_PATHS_HASH_PRESENTER" val="e62f5758c3a75258e7d7cbe99fbcc959927dfc1"/>
</p:tagLst>
</file>

<file path=ppt/theme/theme1.xml><?xml version="1.0" encoding="utf-8"?>
<a:theme xmlns:a="http://schemas.openxmlformats.org/drawingml/2006/main" name="phep cong trong pham vi 9">
  <a:themeElements>
    <a:clrScheme name="phep cong trong pham vi 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hep cong trong pham vi 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phep cong trong pham vi 9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ep cong trong pham vi 9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ep cong trong pham vi 9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ep cong trong pham vi 9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ep cong trong pham vi 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ep cong trong pham vi 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ep cong trong pham vi 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D:\phep cong trong pham vi 9</Template>
  <TotalTime>2727</TotalTime>
  <Words>522</Words>
  <Application>Microsoft Office PowerPoint</Application>
  <PresentationFormat>On-screen Show (4:3)</PresentationFormat>
  <Paragraphs>98</Paragraphs>
  <Slides>29</Slides>
  <Notes>0</Notes>
  <HiddenSlides>0</HiddenSlides>
  <MMClips>2</MMClips>
  <ScaleCrop>false</ScaleCrop>
  <HeadingPairs>
    <vt:vector size="6" baseType="variant">
      <vt:variant>
        <vt:lpstr>Theme</vt:lpstr>
      </vt:variant>
      <vt:variant>
        <vt:i4>10</vt:i4>
      </vt:variant>
      <vt:variant>
        <vt:lpstr>Embedded OLE Servers</vt:lpstr>
      </vt:variant>
      <vt:variant>
        <vt:i4>2</vt:i4>
      </vt:variant>
      <vt:variant>
        <vt:lpstr>Slide Titles</vt:lpstr>
      </vt:variant>
      <vt:variant>
        <vt:i4>29</vt:i4>
      </vt:variant>
    </vt:vector>
  </HeadingPairs>
  <TitlesOfParts>
    <vt:vector size="41" baseType="lpstr">
      <vt:lpstr>phep cong trong pham vi 9</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Presentation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2FP26</dc:creator>
  <cp:lastModifiedBy>Windows User</cp:lastModifiedBy>
  <cp:revision>213</cp:revision>
  <dcterms:created xsi:type="dcterms:W3CDTF">2009-12-03T03:24:17Z</dcterms:created>
  <dcterms:modified xsi:type="dcterms:W3CDTF">2021-02-21T02:30:56Z</dcterms:modified>
</cp:coreProperties>
</file>