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4" r:id="rId3"/>
    <p:sldId id="258" r:id="rId4"/>
    <p:sldId id="259" r:id="rId5"/>
    <p:sldId id="261" r:id="rId6"/>
    <p:sldId id="262" r:id="rId7"/>
    <p:sldId id="265" r:id="rId8"/>
    <p:sldId id="282" r:id="rId9"/>
    <p:sldId id="268" r:id="rId10"/>
    <p:sldId id="269" r:id="rId11"/>
    <p:sldId id="283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431E-EFCD-4299-9B9B-E0ABD1AA658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1A95D-5C1B-4FE8-B1BB-3062ED13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8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8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1D5C-7BCA-4FCF-88CF-C3BC837C76EB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BBCB-0E5C-4B49-A3BB-4011607B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3.xml"/><Relationship Id="rId21" Type="http://schemas.openxmlformats.org/officeDocument/2006/relationships/image" Target="../media/image26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9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4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7.gif"/><Relationship Id="rId27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11.xml"/><Relationship Id="rId21" Type="http://schemas.openxmlformats.org/officeDocument/2006/relationships/image" Target="../media/image26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29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4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7.gif"/><Relationship Id="rId27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6.wmf"/><Relationship Id="rId5" Type="http://schemas.openxmlformats.org/officeDocument/2006/relationships/image" Target="../media/image35.gi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1" y="0"/>
            <a:ext cx="121452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2239" y="2119403"/>
            <a:ext cx="7372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34419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714" y="-5737"/>
            <a:ext cx="382508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185" y="633557"/>
            <a:ext cx="10607047" cy="8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35" y="958942"/>
            <a:ext cx="5213144" cy="27319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7323929" y="3060062"/>
            <a:ext cx="59503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74945" y="2083536"/>
            <a:ext cx="38985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72523" y="2089410"/>
            <a:ext cx="38985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8" y="3914097"/>
            <a:ext cx="5215196" cy="287423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1480459" y="614390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6309" y="51111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1303" y="5072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55" y="3779114"/>
            <a:ext cx="5056296" cy="284954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7" name="TextBox 26"/>
          <p:cNvSpPr txBox="1"/>
          <p:nvPr/>
        </p:nvSpPr>
        <p:spPr>
          <a:xfrm>
            <a:off x="7361899" y="59917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95499" y="49590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67244" y="49202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1" y="1050356"/>
            <a:ext cx="5250030" cy="276764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35" name="TextBox 34"/>
          <p:cNvSpPr txBox="1"/>
          <p:nvPr/>
        </p:nvSpPr>
        <p:spPr>
          <a:xfrm>
            <a:off x="3530063" y="2080759"/>
            <a:ext cx="4712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46911" y="2057151"/>
            <a:ext cx="4712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1006" y="3167170"/>
            <a:ext cx="71924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026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" y="463233"/>
            <a:ext cx="11695610" cy="6493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1535246" y="0"/>
            <a:ext cx="2979890" cy="1854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9168" y="604297"/>
            <a:ext cx="167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0194" y="796834"/>
            <a:ext cx="496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3476" y="2133804"/>
            <a:ext cx="783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 12 gồm …. chục và …. đơn vị.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3476" y="2780198"/>
            <a:ext cx="862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 49 gồm …. chục và …. đơn vị.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476" y="3427307"/>
            <a:ext cx="762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Số 80 gồm …. chục và …. đơn vị.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3477" y="4075194"/>
            <a:ext cx="76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Số 66 gồm …. chục và …. đơn vị.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226" y="2061164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0316" y="2062006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3377" y="2695506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2771" y="2695505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6645" y="3366105"/>
            <a:ext cx="50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7049" y="4015401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0918" y="3371137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3377" y="3980490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" b="100000" l="67049" r="100000">
                        <a14:foregroundMark x1="68822" y1="24918" x2="68822" y2="24918"/>
                        <a14:foregroundMark x1="70907" y1="7869" x2="70907" y2="7869"/>
                        <a14:foregroundMark x1="79562" y1="2295" x2="79562" y2="2295"/>
                        <a14:foregroundMark x1="92492" y1="5246" x2="92492" y2="5246"/>
                        <a14:foregroundMark x1="98332" y1="15082" x2="98332" y2="15082"/>
                        <a14:foregroundMark x1="99479" y1="91148" x2="99479" y2="91148"/>
                        <a14:foregroundMark x1="91762" y1="97705" x2="91762" y2="97705"/>
                        <a14:foregroundMark x1="81126" y1="99344" x2="81126" y2="99344"/>
                        <a14:foregroundMark x1="81230" y1="68852" x2="81230" y2="68852"/>
                        <a14:foregroundMark x1="80396" y1="52131" x2="80396" y2="52131"/>
                        <a14:foregroundMark x1="79353" y1="44590" x2="79353" y2="44590"/>
                        <a14:foregroundMark x1="72367" y1="45574" x2="72367" y2="45574"/>
                        <a14:foregroundMark x1="68300" y1="43279" x2="68300" y2="43279"/>
                        <a14:foregroundMark x1="80918" y1="45246" x2="80918" y2="45246"/>
                        <a14:foregroundMark x1="85610" y1="44590" x2="86027" y2="44918"/>
                        <a14:foregroundMark x1="87800" y1="48197" x2="87904" y2="50164"/>
                        <a14:foregroundMark x1="85819" y1="60328" x2="85819" y2="62623"/>
                        <a14:foregroundMark x1="86131" y1="69180" x2="86653" y2="77377"/>
                        <a14:foregroundMark x1="86757" y1="84590" x2="86757" y2="84590"/>
                        <a14:foregroundMark x1="83003" y1="66230" x2="83003" y2="66230"/>
                        <a14:foregroundMark x1="83942" y1="66885" x2="83942" y2="66885"/>
                        <a14:foregroundMark x1="84567" y1="67869" x2="84567" y2="67869"/>
                        <a14:foregroundMark x1="84880" y1="64590" x2="84880" y2="64590"/>
                        <a14:foregroundMark x1="84880" y1="61967" x2="84880" y2="61967"/>
                        <a14:foregroundMark x1="84254" y1="57705" x2="84254" y2="57705"/>
                        <a14:foregroundMark x1="83733" y1="54098" x2="83733" y2="52131"/>
                        <a14:foregroundMark x1="83733" y1="51475" x2="83733" y2="51475"/>
                        <a14:foregroundMark x1="83733" y1="51148" x2="83733" y2="51148"/>
                        <a14:foregroundMark x1="86757" y1="50164" x2="87904" y2="53770"/>
                        <a14:foregroundMark x1="89051" y1="56721" x2="89677" y2="64918"/>
                        <a14:foregroundMark x1="89990" y1="67541" x2="89990" y2="73770"/>
                        <a14:foregroundMark x1="89990" y1="75410" x2="89990" y2="78033"/>
                        <a14:foregroundMark x1="89781" y1="79672" x2="89677" y2="82295"/>
                        <a14:foregroundMark x1="89260" y1="84590" x2="89051" y2="86557"/>
                        <a14:foregroundMark x1="88843" y1="88197" x2="88530" y2="90492"/>
                        <a14:foregroundMark x1="88321" y1="90820" x2="88217" y2="91803"/>
                        <a14:foregroundMark x1="88425" y1="92787" x2="88425" y2="92787"/>
                        <a14:foregroundMark x1="85819" y1="86557" x2="85506" y2="86557"/>
                        <a14:foregroundMark x1="83212" y1="76393" x2="83212" y2="76393"/>
                        <a14:foregroundMark x1="81960" y1="73115" x2="81960" y2="73115"/>
                        <a14:foregroundMark x1="82065" y1="73443" x2="84046" y2="88525"/>
                        <a14:foregroundMark x1="84046" y1="88852" x2="84046" y2="91475"/>
                        <a14:foregroundMark x1="84254" y1="88525" x2="87383" y2="95738"/>
                        <a14:foregroundMark x1="91241" y1="94754" x2="91241" y2="94754"/>
                        <a14:foregroundMark x1="88113" y1="96066" x2="88113" y2="96066"/>
                        <a14:foregroundMark x1="86444" y1="97705" x2="86444" y2="97705"/>
                        <a14:foregroundMark x1="84984" y1="98033" x2="84984" y2="98033"/>
                        <a14:foregroundMark x1="82795" y1="70164" x2="82795" y2="70164"/>
                        <a14:foregroundMark x1="81439" y1="67541" x2="81439" y2="67541"/>
                        <a14:foregroundMark x1="82795" y1="73443" x2="82795" y2="73443"/>
                        <a14:foregroundMark x1="82795" y1="73770" x2="82795" y2="73770"/>
                        <a14:foregroundMark x1="80918" y1="62951" x2="80918" y2="62951"/>
                        <a14:foregroundMark x1="80918" y1="62951" x2="80918" y2="62951"/>
                        <a14:foregroundMark x1="80918" y1="58361" x2="80918" y2="57049"/>
                        <a14:foregroundMark x1="80709" y1="54426" x2="80709" y2="54426"/>
                        <a14:foregroundMark x1="81543" y1="57705" x2="82482" y2="59672"/>
                        <a14:foregroundMark x1="82899" y1="60328" x2="82899" y2="60328"/>
                        <a14:foregroundMark x1="82899" y1="60328" x2="82899" y2="60328"/>
                        <a14:foregroundMark x1="82899" y1="60328" x2="82899" y2="60328"/>
                        <a14:foregroundMark x1="83212" y1="61311" x2="83212" y2="61311"/>
                        <a14:foregroundMark x1="83316" y1="56066" x2="83629" y2="56066"/>
                        <a14:foregroundMark x1="87904" y1="56393" x2="87904" y2="56393"/>
                        <a14:foregroundMark x1="91137" y1="56721" x2="92075" y2="59016"/>
                        <a14:foregroundMark x1="92701" y1="62623" x2="92701" y2="62623"/>
                        <a14:foregroundMark x1="92492" y1="66557" x2="92388" y2="72131"/>
                        <a14:foregroundMark x1="91137" y1="80000" x2="91032" y2="84590"/>
                        <a14:foregroundMark x1="90824" y1="86885" x2="90824" y2="88525"/>
                        <a14:foregroundMark x1="90511" y1="92459" x2="89885" y2="95410"/>
                        <a14:foregroundMark x1="87904" y1="98361" x2="86653" y2="99672"/>
                        <a14:foregroundMark x1="82586" y1="97705" x2="82586" y2="97705"/>
                        <a14:foregroundMark x1="80709" y1="89508" x2="80709" y2="89508"/>
                        <a14:foregroundMark x1="79875" y1="85246" x2="79875" y2="85246"/>
                        <a14:foregroundMark x1="79875" y1="80328" x2="79875" y2="80328"/>
                        <a14:foregroundMark x1="79875" y1="78689" x2="79875" y2="78689"/>
                        <a14:foregroundMark x1="88843" y1="73770" x2="88843" y2="73770"/>
                        <a14:foregroundMark x1="86861" y1="77705" x2="86861" y2="77705"/>
                        <a14:foregroundMark x1="85506" y1="77705" x2="85506" y2="77705"/>
                        <a14:foregroundMark x1="85089" y1="75082" x2="85089" y2="75082"/>
                        <a14:foregroundMark x1="85089" y1="74098" x2="85089" y2="74098"/>
                        <a14:foregroundMark x1="85610" y1="74426" x2="85714" y2="76721"/>
                        <a14:foregroundMark x1="85297" y1="80328" x2="85297" y2="80328"/>
                        <a14:foregroundMark x1="85297" y1="80328" x2="85297" y2="80328"/>
                        <a14:foregroundMark x1="85714" y1="82623" x2="87070" y2="83934"/>
                        <a14:foregroundMark x1="88947" y1="84918" x2="88947" y2="84918"/>
                        <a14:foregroundMark x1="89155" y1="85246" x2="89155" y2="82951"/>
                        <a14:foregroundMark x1="89155" y1="73115" x2="89155" y2="73115"/>
                        <a14:foregroundMark x1="88425" y1="67869" x2="88425" y2="67869"/>
                        <a14:foregroundMark x1="88217" y1="64590" x2="88217" y2="64590"/>
                        <a14:foregroundMark x1="87904" y1="60328" x2="87904" y2="60328"/>
                        <a14:foregroundMark x1="87800" y1="58689" x2="87800" y2="58689"/>
                        <a14:foregroundMark x1="87487" y1="55410" x2="87487" y2="55410"/>
                        <a14:foregroundMark x1="85819" y1="47869" x2="85819" y2="47869"/>
                        <a14:foregroundMark x1="87487" y1="60328" x2="87487" y2="60328"/>
                        <a14:foregroundMark x1="89260" y1="58689" x2="89260" y2="58689"/>
                        <a14:foregroundMark x1="91971" y1="68852" x2="91345" y2="71803"/>
                        <a14:foregroundMark x1="88425" y1="76721" x2="88425" y2="76721"/>
                        <a14:foregroundMark x1="87591" y1="76066" x2="87591" y2="76066"/>
                        <a14:foregroundMark x1="87591" y1="75738" x2="87591" y2="75738"/>
                        <a14:foregroundMark x1="87383" y1="73443" x2="87383" y2="73443"/>
                        <a14:foregroundMark x1="87174" y1="73115" x2="87174" y2="73115"/>
                        <a14:foregroundMark x1="89260" y1="83934" x2="89260" y2="83934"/>
                        <a14:foregroundMark x1="89781" y1="85246" x2="90198" y2="86230"/>
                        <a14:foregroundMark x1="90198" y1="86230" x2="90198" y2="86230"/>
                        <a14:foregroundMark x1="90302" y1="80000" x2="90302" y2="80000"/>
                        <a14:foregroundMark x1="90615" y1="77377" x2="90615" y2="77377"/>
                        <a14:foregroundMark x1="91241" y1="75410" x2="91241" y2="75410"/>
                        <a14:foregroundMark x1="91241" y1="74426" x2="91241" y2="74426"/>
                        <a14:foregroundMark x1="91241" y1="72787" x2="91241" y2="72787"/>
                        <a14:foregroundMark x1="91762" y1="71148" x2="92075" y2="71148"/>
                        <a14:foregroundMark x1="93431" y1="68852" x2="93431" y2="68852"/>
                        <a14:foregroundMark x1="93952" y1="64590" x2="93952" y2="64590"/>
                        <a14:foregroundMark x1="93952" y1="62295" x2="93952" y2="62295"/>
                        <a14:foregroundMark x1="94161" y1="58361" x2="94161" y2="58361"/>
                        <a14:foregroundMark x1="94161" y1="55738" x2="94161" y2="55738"/>
                        <a14:foregroundMark x1="93014" y1="51803" x2="93014" y2="51803"/>
                        <a14:foregroundMark x1="90928" y1="45902" x2="89572" y2="45902"/>
                        <a14:foregroundMark x1="86444" y1="45902" x2="86444" y2="45902"/>
                        <a14:foregroundMark x1="85297" y1="45246" x2="85297" y2="45246"/>
                        <a14:foregroundMark x1="84150" y1="43934" x2="84150" y2="43934"/>
                        <a14:foregroundMark x1="82899" y1="42623" x2="82899" y2="42623"/>
                        <a14:foregroundMark x1="82690" y1="41639" x2="82690" y2="41639"/>
                        <a14:foregroundMark x1="82273" y1="40984" x2="82273" y2="40984"/>
                        <a14:foregroundMark x1="81543" y1="40000" x2="81543" y2="40000"/>
                        <a14:foregroundMark x1="80918" y1="39016" x2="80918" y2="39016"/>
                        <a14:foregroundMark x1="80501" y1="39016" x2="80501" y2="39016"/>
                        <a14:foregroundMark x1="80083" y1="37377" x2="80083" y2="37377"/>
                        <a14:foregroundMark x1="80083" y1="37377" x2="80083" y2="37377"/>
                        <a14:backgroundMark x1="64964" y1="43934" x2="79979" y2="46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4" t="39347" r="-600"/>
          <a:stretch/>
        </p:blipFill>
        <p:spPr>
          <a:xfrm>
            <a:off x="7093774" y="2949276"/>
            <a:ext cx="4894477" cy="2708758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7886958" y="1316666"/>
            <a:ext cx="4232237" cy="1046047"/>
          </a:xfrm>
          <a:prstGeom prst="wedgeEllipseCallout">
            <a:avLst>
              <a:gd name="adj1" fmla="val -13168"/>
              <a:gd name="adj2" fmla="val 1041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1chục và 2 đơn vị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9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5312" y="2117980"/>
            <a:ext cx="5261376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165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5953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30288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algn="r"/>
            <a:endParaRPr lang="en-US" sz="2160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1298666" y="91894"/>
            <a:ext cx="3438797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64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64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64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64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36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948398" y="1187423"/>
            <a:ext cx="8412480" cy="7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32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432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2160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endParaRPr lang="en-US" sz="2160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7363912" y="5573768"/>
            <a:ext cx="3443970" cy="54202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indent="-320954" algn="ctr"/>
            <a:r>
              <a:rPr lang="en-US" sz="288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8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88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88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3171558" y="5573768"/>
            <a:ext cx="3474720" cy="56206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indent="-320954" algn="ctr"/>
            <a:r>
              <a:rPr lang="en-US" sz="288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8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8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88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7433310" y="4575094"/>
            <a:ext cx="3474720" cy="54202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ctr">
              <a:defRPr/>
            </a:pPr>
            <a:r>
              <a:rPr lang="en-US" sz="288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8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3chục</a:t>
            </a:r>
            <a:endParaRPr lang="vi-VN" sz="288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3234692" y="4576259"/>
            <a:ext cx="3443970" cy="540864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ctr">
              <a:defRPr/>
            </a:pPr>
            <a:r>
              <a:rPr lang="en-US" sz="288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8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8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88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18732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18732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25084"/>
            <a:ext cx="145732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18732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6" y="1933577"/>
            <a:ext cx="3691345" cy="25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30288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85800" y="22227"/>
            <a:ext cx="4696097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algn="r"/>
            <a:endParaRPr lang="en-US" sz="2160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1298666" y="91894"/>
            <a:ext cx="3438797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64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64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64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64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36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2160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endParaRPr lang="en-US" sz="2160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3152506" y="5890796"/>
            <a:ext cx="344397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indent="-320954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4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chục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7433310" y="4816316"/>
            <a:ext cx="347472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indent="-320954" algn="ctr"/>
            <a:r>
              <a:rPr lang="en-US" sz="228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280" b="1" dirty="0" smtClean="0">
                <a:solidFill>
                  <a:srgbClr val="FFFF00"/>
                </a:solidFill>
                <a:latin typeface=".VnAvant" pitchFamily="34" charset="0"/>
              </a:rPr>
              <a:t>6 </a:t>
            </a:r>
            <a:r>
              <a:rPr lang="en-US" sz="2280" b="1" dirty="0" err="1" smtClean="0">
                <a:solidFill>
                  <a:srgbClr val="FFFF00"/>
                </a:solidFill>
                <a:latin typeface=".VnAvant" pitchFamily="34" charset="0"/>
              </a:rPr>
              <a:t>chục</a:t>
            </a:r>
            <a:endParaRPr lang="en-US" sz="228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3183528" y="4816316"/>
            <a:ext cx="347472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ctr">
              <a:defRPr/>
            </a:pPr>
            <a:r>
              <a:rPr lang="en-US" sz="2280" b="1" dirty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280" b="1" dirty="0" smtClean="0">
                <a:solidFill>
                  <a:srgbClr val="FFFF00"/>
                </a:solidFill>
                <a:latin typeface=".VnAvant" pitchFamily="34" charset="0"/>
              </a:rPr>
              <a:t>5 </a:t>
            </a:r>
            <a:r>
              <a:rPr lang="en-US" sz="2280" b="1" dirty="0" err="1" smtClean="0">
                <a:solidFill>
                  <a:srgbClr val="FFFF00"/>
                </a:solidFill>
                <a:latin typeface=".VnAvant" pitchFamily="34" charset="0"/>
              </a:rPr>
              <a:t>chục</a:t>
            </a:r>
            <a:endParaRPr lang="vi-VN" sz="228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7365003" y="5848912"/>
            <a:ext cx="3443970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chục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18732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18732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25084"/>
            <a:ext cx="145732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4718732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74" y="2176463"/>
            <a:ext cx="4823460" cy="2434590"/>
          </a:xfrm>
          <a:prstGeom prst="rect">
            <a:avLst/>
          </a:prstGeom>
        </p:spPr>
      </p:pic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2948398" y="1187423"/>
            <a:ext cx="8412480" cy="7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32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432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39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920" y="2514602"/>
            <a:ext cx="10698480" cy="90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28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55448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4375006"/>
            <a:ext cx="2375536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64" y="4410989"/>
            <a:ext cx="240030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9944420" y="89218"/>
            <a:ext cx="1727200" cy="15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7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75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12191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93528" y="139337"/>
            <a:ext cx="11824304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 lIns="117226" tIns="58613" rIns="117226" bIns="5861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02" y="203265"/>
            <a:ext cx="10839003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100</a:t>
            </a:r>
            <a:endParaRPr lang="en-US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224" y="807725"/>
            <a:ext cx="11785608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" y="927692"/>
            <a:ext cx="11661059" cy="5185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2724" y="927691"/>
            <a:ext cx="457956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1087" y="927692"/>
            <a:ext cx="457956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324" y="937633"/>
            <a:ext cx="457956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7391" y="940097"/>
            <a:ext cx="457956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15" y="1469200"/>
            <a:ext cx="649675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4115" y="1494095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9563" y="1446856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6630" y="1500686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3906" y="1991606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802" y="1968181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7729" y="2516171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3043" y="2512215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023" y="2972093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9527" y="3066213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257" y="3471850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49526" y="3526091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8377" y="4025848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33043" y="4025847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3906" y="4485725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5405" y="4579845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255" y="5044217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9311" y="5038327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6814" y="5044217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3233" y="5044217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8375" y="5540605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6739" y="5549312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5977" y="5590925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33042" y="5575437"/>
            <a:ext cx="679170" cy="595424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828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59131" y="1532702"/>
            <a:ext cx="9474926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b="1" err="1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920" b="1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7920" b="1" dirty="0">
              <a:solidFill>
                <a:srgbClr val="993366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7920" b="1" dirty="0">
                <a:solidFill>
                  <a:srgbClr val="99336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CHỤC VÀ ĐƠN VỊ</a:t>
            </a:r>
          </a:p>
        </p:txBody>
      </p:sp>
    </p:spTree>
    <p:extLst>
      <p:ext uri="{BB962C8B-B14F-4D97-AF65-F5344CB8AC3E}">
        <p14:creationId xmlns:p14="http://schemas.microsoft.com/office/powerpoint/2010/main" val="23822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0"/>
            <a:ext cx="10969883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1" y="781598"/>
            <a:ext cx="109727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3775" y="139337"/>
            <a:ext cx="10641874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271" y="156751"/>
            <a:ext cx="49987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336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336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336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3" y="1132123"/>
            <a:ext cx="10262231" cy="396244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704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0"/>
            <a:ext cx="10969883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65083" y="258970"/>
            <a:ext cx="10641874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" b="46595"/>
          <a:stretch/>
        </p:blipFill>
        <p:spPr>
          <a:xfrm>
            <a:off x="908923" y="1083353"/>
            <a:ext cx="7742635" cy="60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t="8158" r="1101" b="41584"/>
          <a:stretch/>
        </p:blipFill>
        <p:spPr>
          <a:xfrm>
            <a:off x="908376" y="2268381"/>
            <a:ext cx="7795433" cy="64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 r="2718" b="35783"/>
          <a:stretch/>
        </p:blipFill>
        <p:spPr>
          <a:xfrm>
            <a:off x="665084" y="3617560"/>
            <a:ext cx="7947286" cy="875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 b="28774"/>
          <a:stretch/>
        </p:blipFill>
        <p:spPr>
          <a:xfrm>
            <a:off x="820196" y="4908281"/>
            <a:ext cx="7857488" cy="128266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837132" y="166843"/>
            <a:ext cx="546014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4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84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47. </a:t>
            </a:r>
            <a:r>
              <a:rPr lang="en-US" sz="384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84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84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84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384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-640488" y="941853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535" r="72" b="9832"/>
          <a:stretch/>
        </p:blipFill>
        <p:spPr>
          <a:xfrm>
            <a:off x="665083" y="1677922"/>
            <a:ext cx="7937139" cy="457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2" r="2313"/>
          <a:stretch/>
        </p:blipFill>
        <p:spPr>
          <a:xfrm>
            <a:off x="873053" y="2937775"/>
            <a:ext cx="7725758" cy="591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538" r="-12"/>
          <a:stretch/>
        </p:blipFill>
        <p:spPr>
          <a:xfrm>
            <a:off x="873053" y="4409453"/>
            <a:ext cx="8170390" cy="612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9" r="3510"/>
          <a:stretch/>
        </p:blipFill>
        <p:spPr>
          <a:xfrm>
            <a:off x="873053" y="6275825"/>
            <a:ext cx="7682495" cy="566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08103" y="1393402"/>
            <a:ext cx="2142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= 1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= 3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= 4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= 5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= 6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= 7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= 8 chục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= 9 chục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153657" y="-108854"/>
            <a:ext cx="2979890" cy="1854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2" y="482802"/>
            <a:ext cx="167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0336" y="575135"/>
            <a:ext cx="628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1429853"/>
            <a:ext cx="6134645" cy="1669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1935" y="3250483"/>
            <a:ext cx="628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...... chục que tính.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36" y="3977376"/>
            <a:ext cx="7173274" cy="1252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4536" y="5402611"/>
            <a:ext cx="628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...... chục cái bát.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8638" y="3118279"/>
            <a:ext cx="7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2331" y="5250859"/>
            <a:ext cx="7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9" grpId="0"/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2" r="19571" b="21710"/>
          <a:stretch/>
        </p:blipFill>
        <p:spPr>
          <a:xfrm>
            <a:off x="615315" y="2625633"/>
            <a:ext cx="8816068" cy="1214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8493" y="2978335"/>
            <a:ext cx="595035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06001" y="2941826"/>
            <a:ext cx="595035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0069" y="2928094"/>
            <a:ext cx="595035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4873" y="2943500"/>
            <a:ext cx="595035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77549" y="2958746"/>
            <a:ext cx="595035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" b="100000" l="67049" r="100000">
                        <a14:foregroundMark x1="68822" y1="24918" x2="68822" y2="24918"/>
                        <a14:foregroundMark x1="70907" y1="7869" x2="70907" y2="7869"/>
                        <a14:foregroundMark x1="79562" y1="2295" x2="79562" y2="2295"/>
                        <a14:foregroundMark x1="92492" y1="5246" x2="92492" y2="5246"/>
                        <a14:foregroundMark x1="98332" y1="15082" x2="98332" y2="15082"/>
                        <a14:foregroundMark x1="99479" y1="91148" x2="99479" y2="91148"/>
                        <a14:foregroundMark x1="91762" y1="97705" x2="91762" y2="97705"/>
                        <a14:foregroundMark x1="81126" y1="99344" x2="81126" y2="99344"/>
                        <a14:foregroundMark x1="81230" y1="68852" x2="81230" y2="68852"/>
                        <a14:foregroundMark x1="80396" y1="52131" x2="80396" y2="52131"/>
                        <a14:foregroundMark x1="79353" y1="44590" x2="79353" y2="44590"/>
                        <a14:foregroundMark x1="72367" y1="45574" x2="72367" y2="45574"/>
                        <a14:foregroundMark x1="68300" y1="43279" x2="68300" y2="43279"/>
                        <a14:foregroundMark x1="80918" y1="45246" x2="80918" y2="45246"/>
                        <a14:foregroundMark x1="85610" y1="44590" x2="86027" y2="44918"/>
                        <a14:foregroundMark x1="87800" y1="48197" x2="87904" y2="50164"/>
                        <a14:foregroundMark x1="85819" y1="60328" x2="85819" y2="62623"/>
                        <a14:foregroundMark x1="86131" y1="69180" x2="86653" y2="77377"/>
                        <a14:foregroundMark x1="86757" y1="84590" x2="86757" y2="84590"/>
                        <a14:foregroundMark x1="83003" y1="66230" x2="83003" y2="66230"/>
                        <a14:foregroundMark x1="83942" y1="66885" x2="83942" y2="66885"/>
                        <a14:foregroundMark x1="84567" y1="67869" x2="84567" y2="67869"/>
                        <a14:foregroundMark x1="84880" y1="64590" x2="84880" y2="64590"/>
                        <a14:foregroundMark x1="84880" y1="61967" x2="84880" y2="61967"/>
                        <a14:foregroundMark x1="84254" y1="57705" x2="84254" y2="57705"/>
                        <a14:foregroundMark x1="83733" y1="54098" x2="83733" y2="52131"/>
                        <a14:foregroundMark x1="83733" y1="51475" x2="83733" y2="51475"/>
                        <a14:foregroundMark x1="83733" y1="51148" x2="83733" y2="51148"/>
                        <a14:foregroundMark x1="86757" y1="50164" x2="87904" y2="53770"/>
                        <a14:foregroundMark x1="89051" y1="56721" x2="89677" y2="64918"/>
                        <a14:foregroundMark x1="89990" y1="67541" x2="89990" y2="73770"/>
                        <a14:foregroundMark x1="89990" y1="75410" x2="89990" y2="78033"/>
                        <a14:foregroundMark x1="89781" y1="79672" x2="89677" y2="82295"/>
                        <a14:foregroundMark x1="89260" y1="84590" x2="89051" y2="86557"/>
                        <a14:foregroundMark x1="88843" y1="88197" x2="88530" y2="90492"/>
                        <a14:foregroundMark x1="88321" y1="90820" x2="88217" y2="91803"/>
                        <a14:foregroundMark x1="88425" y1="92787" x2="88425" y2="92787"/>
                        <a14:foregroundMark x1="85819" y1="86557" x2="85506" y2="86557"/>
                        <a14:foregroundMark x1="83212" y1="76393" x2="83212" y2="76393"/>
                        <a14:foregroundMark x1="81960" y1="73115" x2="81960" y2="73115"/>
                        <a14:foregroundMark x1="82065" y1="73443" x2="84046" y2="88525"/>
                        <a14:foregroundMark x1="84046" y1="88852" x2="84046" y2="91475"/>
                        <a14:foregroundMark x1="84254" y1="88525" x2="87383" y2="95738"/>
                        <a14:foregroundMark x1="91241" y1="94754" x2="91241" y2="94754"/>
                        <a14:foregroundMark x1="88113" y1="96066" x2="88113" y2="96066"/>
                        <a14:foregroundMark x1="86444" y1="97705" x2="86444" y2="97705"/>
                        <a14:foregroundMark x1="84984" y1="98033" x2="84984" y2="98033"/>
                        <a14:foregroundMark x1="82795" y1="70164" x2="82795" y2="70164"/>
                        <a14:foregroundMark x1="81439" y1="67541" x2="81439" y2="67541"/>
                        <a14:foregroundMark x1="82795" y1="73443" x2="82795" y2="73443"/>
                        <a14:foregroundMark x1="82795" y1="73770" x2="82795" y2="73770"/>
                        <a14:foregroundMark x1="80918" y1="62951" x2="80918" y2="62951"/>
                        <a14:foregroundMark x1="80918" y1="62951" x2="80918" y2="62951"/>
                        <a14:foregroundMark x1="80918" y1="58361" x2="80918" y2="57049"/>
                        <a14:foregroundMark x1="80709" y1="54426" x2="80709" y2="54426"/>
                        <a14:foregroundMark x1="81543" y1="57705" x2="82482" y2="59672"/>
                        <a14:foregroundMark x1="82899" y1="60328" x2="82899" y2="60328"/>
                        <a14:foregroundMark x1="82899" y1="60328" x2="82899" y2="60328"/>
                        <a14:foregroundMark x1="82899" y1="60328" x2="82899" y2="60328"/>
                        <a14:foregroundMark x1="83212" y1="61311" x2="83212" y2="61311"/>
                        <a14:foregroundMark x1="83316" y1="56066" x2="83629" y2="56066"/>
                        <a14:foregroundMark x1="87904" y1="56393" x2="87904" y2="56393"/>
                        <a14:foregroundMark x1="91137" y1="56721" x2="92075" y2="59016"/>
                        <a14:foregroundMark x1="92701" y1="62623" x2="92701" y2="62623"/>
                        <a14:foregroundMark x1="92492" y1="66557" x2="92388" y2="72131"/>
                        <a14:foregroundMark x1="91137" y1="80000" x2="91032" y2="84590"/>
                        <a14:foregroundMark x1="90824" y1="86885" x2="90824" y2="88525"/>
                        <a14:foregroundMark x1="90511" y1="92459" x2="89885" y2="95410"/>
                        <a14:foregroundMark x1="87904" y1="98361" x2="86653" y2="99672"/>
                        <a14:foregroundMark x1="82586" y1="97705" x2="82586" y2="97705"/>
                        <a14:foregroundMark x1="80709" y1="89508" x2="80709" y2="89508"/>
                        <a14:foregroundMark x1="79875" y1="85246" x2="79875" y2="85246"/>
                        <a14:foregroundMark x1="79875" y1="80328" x2="79875" y2="80328"/>
                        <a14:foregroundMark x1="79875" y1="78689" x2="79875" y2="78689"/>
                        <a14:foregroundMark x1="88843" y1="73770" x2="88843" y2="73770"/>
                        <a14:foregroundMark x1="86861" y1="77705" x2="86861" y2="77705"/>
                        <a14:foregroundMark x1="85506" y1="77705" x2="85506" y2="77705"/>
                        <a14:foregroundMark x1="85089" y1="75082" x2="85089" y2="75082"/>
                        <a14:foregroundMark x1="85089" y1="74098" x2="85089" y2="74098"/>
                        <a14:foregroundMark x1="85610" y1="74426" x2="85714" y2="76721"/>
                        <a14:foregroundMark x1="85297" y1="80328" x2="85297" y2="80328"/>
                        <a14:foregroundMark x1="85297" y1="80328" x2="85297" y2="80328"/>
                        <a14:foregroundMark x1="85714" y1="82623" x2="87070" y2="83934"/>
                        <a14:foregroundMark x1="88947" y1="84918" x2="88947" y2="84918"/>
                        <a14:foregroundMark x1="89155" y1="85246" x2="89155" y2="82951"/>
                        <a14:foregroundMark x1="89155" y1="73115" x2="89155" y2="73115"/>
                        <a14:foregroundMark x1="88425" y1="67869" x2="88425" y2="67869"/>
                        <a14:foregroundMark x1="88217" y1="64590" x2="88217" y2="64590"/>
                        <a14:foregroundMark x1="87904" y1="60328" x2="87904" y2="60328"/>
                        <a14:foregroundMark x1="87800" y1="58689" x2="87800" y2="58689"/>
                        <a14:foregroundMark x1="87487" y1="55410" x2="87487" y2="55410"/>
                        <a14:foregroundMark x1="85819" y1="47869" x2="85819" y2="47869"/>
                        <a14:foregroundMark x1="87487" y1="60328" x2="87487" y2="60328"/>
                        <a14:foregroundMark x1="89260" y1="58689" x2="89260" y2="58689"/>
                        <a14:foregroundMark x1="91971" y1="68852" x2="91345" y2="71803"/>
                        <a14:foregroundMark x1="88425" y1="76721" x2="88425" y2="76721"/>
                        <a14:foregroundMark x1="87591" y1="76066" x2="87591" y2="76066"/>
                        <a14:foregroundMark x1="87591" y1="75738" x2="87591" y2="75738"/>
                        <a14:foregroundMark x1="87383" y1="73443" x2="87383" y2="73443"/>
                        <a14:foregroundMark x1="87174" y1="73115" x2="87174" y2="73115"/>
                        <a14:foregroundMark x1="89260" y1="83934" x2="89260" y2="83934"/>
                        <a14:foregroundMark x1="89781" y1="85246" x2="90198" y2="86230"/>
                        <a14:foregroundMark x1="90198" y1="86230" x2="90198" y2="86230"/>
                        <a14:foregroundMark x1="90302" y1="80000" x2="90302" y2="80000"/>
                        <a14:foregroundMark x1="90615" y1="77377" x2="90615" y2="77377"/>
                        <a14:foregroundMark x1="91241" y1="75410" x2="91241" y2="75410"/>
                        <a14:foregroundMark x1="91241" y1="74426" x2="91241" y2="74426"/>
                        <a14:foregroundMark x1="91241" y1="72787" x2="91241" y2="72787"/>
                        <a14:foregroundMark x1="91762" y1="71148" x2="92075" y2="71148"/>
                        <a14:foregroundMark x1="93431" y1="68852" x2="93431" y2="68852"/>
                        <a14:foregroundMark x1="93952" y1="64590" x2="93952" y2="64590"/>
                        <a14:foregroundMark x1="93952" y1="62295" x2="93952" y2="62295"/>
                        <a14:foregroundMark x1="94161" y1="58361" x2="94161" y2="58361"/>
                        <a14:foregroundMark x1="94161" y1="55738" x2="94161" y2="55738"/>
                        <a14:foregroundMark x1="93014" y1="51803" x2="93014" y2="51803"/>
                        <a14:foregroundMark x1="90928" y1="45902" x2="89572" y2="45902"/>
                        <a14:foregroundMark x1="86444" y1="45902" x2="86444" y2="45902"/>
                        <a14:foregroundMark x1="85297" y1="45246" x2="85297" y2="45246"/>
                        <a14:foregroundMark x1="84150" y1="43934" x2="84150" y2="43934"/>
                        <a14:foregroundMark x1="82899" y1="42623" x2="82899" y2="42623"/>
                        <a14:foregroundMark x1="82690" y1="41639" x2="82690" y2="41639"/>
                        <a14:foregroundMark x1="82273" y1="40984" x2="82273" y2="40984"/>
                        <a14:foregroundMark x1="81543" y1="40000" x2="81543" y2="40000"/>
                        <a14:foregroundMark x1="80918" y1="39016" x2="80918" y2="39016"/>
                        <a14:foregroundMark x1="80501" y1="39016" x2="80501" y2="39016"/>
                        <a14:foregroundMark x1="80083" y1="37377" x2="80083" y2="37377"/>
                        <a14:foregroundMark x1="80083" y1="37377" x2="80083" y2="37377"/>
                        <a14:backgroundMark x1="64964" y1="43934" x2="79979" y2="46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3" t="-1709" b="-1"/>
          <a:stretch/>
        </p:blipFill>
        <p:spPr>
          <a:xfrm>
            <a:off x="7346120" y="628112"/>
            <a:ext cx="4810346" cy="4542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301574" y="19595"/>
            <a:ext cx="2979890" cy="1854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1483" y="585573"/>
            <a:ext cx="167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74" y="628112"/>
            <a:ext cx="167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8" grpId="0" animBg="1"/>
      <p:bldP spid="39" grpId="0" animBg="1"/>
      <p:bldP spid="46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32965" y="2473377"/>
            <a:ext cx="1175072" cy="102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" y="61381"/>
            <a:ext cx="12192000" cy="687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1417681" y="0"/>
            <a:ext cx="2979890" cy="1854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03" y="573520"/>
            <a:ext cx="167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3: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9229" y="573520"/>
            <a:ext cx="437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Nối (theo mẫu) 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8112" t="36934" r="49777" b="53158"/>
          <a:stretch/>
        </p:blipFill>
        <p:spPr>
          <a:xfrm rot="16200000">
            <a:off x="3952303" y="2135299"/>
            <a:ext cx="2023328" cy="130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0509" t="69331" r="51451" b="6453"/>
          <a:stretch/>
        </p:blipFill>
        <p:spPr>
          <a:xfrm rot="16200000">
            <a:off x="9102092" y="1245859"/>
            <a:ext cx="1489610" cy="2131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143" t="75456" r="77242" b="6361"/>
          <a:stretch/>
        </p:blipFill>
        <p:spPr>
          <a:xfrm rot="16200000">
            <a:off x="9027969" y="3584878"/>
            <a:ext cx="1516334" cy="2253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2965" y="2272346"/>
            <a:ext cx="76035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564" y="4115393"/>
            <a:ext cx="1882985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chục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7324" y="2789056"/>
            <a:ext cx="7603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3035" y="4357658"/>
            <a:ext cx="7603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4931" y="1632767"/>
            <a:ext cx="183846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chục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2294" y="4322975"/>
            <a:ext cx="186816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chục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stCxn id="11" idx="2"/>
          </p:cNvCxnSpPr>
          <p:nvPr/>
        </p:nvCxnSpPr>
        <p:spPr>
          <a:xfrm>
            <a:off x="1913144" y="2980232"/>
            <a:ext cx="682138" cy="1135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97549" y="3737452"/>
            <a:ext cx="1109131" cy="856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15334" y="2331318"/>
            <a:ext cx="106372" cy="1991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38160" y="2626289"/>
            <a:ext cx="930928" cy="169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324956" y="3514203"/>
            <a:ext cx="579414" cy="808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04332" y="5039391"/>
            <a:ext cx="2255080" cy="272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4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714" y="-5737"/>
            <a:ext cx="382508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185" y="633557"/>
            <a:ext cx="10607047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" y="1737358"/>
            <a:ext cx="10915650" cy="39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343</Words>
  <Application>Microsoft Office PowerPoint</Application>
  <PresentationFormat>Custom</PresentationFormat>
  <Paragraphs>117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Vui</cp:lastModifiedBy>
  <cp:revision>19</cp:revision>
  <cp:lastPrinted>2021-02-04T06:58:45Z</cp:lastPrinted>
  <dcterms:created xsi:type="dcterms:W3CDTF">2021-02-04T02:55:09Z</dcterms:created>
  <dcterms:modified xsi:type="dcterms:W3CDTF">2021-02-05T12:48:03Z</dcterms:modified>
</cp:coreProperties>
</file>