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3"/>
  </p:notesMasterIdLst>
  <p:sldIdLst>
    <p:sldId id="280" r:id="rId2"/>
    <p:sldId id="256" r:id="rId3"/>
    <p:sldId id="425" r:id="rId4"/>
    <p:sldId id="457" r:id="rId5"/>
    <p:sldId id="458" r:id="rId6"/>
    <p:sldId id="459" r:id="rId7"/>
    <p:sldId id="451" r:id="rId8"/>
    <p:sldId id="452" r:id="rId9"/>
    <p:sldId id="453" r:id="rId10"/>
    <p:sldId id="454" r:id="rId11"/>
    <p:sldId id="455" r:id="rId12"/>
    <p:sldId id="456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50" r:id="rId27"/>
    <p:sldId id="473" r:id="rId28"/>
    <p:sldId id="449" r:id="rId29"/>
    <p:sldId id="474" r:id="rId30"/>
    <p:sldId id="475" r:id="rId31"/>
    <p:sldId id="350" r:id="rId32"/>
  </p:sldIdLst>
  <p:sldSz cx="9144000" cy="5715000" type="screen16x10"/>
  <p:notesSz cx="6858000" cy="9144000"/>
  <p:embeddedFontLst>
    <p:embeddedFont>
      <p:font typeface="Tahoma" pitchFamily="34" charset="0"/>
      <p:regular r:id="rId34"/>
      <p:bold r:id="rId35"/>
    </p:embeddedFont>
    <p:embeddedFont>
      <p:font typeface="Palatino Linotype" pitchFamily="18" charset="0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宋体" pitchFamily="2" charset="-122"/>
      <p:regular r:id="rId44"/>
    </p:embeddedFont>
    <p:embeddedFont>
      <p:font typeface=".VnAvant" pitchFamily="34" charset="0"/>
      <p:regular r:id="rId45"/>
      <p:bold r:id="rId46"/>
      <p:italic r:id="rId4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99"/>
    <a:srgbClr val="0000CC"/>
    <a:srgbClr val="CC6600"/>
    <a:srgbClr val="00CCFF"/>
    <a:srgbClr val="080808"/>
    <a:srgbClr val="FFFFCC"/>
    <a:srgbClr val="FF9999"/>
    <a:srgbClr val="99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75" d="100"/>
          <a:sy n="75" d="100"/>
        </p:scale>
        <p:origin x="-804" y="-1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4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16.xml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0.xml"/><Relationship Id="rId5" Type="http://schemas.openxmlformats.org/officeDocument/2006/relationships/slide" Target="slide17.xml"/><Relationship Id="rId10" Type="http://schemas.openxmlformats.org/officeDocument/2006/relationships/image" Target="../media/image33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15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gif"/><Relationship Id="rId12" Type="http://schemas.openxmlformats.org/officeDocument/2006/relationships/image" Target="../media/image4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9.gif"/><Relationship Id="rId11" Type="http://schemas.openxmlformats.org/officeDocument/2006/relationships/image" Target="../media/image44.png"/><Relationship Id="rId5" Type="http://schemas.microsoft.com/office/2007/relationships/hdphoto" Target="../media/hdphoto6.wdp"/><Relationship Id="rId10" Type="http://schemas.openxmlformats.org/officeDocument/2006/relationships/image" Target="../media/image43.png"/><Relationship Id="rId4" Type="http://schemas.openxmlformats.org/officeDocument/2006/relationships/image" Target="../media/image38.jpeg"/><Relationship Id="rId9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3.gif"/><Relationship Id="rId18" Type="http://schemas.openxmlformats.org/officeDocument/2006/relationships/image" Target="../media/image56.jpeg"/><Relationship Id="rId3" Type="http://schemas.openxmlformats.org/officeDocument/2006/relationships/audio" Target="../media/audio5.wav"/><Relationship Id="rId7" Type="http://schemas.microsoft.com/office/2007/relationships/hdphoto" Target="../media/hdphoto7.wdp"/><Relationship Id="rId12" Type="http://schemas.openxmlformats.org/officeDocument/2006/relationships/image" Target="../media/image52.gif"/><Relationship Id="rId17" Type="http://schemas.openxmlformats.org/officeDocument/2006/relationships/image" Target="../media/image55.gif"/><Relationship Id="rId2" Type="http://schemas.openxmlformats.org/officeDocument/2006/relationships/audio" Target="../media/audio4.wav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1.gif"/><Relationship Id="rId5" Type="http://schemas.openxmlformats.org/officeDocument/2006/relationships/audio" Target="../media/audio7.wav"/><Relationship Id="rId15" Type="http://schemas.microsoft.com/office/2007/relationships/hdphoto" Target="../media/hdphoto8.wdp"/><Relationship Id="rId10" Type="http://schemas.openxmlformats.org/officeDocument/2006/relationships/image" Target="../media/image39.gif"/><Relationship Id="rId19" Type="http://schemas.openxmlformats.org/officeDocument/2006/relationships/image" Target="../media/image11.jpg"/><Relationship Id="rId4" Type="http://schemas.openxmlformats.org/officeDocument/2006/relationships/audio" Target="../media/audio6.wav"/><Relationship Id="rId9" Type="http://schemas.openxmlformats.org/officeDocument/2006/relationships/image" Target="../media/image40.gif"/><Relationship Id="rId1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3.gif"/><Relationship Id="rId18" Type="http://schemas.openxmlformats.org/officeDocument/2006/relationships/image" Target="../media/image11.jpg"/><Relationship Id="rId3" Type="http://schemas.openxmlformats.org/officeDocument/2006/relationships/audio" Target="../media/audio7.wav"/><Relationship Id="rId7" Type="http://schemas.microsoft.com/office/2007/relationships/hdphoto" Target="../media/hdphoto7.wdp"/><Relationship Id="rId12" Type="http://schemas.openxmlformats.org/officeDocument/2006/relationships/image" Target="../media/image52.gif"/><Relationship Id="rId17" Type="http://schemas.openxmlformats.org/officeDocument/2006/relationships/image" Target="../media/image57.gif"/><Relationship Id="rId2" Type="http://schemas.openxmlformats.org/officeDocument/2006/relationships/audio" Target="../media/audio4.wav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51.gif"/><Relationship Id="rId5" Type="http://schemas.openxmlformats.org/officeDocument/2006/relationships/audio" Target="../media/audio6.wav"/><Relationship Id="rId15" Type="http://schemas.microsoft.com/office/2007/relationships/hdphoto" Target="../media/hdphoto8.wdp"/><Relationship Id="rId10" Type="http://schemas.openxmlformats.org/officeDocument/2006/relationships/image" Target="../media/image39.gif"/><Relationship Id="rId4" Type="http://schemas.openxmlformats.org/officeDocument/2006/relationships/audio" Target="../media/audio5.wav"/><Relationship Id="rId9" Type="http://schemas.openxmlformats.org/officeDocument/2006/relationships/image" Target="../media/image40.gif"/><Relationship Id="rId1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54.png"/><Relationship Id="rId3" Type="http://schemas.openxmlformats.org/officeDocument/2006/relationships/audio" Target="../media/audio5.wav"/><Relationship Id="rId7" Type="http://schemas.openxmlformats.org/officeDocument/2006/relationships/image" Target="../media/image50.gif"/><Relationship Id="rId12" Type="http://schemas.openxmlformats.org/officeDocument/2006/relationships/image" Target="../media/image52.gif"/><Relationship Id="rId17" Type="http://schemas.openxmlformats.org/officeDocument/2006/relationships/image" Target="../media/image11.jpg"/><Relationship Id="rId2" Type="http://schemas.openxmlformats.org/officeDocument/2006/relationships/audio" Target="../media/audio4.wav"/><Relationship Id="rId16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51.gif"/><Relationship Id="rId5" Type="http://schemas.openxmlformats.org/officeDocument/2006/relationships/image" Target="../media/image56.jpeg"/><Relationship Id="rId15" Type="http://schemas.openxmlformats.org/officeDocument/2006/relationships/image" Target="../media/image43.png"/><Relationship Id="rId10" Type="http://schemas.openxmlformats.org/officeDocument/2006/relationships/image" Target="../media/image39.gif"/><Relationship Id="rId4" Type="http://schemas.openxmlformats.org/officeDocument/2006/relationships/audio" Target="../media/audio6.wav"/><Relationship Id="rId9" Type="http://schemas.openxmlformats.org/officeDocument/2006/relationships/image" Target="../media/image40.gif"/><Relationship Id="rId1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13" Type="http://schemas.openxmlformats.org/officeDocument/2006/relationships/image" Target="../media/image52.gif"/><Relationship Id="rId18" Type="http://schemas.openxmlformats.org/officeDocument/2006/relationships/image" Target="../media/image11.jpg"/><Relationship Id="rId3" Type="http://schemas.openxmlformats.org/officeDocument/2006/relationships/audio" Target="../media/audio4.wav"/><Relationship Id="rId7" Type="http://schemas.openxmlformats.org/officeDocument/2006/relationships/image" Target="../media/image50.gif"/><Relationship Id="rId12" Type="http://schemas.openxmlformats.org/officeDocument/2006/relationships/image" Target="../media/image51.gif"/><Relationship Id="rId17" Type="http://schemas.microsoft.com/office/2007/relationships/hdphoto" Target="../media/hdphoto8.wdp"/><Relationship Id="rId2" Type="http://schemas.openxmlformats.org/officeDocument/2006/relationships/audio" Target="../media/audio5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39.gif"/><Relationship Id="rId5" Type="http://schemas.openxmlformats.org/officeDocument/2006/relationships/image" Target="../media/image56.jpeg"/><Relationship Id="rId15" Type="http://schemas.openxmlformats.org/officeDocument/2006/relationships/image" Target="../media/image43.png"/><Relationship Id="rId10" Type="http://schemas.openxmlformats.org/officeDocument/2006/relationships/image" Target="../media/image40.gif"/><Relationship Id="rId4" Type="http://schemas.openxmlformats.org/officeDocument/2006/relationships/audio" Target="../media/audio6.wav"/><Relationship Id="rId9" Type="http://schemas.openxmlformats.org/officeDocument/2006/relationships/image" Target="../media/image53.gif"/><Relationship Id="rId14" Type="http://schemas.openxmlformats.org/officeDocument/2006/relationships/image" Target="../media/image5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67.gi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9.jp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4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4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2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3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5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smtClean="0"/>
                <a:t>2: </a:t>
              </a:r>
              <a:r>
                <a:rPr lang="en-US" sz="2800" b="1" dirty="0" err="1"/>
                <a:t>H</a:t>
              </a:r>
              <a:r>
                <a:rPr lang="en-US" sz="2800" b="1" dirty="0" err="1" smtClean="0"/>
                <a:t>ình</a:t>
              </a:r>
              <a:r>
                <a:rPr lang="en-US" sz="2800" b="1" dirty="0" smtClean="0"/>
                <a:t> </a:t>
              </a:r>
              <a:r>
                <a:rPr lang="en-US" sz="2800" b="1" dirty="0" err="1"/>
                <a:t>sau</a:t>
              </a:r>
              <a:r>
                <a:rPr lang="en-US" sz="2800" b="1" dirty="0"/>
                <a:t> </a:t>
              </a:r>
              <a:r>
                <a:rPr lang="en-US" sz="2800" b="1" dirty="0" err="1"/>
                <a:t>có</a:t>
              </a:r>
              <a:r>
                <a:rPr lang="en-US" sz="2800" b="1" dirty="0"/>
                <a:t> </a:t>
              </a:r>
              <a:r>
                <a:rPr lang="en-US" sz="2800" b="1" dirty="0" err="1"/>
                <a:t>bao</a:t>
              </a:r>
              <a:r>
                <a:rPr lang="en-US" sz="2800" b="1" dirty="0"/>
                <a:t> </a:t>
              </a:r>
              <a:r>
                <a:rPr lang="en-US" sz="2800" b="1" dirty="0" err="1"/>
                <a:t>nhiêu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tròn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3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65" y="3395124"/>
            <a:ext cx="2126170" cy="16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03200" y="571433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46600" y="571433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42029" y="571433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A. 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82160" y="57143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0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3: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ình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tam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giác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65" y="3395124"/>
            <a:ext cx="2126170" cy="16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2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4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1</a:t>
            </a:r>
            <a:endParaRPr lang="es-E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4: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nhật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65" y="3479764"/>
            <a:ext cx="2126170" cy="15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81303"/>
            <a:ext cx="8458200" cy="395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32011"/>
            <a:ext cx="68754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200401" y="4603369"/>
            <a:ext cx="530826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8000">
                  <a:solidFill>
                    <a:srgbClr val="ED7D31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  <a:cs typeface="+mn-cs"/>
              </a:rPr>
              <a:t>THỬ TÀI TRẠNG TÍ</a:t>
            </a:r>
          </a:p>
        </p:txBody>
      </p:sp>
      <p:pic>
        <p:nvPicPr>
          <p:cNvPr id="71685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6" y="0"/>
            <a:ext cx="15716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2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304800" y="1219465"/>
            <a:ext cx="8229600" cy="9525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</a:t>
            </a:r>
            <a:endParaRPr lang="vi-VN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2108464"/>
            <a:ext cx="8229600" cy="3009636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Sửu Ẹo, Dần Béo và Cả Mẹo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855"/>
            <a:ext cx="9144000" cy="46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1" descr="HÃ¬nh áº£nh cÃ³ liÃªn qu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9" y="91282"/>
            <a:ext cx="674687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" descr="HÃ¬nh áº£nh cÃ³ liÃ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85" y="90713"/>
            <a:ext cx="675978" cy="5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" descr="HÃ¬nh áº£nh cÃ³ liÃªn qua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5" y="90713"/>
            <a:ext cx="675978" cy="5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093914" y="695855"/>
            <a:ext cx="365125" cy="3055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25889" y="685271"/>
            <a:ext cx="365125" cy="3042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0076" y="685271"/>
            <a:ext cx="365125" cy="3042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</a:rPr>
              <a:t>3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9" t="15576" b="6770"/>
          <a:stretch>
            <a:fillRect/>
          </a:stretch>
        </p:blipFill>
        <p:spPr bwMode="auto">
          <a:xfrm>
            <a:off x="6242050" y="1787261"/>
            <a:ext cx="2901950" cy="36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 t="38972" r="41548" b="4890"/>
          <a:stretch>
            <a:fillRect/>
          </a:stretch>
        </p:blipFill>
        <p:spPr bwMode="auto">
          <a:xfrm>
            <a:off x="3582988" y="2866761"/>
            <a:ext cx="17526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4" r="74722"/>
          <a:stretch>
            <a:fillRect/>
          </a:stretch>
        </p:blipFill>
        <p:spPr bwMode="auto">
          <a:xfrm>
            <a:off x="53975" y="3164417"/>
            <a:ext cx="2311400" cy="255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43471" r="62619" b="2348"/>
          <a:stretch>
            <a:fillRect/>
          </a:stretch>
        </p:blipFill>
        <p:spPr bwMode="auto">
          <a:xfrm>
            <a:off x="1703389" y="3087687"/>
            <a:ext cx="1709737" cy="251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7" name="Picture 2" descr="Káº¿t quáº£ hÃ¬nh áº£nh cho tráº¡ng tÃ­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41276" y="27782"/>
            <a:ext cx="1135063" cy="62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8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726" y="650875"/>
            <a:ext cx="7470775" cy="769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ình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347788" y="3516709"/>
            <a:ext cx="2018338" cy="66145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344613" y="4689608"/>
            <a:ext cx="2018338" cy="66278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5705475" y="3516709"/>
            <a:ext cx="2016125" cy="66145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5726114" y="4715008"/>
            <a:ext cx="2016862" cy="66278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7493"/>
            <a:ext cx="1722437" cy="17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2" descr="Káº¿t quáº£ hÃ¬nh áº£nh cho tráº¡ng tÃ­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7" y="1555750"/>
            <a:ext cx="17811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250" y="628386"/>
            <a:ext cx="7469188" cy="6670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663700" y="4772820"/>
            <a:ext cx="1992910" cy="66278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FF00"/>
                </a:solidFill>
              </a:rPr>
              <a:t>C. </a:t>
            </a:r>
            <a:r>
              <a:rPr lang="en-US" sz="3200" b="1" dirty="0" smtClean="0">
                <a:solidFill>
                  <a:srgbClr val="FFFF00"/>
                </a:solidFill>
              </a:rPr>
              <a:t>4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14" name="B"/>
          <p:cNvSpPr/>
          <p:nvPr/>
        </p:nvSpPr>
        <p:spPr>
          <a:xfrm>
            <a:off x="1663700" y="3574521"/>
            <a:ext cx="1992910" cy="66145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FF00"/>
                </a:solidFill>
              </a:rPr>
              <a:t>A. </a:t>
            </a:r>
            <a:r>
              <a:rPr lang="en-US" sz="3200" b="1" dirty="0" smtClean="0">
                <a:solidFill>
                  <a:srgbClr val="FFFF00"/>
                </a:solidFill>
              </a:rPr>
              <a:t>2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5426075" y="3574521"/>
            <a:ext cx="1990725" cy="66145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</a:rPr>
              <a:t>      </a:t>
            </a:r>
            <a:r>
              <a:rPr lang="vi-VN" sz="3200" b="1" dirty="0">
                <a:solidFill>
                  <a:srgbClr val="FFFF00"/>
                </a:solidFill>
              </a:rPr>
              <a:t>B. </a:t>
            </a:r>
            <a:r>
              <a:rPr lang="en-US" sz="3200" b="1" dirty="0" smtClean="0">
                <a:solidFill>
                  <a:srgbClr val="FFFF00"/>
                </a:solidFill>
              </a:rPr>
              <a:t>3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5446713" y="4785520"/>
            <a:ext cx="1991453" cy="662781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srgbClr val="FFFF00"/>
                </a:solidFill>
              </a:rPr>
              <a:t>D. </a:t>
            </a:r>
            <a:r>
              <a:rPr lang="en-US" sz="3200" b="1" dirty="0" smtClean="0">
                <a:solidFill>
                  <a:srgbClr val="FFFF00"/>
                </a:solidFill>
              </a:rPr>
              <a:t>5</a:t>
            </a:r>
            <a:endParaRPr lang="vi-VN" sz="3200" b="1" dirty="0">
              <a:solidFill>
                <a:srgbClr val="FFFF00"/>
              </a:solidFill>
            </a:endParaRPr>
          </a:p>
        </p:txBody>
      </p:sp>
      <p:pic>
        <p:nvPicPr>
          <p:cNvPr id="75783" name="Picture 2" descr="Káº¿t quáº£ hÃ¬nh áº£nh cho tráº¡ng tÃ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37" y="301493"/>
            <a:ext cx="2084037" cy="21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7" y="1333500"/>
            <a:ext cx="17811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350" y="648229"/>
            <a:ext cx="7469188" cy="82497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13" name="A"/>
          <p:cNvSpPr/>
          <p:nvPr/>
        </p:nvSpPr>
        <p:spPr>
          <a:xfrm>
            <a:off x="1030288" y="3645825"/>
            <a:ext cx="2171700" cy="62137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33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052513" y="4681272"/>
            <a:ext cx="2171700" cy="64095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33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6</a:t>
            </a:r>
            <a:endParaRPr lang="vi-VN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5553073" y="3645824"/>
            <a:ext cx="2169319" cy="621377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33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5573712" y="4561020"/>
            <a:ext cx="2170113" cy="65868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33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D.</a:t>
            </a:r>
            <a:r>
              <a:rPr lang="vi-VN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7" name="Picture 2" descr="Káº¿t quáº£ hÃ¬nh áº£nh cho tráº¡ng tÃ­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351" y="0"/>
            <a:ext cx="1135063" cy="6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78" y="482600"/>
            <a:ext cx="1670823" cy="17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3882" y="787897"/>
            <a:ext cx="7469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giác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7" y="1511300"/>
            <a:ext cx="17811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73"/>
          <a:stretch/>
        </p:blipFill>
        <p:spPr bwMode="auto">
          <a:xfrm>
            <a:off x="2801259" y="1812018"/>
            <a:ext cx="4447607" cy="2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5753" y="2133570"/>
            <a:ext cx="6916404" cy="2859344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 76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ÔN TẬP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9" y="2776371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4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9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4" y="1219912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84380" y="2198177"/>
            <a:ext cx="127755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076383" y="1219911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92392" y="2183662"/>
            <a:ext cx="1293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08" y="1113687"/>
            <a:ext cx="2162309" cy="18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3" y="2846686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3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9" y="3741293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4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3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4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0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3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609144" y="1174302"/>
            <a:ext cx="144560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2549000" y="2267878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833887" y="1163741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6841273" y="2227965"/>
            <a:ext cx="147107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08" y="1113687"/>
            <a:ext cx="2162309" cy="18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846763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8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8" y="3796237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3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4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75742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80642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tam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98064" y="956491"/>
            <a:ext cx="12559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98063" y="2082357"/>
            <a:ext cx="129794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01618" y="954676"/>
            <a:ext cx="131498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6992014" y="2044671"/>
            <a:ext cx="131498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08" y="973987"/>
            <a:ext cx="2162309" cy="18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8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8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2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7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0" y="2368199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4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9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2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7" y="4514869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9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7" y="4514869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6" y="4514869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4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70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50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8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-6270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338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4: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066530" y="1092912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506183" y="1105611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066530" y="2043470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531205" y="2057583"/>
            <a:ext cx="157955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08" y="986687"/>
            <a:ext cx="2162309" cy="18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47807"/>
            <a:ext cx="4419600" cy="201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397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243" y="139700"/>
            <a:ext cx="74927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lawpj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9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-14514" y="3629"/>
            <a:ext cx="8969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tầm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tầm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tầm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35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tầm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5619" y="28883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11334" y="2888338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3715" y="2917367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953" y="283754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5189179" y="2910113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7562" y="2046506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54" y="2890792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18594" y="2881084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76908" y="2910111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3869" y="2902859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1787" y="3715649"/>
            <a:ext cx="680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1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-14514" y="3629"/>
            <a:ext cx="8969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tầm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13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tầm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5619" y="28883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11334" y="2888338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3715" y="2917367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953" y="283754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5189179" y="2910113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7562" y="2046506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54" y="2890792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18594" y="2881084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76908" y="2910111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3869" y="2902859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1787" y="3715649"/>
            <a:ext cx="680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-14514" y="3629"/>
            <a:ext cx="612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1095610"/>
            <a:ext cx="1714500" cy="348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1857610"/>
            <a:ext cx="6029325" cy="2466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999" y="458176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cm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0399" y="4568640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cm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6988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853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1012823"/>
            <a:ext cx="8982075" cy="151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14385">
            <a:off x="208381" y="16971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243281">
            <a:off x="1084681" y="133360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243281">
            <a:off x="1520182" y="12274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61285">
            <a:off x="1904883" y="12483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61285">
            <a:off x="2273183" y="13118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91668">
            <a:off x="2616083" y="14642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28938">
            <a:off x="2971683" y="16166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380000">
            <a:off x="3744472" y="17834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89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1380000">
            <a:off x="4125472" y="17580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90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005634">
            <a:off x="4950971" y="16550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682360">
            <a:off x="5344671" y="15280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207191">
            <a:off x="5725671" y="14264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94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207191">
            <a:off x="6068571" y="13375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95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207191">
            <a:off x="6487671" y="12613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20067">
            <a:off x="6855971" y="12105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97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20067">
            <a:off x="7236971" y="12105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98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62" y="6350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62" y="29337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26" y="2961620"/>
            <a:ext cx="3094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0214" y="2967741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726" y="3622020"/>
            <a:ext cx="294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17814" y="362814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8" grpId="0"/>
      <p:bldP spid="27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-14514" y="3629"/>
            <a:ext cx="8129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400174"/>
            <a:ext cx="1400175" cy="141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74" y="769935"/>
            <a:ext cx="1495425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99" y="599960"/>
            <a:ext cx="234315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37" y="822324"/>
            <a:ext cx="1381125" cy="1895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112" y="302260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9053" y="3012420"/>
            <a:ext cx="1238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2522" y="402896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6647" y="301242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6988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a)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060" y="853877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12 + 4</a:t>
            </a: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9060" y="159047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 + 10</a:t>
            </a: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4360" y="80170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38 - 3</a:t>
            </a: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51360" y="1512908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77- 10</a:t>
            </a: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0007" y="90885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0007" y="159465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66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3936" y="80725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35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53936" y="150575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60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0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56988"/>
            <a:ext cx="9144000" cy="76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9029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b)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060" y="85387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25 + 31</a:t>
            </a: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9060" y="159047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64 + 15</a:t>
            </a: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4360" y="80170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83 - 12</a:t>
            </a: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37060" y="151290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36 - 21</a:t>
            </a:r>
            <a:endParaRPr lang="en-US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0007" y="90885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56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10007" y="159465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79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53936" y="80725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71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53936" y="150575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" y="29029"/>
            <a:ext cx="8928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" y="1340625"/>
            <a:ext cx="1619250" cy="158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1" y="1083450"/>
            <a:ext cx="1781175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6" y="912000"/>
            <a:ext cx="26955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001" b="42218"/>
          <a:stretch/>
        </p:blipFill>
        <p:spPr bwMode="auto">
          <a:xfrm>
            <a:off x="3630614" y="1831976"/>
            <a:ext cx="3303585" cy="102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47" y="-50801"/>
            <a:ext cx="80470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</a:rPr>
              <a:t>C. 3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620419"/>
            <a:ext cx="224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.VnAvant" pitchFamily="34" charset="0"/>
              </a:rPr>
              <a:t>D. 1</a:t>
            </a:r>
            <a:endParaRPr lang="es-E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B. 2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rgbClr val="0000CC"/>
                </a:solidFill>
                <a:latin typeface=".VnAvant" pitchFamily="34" charset="0"/>
              </a:rPr>
              <a:t>A. 0</a:t>
            </a:r>
            <a:endParaRPr lang="es-E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8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Câu</a:t>
              </a:r>
              <a:r>
                <a:rPr lang="en-US" sz="2800" b="1" dirty="0" smtClean="0"/>
                <a:t> 1: </a:t>
              </a:r>
              <a:r>
                <a:rPr lang="en-US" sz="2800" b="1" dirty="0" err="1"/>
                <a:t>H</a:t>
              </a:r>
              <a:r>
                <a:rPr lang="en-US" sz="2800" b="1" dirty="0" err="1" smtClean="0"/>
                <a:t>ình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sau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vuông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6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5" y="3725312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1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3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65" y="3395124"/>
            <a:ext cx="2126170" cy="16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</TotalTime>
  <Words>846</Words>
  <Application>Microsoft Office PowerPoint</Application>
  <PresentationFormat>On-screen Show (16:10)</PresentationFormat>
  <Paragraphs>161</Paragraphs>
  <Slides>31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Tahoma</vt:lpstr>
      <vt:lpstr>Palatino Linotype</vt:lpstr>
      <vt:lpstr>Calibri</vt:lpstr>
      <vt:lpstr>宋体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357</cp:revision>
  <dcterms:created xsi:type="dcterms:W3CDTF">2020-02-10T09:35:50Z</dcterms:created>
  <dcterms:modified xsi:type="dcterms:W3CDTF">2020-10-27T08:29:29Z</dcterms:modified>
</cp:coreProperties>
</file>