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433" r:id="rId4"/>
    <p:sldId id="434" r:id="rId5"/>
    <p:sldId id="435" r:id="rId6"/>
    <p:sldId id="436" r:id="rId7"/>
    <p:sldId id="437" r:id="rId8"/>
    <p:sldId id="438" r:id="rId9"/>
    <p:sldId id="425" r:id="rId10"/>
    <p:sldId id="439" r:id="rId11"/>
    <p:sldId id="441" r:id="rId12"/>
    <p:sldId id="440" r:id="rId13"/>
    <p:sldId id="432" r:id="rId14"/>
    <p:sldId id="350" r:id="rId15"/>
  </p:sldIdLst>
  <p:sldSz cx="9144000" cy="5715000" type="screen16x10"/>
  <p:notesSz cx="6858000" cy="9144000"/>
  <p:embeddedFontLs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CC6600"/>
    <a:srgbClr val="00CCFF"/>
    <a:srgbClr val="080808"/>
    <a:srgbClr val="FFFFCC"/>
    <a:srgbClr val="FF9999"/>
    <a:srgbClr val="99FFCC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8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30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2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27" y="885372"/>
            <a:ext cx="394660" cy="138499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0743" y="798288"/>
            <a:ext cx="1812748" cy="673609"/>
            <a:chOff x="820743" y="798288"/>
            <a:chExt cx="1812748" cy="673609"/>
          </a:xfrm>
        </p:grpSpPr>
        <p:sp>
          <p:nvSpPr>
            <p:cNvPr id="3" name="TextBox 2"/>
            <p:cNvSpPr txBox="1"/>
            <p:nvPr/>
          </p:nvSpPr>
          <p:spPr>
            <a:xfrm>
              <a:off x="820743" y="79828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56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92345" y="82556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7326" y="1654814"/>
            <a:ext cx="2069229" cy="673609"/>
            <a:chOff x="820743" y="798288"/>
            <a:chExt cx="2069229" cy="673609"/>
          </a:xfrm>
        </p:grpSpPr>
        <p:sp>
          <p:nvSpPr>
            <p:cNvPr id="26" name="TextBox 25"/>
            <p:cNvSpPr txBox="1"/>
            <p:nvPr/>
          </p:nvSpPr>
          <p:spPr>
            <a:xfrm>
              <a:off x="820743" y="79828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92345" y="8255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44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0072" y="2590970"/>
            <a:ext cx="2069229" cy="673609"/>
            <a:chOff x="820743" y="798288"/>
            <a:chExt cx="2069229" cy="673609"/>
          </a:xfrm>
        </p:grpSpPr>
        <p:sp>
          <p:nvSpPr>
            <p:cNvPr id="30" name="TextBox 29"/>
            <p:cNvSpPr txBox="1"/>
            <p:nvPr/>
          </p:nvSpPr>
          <p:spPr>
            <a:xfrm>
              <a:off x="820743" y="79828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76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92345" y="8255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85667" y="798288"/>
            <a:ext cx="2069229" cy="673609"/>
            <a:chOff x="820743" y="798288"/>
            <a:chExt cx="2069229" cy="673609"/>
          </a:xfrm>
        </p:grpSpPr>
        <p:sp>
          <p:nvSpPr>
            <p:cNvPr id="34" name="TextBox 33"/>
            <p:cNvSpPr txBox="1"/>
            <p:nvPr/>
          </p:nvSpPr>
          <p:spPr>
            <a:xfrm>
              <a:off x="820743" y="79828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52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2345" y="8255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57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92927" y="1647360"/>
            <a:ext cx="2069229" cy="673609"/>
            <a:chOff x="820743" y="798288"/>
            <a:chExt cx="2069229" cy="673609"/>
          </a:xfrm>
        </p:grpSpPr>
        <p:sp>
          <p:nvSpPr>
            <p:cNvPr id="38" name="TextBox 37"/>
            <p:cNvSpPr txBox="1"/>
            <p:nvPr/>
          </p:nvSpPr>
          <p:spPr>
            <a:xfrm>
              <a:off x="820743" y="79828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92345" y="8255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00923" y="2574706"/>
            <a:ext cx="2069229" cy="673609"/>
            <a:chOff x="820743" y="798288"/>
            <a:chExt cx="2069229" cy="673609"/>
          </a:xfrm>
        </p:grpSpPr>
        <p:sp>
          <p:nvSpPr>
            <p:cNvPr id="54" name="TextBox 53"/>
            <p:cNvSpPr txBox="1"/>
            <p:nvPr/>
          </p:nvSpPr>
          <p:spPr>
            <a:xfrm>
              <a:off x="820743" y="79828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92345" y="8255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82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99727" y="811926"/>
            <a:ext cx="2069229" cy="673609"/>
            <a:chOff x="820743" y="798288"/>
            <a:chExt cx="2069229" cy="673609"/>
          </a:xfrm>
        </p:grpSpPr>
        <p:sp>
          <p:nvSpPr>
            <p:cNvPr id="58" name="TextBox 57"/>
            <p:cNvSpPr txBox="1"/>
            <p:nvPr/>
          </p:nvSpPr>
          <p:spPr>
            <a:xfrm>
              <a:off x="820743" y="79828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83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92345" y="8255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83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99727" y="1719054"/>
            <a:ext cx="2069229" cy="673609"/>
            <a:chOff x="820743" y="798288"/>
            <a:chExt cx="2069229" cy="673609"/>
          </a:xfrm>
        </p:grpSpPr>
        <p:sp>
          <p:nvSpPr>
            <p:cNvPr id="62" name="TextBox 61"/>
            <p:cNvSpPr txBox="1"/>
            <p:nvPr/>
          </p:nvSpPr>
          <p:spPr>
            <a:xfrm>
              <a:off x="820743" y="79828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47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92345" y="8255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95669" y="2582640"/>
            <a:ext cx="1880547" cy="673609"/>
            <a:chOff x="1009425" y="798288"/>
            <a:chExt cx="1880547" cy="673609"/>
          </a:xfrm>
        </p:grpSpPr>
        <p:sp>
          <p:nvSpPr>
            <p:cNvPr id="66" name="TextBox 65"/>
            <p:cNvSpPr txBox="1"/>
            <p:nvPr/>
          </p:nvSpPr>
          <p:spPr>
            <a:xfrm>
              <a:off x="1009425" y="7982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65814" y="885372"/>
              <a:ext cx="55154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92345" y="8255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75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565814" y="890710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545669" y="1747147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38310" y="2679803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31480" y="872604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37998" y="1736193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45252" y="2658709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44797" y="899010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52057" y="1806138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552058" y="2669724"/>
            <a:ext cx="5515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2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89017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 a)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0" y="1280423"/>
            <a:ext cx="1266825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41" y="1280423"/>
            <a:ext cx="1266825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51" y="1280423"/>
            <a:ext cx="1266825" cy="1228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52" y="1280423"/>
            <a:ext cx="12668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8151E-6 L -0.71198 0.01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8" y="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249 L 0.49132 0.00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5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222 L 0.24549 0.00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2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90637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 b)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2" y="1048199"/>
            <a:ext cx="1266825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13" y="1048199"/>
            <a:ext cx="1266825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23" y="1048199"/>
            <a:ext cx="1266825" cy="1228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24" y="1048199"/>
            <a:ext cx="12668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4897E-6 L -0.48802 -1.8489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2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10935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776" y="690081"/>
            <a:ext cx="766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8" y="1151746"/>
            <a:ext cx="7323592" cy="37941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6776" y="5095166"/>
            <a:ext cx="6405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753" y="2133570"/>
            <a:ext cx="6916404" cy="2859344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 73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ÔN TẬP CÁC SỐ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16" b="39356"/>
          <a:stretch/>
        </p:blipFill>
        <p:spPr bwMode="auto">
          <a:xfrm>
            <a:off x="3630614" y="1475925"/>
            <a:ext cx="3321729" cy="10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6832" y="2816933"/>
            <a:ext cx="1534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2" y="-130575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4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11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12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10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9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058835"/>
            <a:ext cx="9144000" cy="65616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1: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táo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8" y="3379662"/>
            <a:ext cx="2901720" cy="16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058835"/>
            <a:ext cx="9144000" cy="65616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12: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cam?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61" y="3367335"/>
            <a:ext cx="2963077" cy="17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A. </a:t>
            </a:r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058835"/>
            <a:ext cx="9144000" cy="65616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3: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ổi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32" y="3398761"/>
            <a:ext cx="2715752" cy="173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058835"/>
            <a:ext cx="9144000" cy="65616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4: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na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67" y="3410951"/>
            <a:ext cx="3597691" cy="17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7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" y="1027224"/>
            <a:ext cx="8715320" cy="1232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463" y="2290755"/>
            <a:ext cx="89156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 gồm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 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đơn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vị, ta viết 25 =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64 gồm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đơn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vị, ta viết 64 =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 gồm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 và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đơn vị, ta viết 80 =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07" y="70930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0458" y="3178630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43943" y="3156859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50743" y="3149602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40171" y="3142345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73201" y="3793091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43943" y="3793093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0743" y="3793091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11142" y="3805212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51433" y="4446126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14918" y="4446126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12860" y="4414703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51485" y="4446126"/>
            <a:ext cx="319314" cy="31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056" y="2348715"/>
            <a:ext cx="891568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 gồm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chục và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đơn vị, ta viết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= 20 + 5;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64 gồm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chục và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đơn vị, ta viết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64 = 60 + 4;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 gồm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chục và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đơn vị, ta viết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 = 80 + 0.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3566</TotalTime>
  <Words>444</Words>
  <Application>Microsoft Office PowerPoint</Application>
  <PresentationFormat>On-screen Show (16:10)</PresentationFormat>
  <Paragraphs>102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329</cp:revision>
  <dcterms:created xsi:type="dcterms:W3CDTF">2020-02-10T09:35:50Z</dcterms:created>
  <dcterms:modified xsi:type="dcterms:W3CDTF">2020-10-23T08:14:56Z</dcterms:modified>
</cp:coreProperties>
</file>