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413" r:id="rId4"/>
    <p:sldId id="415" r:id="rId5"/>
    <p:sldId id="408" r:id="rId6"/>
    <p:sldId id="414" r:id="rId7"/>
    <p:sldId id="421" r:id="rId8"/>
    <p:sldId id="422" r:id="rId9"/>
    <p:sldId id="416" r:id="rId10"/>
    <p:sldId id="373" r:id="rId11"/>
    <p:sldId id="423" r:id="rId12"/>
    <p:sldId id="350" r:id="rId13"/>
  </p:sldIdLst>
  <p:sldSz cx="9144000" cy="5715000" type="screen16x1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.VnTifani Heavy" pitchFamily="34" charset="0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26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tags" Target="../tags/tag6.xml"/><Relationship Id="rId21" Type="http://schemas.openxmlformats.org/officeDocument/2006/relationships/image" Target="../media/image15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9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14.gif"/><Relationship Id="rId29" Type="http://schemas.openxmlformats.org/officeDocument/2006/relationships/image" Target="../media/image23.jp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18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17.gif"/><Relationship Id="rId28" Type="http://schemas.openxmlformats.org/officeDocument/2006/relationships/image" Target="../media/image22.jp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3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16.gif"/><Relationship Id="rId27" Type="http://schemas.openxmlformats.org/officeDocument/2006/relationships/image" Target="../media/image21.jpg"/><Relationship Id="rId30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tags" Target="../tags/tag14.xml"/><Relationship Id="rId21" Type="http://schemas.openxmlformats.org/officeDocument/2006/relationships/image" Target="../media/image15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9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14.gif"/><Relationship Id="rId29" Type="http://schemas.openxmlformats.org/officeDocument/2006/relationships/image" Target="../media/image23.jp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18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17.gif"/><Relationship Id="rId28" Type="http://schemas.openxmlformats.org/officeDocument/2006/relationships/image" Target="../media/image22.jp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3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16.gif"/><Relationship Id="rId27" Type="http://schemas.openxmlformats.org/officeDocument/2006/relationships/image" Target="../media/image21.jpg"/><Relationship Id="rId30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539" y="101600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7415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777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4653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853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285" y="17344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0161" y="17271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523" y="17344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7399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9599" y="17344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083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45959" y="10014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77321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3197" y="10014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05397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2829" y="17271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705" y="171993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70067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5943" y="171994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98143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0301" y="101601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3047" y="170543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4285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64113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0145" y="171994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2345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92829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12657" y="101601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73047" y="100875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0089" y="17344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31451" y="171268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80307" y="171269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" y="780209"/>
            <a:ext cx="7339878" cy="478964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07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56902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</a:t>
            </a:r>
            <a:r>
              <a:rPr lang="en-US" sz="48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71</a:t>
            </a:r>
            <a:endParaRPr lang="en-US" sz="4800" b="1" dirty="0" smtClean="0">
              <a:solidFill>
                <a:srgbClr val="0000CC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CÁC SỐ TRONG PHẠM VI 10</a:t>
            </a:r>
            <a:endParaRPr lang="en-US" sz="48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9029"/>
            <a:ext cx="327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5" y="0"/>
            <a:ext cx="57025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13319" y="1692974"/>
            <a:ext cx="6462027" cy="312577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Mỗi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nhóm HS nhận được các bộ thẻ như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SGK.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C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họn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ra các bộ thẻ biểu diễn cùng số lượng, đọc các số.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90" y="870857"/>
            <a:ext cx="39466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6391" y="904695"/>
            <a:ext cx="1538928" cy="557764"/>
            <a:chOff x="1164101" y="890181"/>
            <a:chExt cx="1538928" cy="557764"/>
          </a:xfrm>
        </p:grpSpPr>
        <p:sp>
          <p:nvSpPr>
            <p:cNvPr id="6" name="TextBox 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6270" y="1712602"/>
            <a:ext cx="1538928" cy="557764"/>
            <a:chOff x="1164101" y="890181"/>
            <a:chExt cx="1538928" cy="557764"/>
          </a:xfrm>
        </p:grpSpPr>
        <p:sp>
          <p:nvSpPr>
            <p:cNvPr id="14" name="TextBox 13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4718" y="930247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30751" y="911955"/>
            <a:ext cx="1538928" cy="557764"/>
            <a:chOff x="1164101" y="890181"/>
            <a:chExt cx="1538928" cy="557764"/>
          </a:xfrm>
        </p:grpSpPr>
        <p:sp>
          <p:nvSpPr>
            <p:cNvPr id="20" name="TextBox 19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90630" y="1719862"/>
            <a:ext cx="1538928" cy="557764"/>
            <a:chOff x="1164101" y="890181"/>
            <a:chExt cx="1538928" cy="557764"/>
          </a:xfrm>
        </p:grpSpPr>
        <p:sp>
          <p:nvSpPr>
            <p:cNvPr id="26" name="TextBox 2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0317" y="919215"/>
            <a:ext cx="1640526" cy="557764"/>
            <a:chOff x="1062503" y="890181"/>
            <a:chExt cx="1640526" cy="557764"/>
          </a:xfrm>
        </p:grpSpPr>
        <p:sp>
          <p:nvSpPr>
            <p:cNvPr id="31" name="TextBox 30"/>
            <p:cNvSpPr txBox="1"/>
            <p:nvPr/>
          </p:nvSpPr>
          <p:spPr>
            <a:xfrm>
              <a:off x="1062503" y="9247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1794" y="1727122"/>
            <a:ext cx="1538928" cy="557764"/>
            <a:chOff x="1164101" y="890181"/>
            <a:chExt cx="1538928" cy="557764"/>
          </a:xfrm>
        </p:grpSpPr>
        <p:sp>
          <p:nvSpPr>
            <p:cNvPr id="36" name="TextBox 3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68845" y="911961"/>
            <a:ext cx="1567956" cy="557764"/>
            <a:chOff x="1135073" y="890181"/>
            <a:chExt cx="1567956" cy="557764"/>
          </a:xfrm>
        </p:grpSpPr>
        <p:sp>
          <p:nvSpPr>
            <p:cNvPr id="41" name="TextBox 40"/>
            <p:cNvSpPr txBox="1"/>
            <p:nvPr/>
          </p:nvSpPr>
          <p:spPr>
            <a:xfrm>
              <a:off x="1135073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70668" y="1719868"/>
            <a:ext cx="1626012" cy="557764"/>
            <a:chOff x="1077017" y="890181"/>
            <a:chExt cx="1626012" cy="557764"/>
          </a:xfrm>
        </p:grpSpPr>
        <p:sp>
          <p:nvSpPr>
            <p:cNvPr id="46" name="TextBox 45"/>
            <p:cNvSpPr txBox="1"/>
            <p:nvPr/>
          </p:nvSpPr>
          <p:spPr>
            <a:xfrm>
              <a:off x="1077017" y="9247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52494" y="919215"/>
            <a:ext cx="493485" cy="523220"/>
            <a:chOff x="1799313" y="3897008"/>
            <a:chExt cx="493485" cy="523220"/>
          </a:xfrm>
        </p:grpSpPr>
        <p:sp>
          <p:nvSpPr>
            <p:cNvPr id="50" name="Rectangle 49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26887" y="1681763"/>
            <a:ext cx="493485" cy="523220"/>
            <a:chOff x="1799313" y="3897008"/>
            <a:chExt cx="493485" cy="523220"/>
          </a:xfrm>
        </p:grpSpPr>
        <p:sp>
          <p:nvSpPr>
            <p:cNvPr id="54" name="Rectangle 53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6825" y="931991"/>
            <a:ext cx="493485" cy="523220"/>
            <a:chOff x="1799313" y="3897008"/>
            <a:chExt cx="493485" cy="523220"/>
          </a:xfrm>
        </p:grpSpPr>
        <p:sp>
          <p:nvSpPr>
            <p:cNvPr id="57" name="Rectangle 56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02892" y="1734382"/>
            <a:ext cx="493485" cy="523220"/>
            <a:chOff x="1799313" y="3897008"/>
            <a:chExt cx="493485" cy="523220"/>
          </a:xfrm>
        </p:grpSpPr>
        <p:sp>
          <p:nvSpPr>
            <p:cNvPr id="60" name="Rectangle 59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10248" y="933723"/>
            <a:ext cx="493485" cy="523220"/>
            <a:chOff x="1799313" y="3897008"/>
            <a:chExt cx="493485" cy="523220"/>
          </a:xfrm>
        </p:grpSpPr>
        <p:sp>
          <p:nvSpPr>
            <p:cNvPr id="63" name="Rectangle 62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73961" y="1741546"/>
            <a:ext cx="493485" cy="523220"/>
            <a:chOff x="1799313" y="3897008"/>
            <a:chExt cx="493485" cy="523220"/>
          </a:xfrm>
        </p:grpSpPr>
        <p:sp>
          <p:nvSpPr>
            <p:cNvPr id="66" name="Rectangle 65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02914" y="933729"/>
            <a:ext cx="493485" cy="523220"/>
            <a:chOff x="1799313" y="3897008"/>
            <a:chExt cx="493485" cy="523220"/>
          </a:xfrm>
        </p:grpSpPr>
        <p:sp>
          <p:nvSpPr>
            <p:cNvPr id="69" name="Rectangle 68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66649" y="1739892"/>
            <a:ext cx="493485" cy="523220"/>
            <a:chOff x="1799313" y="3897008"/>
            <a:chExt cx="493485" cy="523220"/>
          </a:xfrm>
        </p:grpSpPr>
        <p:sp>
          <p:nvSpPr>
            <p:cNvPr id="72" name="Rectangle 71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99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22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95" y="2122945"/>
            <a:ext cx="3487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78455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2" y="499608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6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18825" y="497938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7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02625" y="393432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9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2" y="39586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3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10067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319224" y="1579563"/>
            <a:ext cx="6181951" cy="1543050"/>
            <a:chOff x="1082675" y="953595"/>
            <a:chExt cx="6348637" cy="160110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75" y="953595"/>
              <a:ext cx="1695450" cy="15430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483" y="1011654"/>
              <a:ext cx="1714500" cy="15430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20" y="1011651"/>
              <a:ext cx="1657350" cy="15430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62" y="1011654"/>
              <a:ext cx="165735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6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78455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2" y="499608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6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18825" y="497938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7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22389" y="393432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3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97311" y="3913561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9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10067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319224" y="1579563"/>
            <a:ext cx="6181951" cy="1543050"/>
            <a:chOff x="1082675" y="953595"/>
            <a:chExt cx="6348637" cy="160110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75" y="953595"/>
              <a:ext cx="1695450" cy="15430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483" y="1011654"/>
              <a:ext cx="1714500" cy="15430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20" y="1011651"/>
              <a:ext cx="1657350" cy="15430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62" y="1011654"/>
              <a:ext cx="165735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5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1179285" y="196284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1212852"/>
            <a:ext cx="1695450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68" y="1212852"/>
            <a:ext cx="17145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6" y="1212852"/>
            <a:ext cx="16573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43" y="1203198"/>
            <a:ext cx="1657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5.71904E-7 L 0.4382 0.00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</TotalTime>
  <Words>241</Words>
  <Application>Microsoft Office PowerPoint</Application>
  <PresentationFormat>On-screen Show (16:10)</PresentationFormat>
  <Paragraphs>126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Tahoma</vt:lpstr>
      <vt:lpstr>Arial Black</vt:lpstr>
      <vt:lpstr>Calibri</vt:lpstr>
      <vt:lpstr>宋体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310</cp:revision>
  <dcterms:created xsi:type="dcterms:W3CDTF">2020-02-10T09:35:50Z</dcterms:created>
  <dcterms:modified xsi:type="dcterms:W3CDTF">2020-10-21T03:21:57Z</dcterms:modified>
</cp:coreProperties>
</file>