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50" r:id="rId1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宋体" panose="02010600030101010101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3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2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133825"/>
            <a:ext cx="9144000" cy="58117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3: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8" y="3400205"/>
            <a:ext cx="3624721" cy="17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33686" y="598111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49939" y="5981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95886" y="598111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34084" y="59811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133825"/>
            <a:ext cx="9144000" cy="58117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nhật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8" y="3400205"/>
            <a:ext cx="3624721" cy="17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289" y="130629"/>
            <a:ext cx="530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5146" y="633211"/>
            <a:ext cx="8868228" cy="0"/>
          </a:xfrm>
          <a:prstGeom prst="line">
            <a:avLst/>
          </a:prstGeom>
          <a:ln w="76200" cmpd="thickThin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/>
          <a:stretch/>
        </p:blipFill>
        <p:spPr>
          <a:xfrm>
            <a:off x="5439566" y="1033913"/>
            <a:ext cx="2746492" cy="269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9"/>
          <a:stretch/>
        </p:blipFill>
        <p:spPr>
          <a:xfrm>
            <a:off x="1410606" y="1128258"/>
            <a:ext cx="2754994" cy="2694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89" y="77230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9"/>
          <a:stretch/>
        </p:blipFill>
        <p:spPr>
          <a:xfrm>
            <a:off x="5236370" y="1353221"/>
            <a:ext cx="2746492" cy="2694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81" y="10999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586" y="151266"/>
            <a:ext cx="8153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Quay các kim trên mặt đồng hồ để đồng hồ chỉ đúng 2 giờ; 11 giờ.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9"/>
          <a:stretch/>
        </p:blipFill>
        <p:spPr>
          <a:xfrm>
            <a:off x="1410606" y="1215342"/>
            <a:ext cx="2754994" cy="26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81" y="10999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072" y="136752"/>
            <a:ext cx="8153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4" y="647725"/>
            <a:ext cx="2153331" cy="2632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4932" y="3332582"/>
            <a:ext cx="8443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21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446" y="3802254"/>
            <a:ext cx="84433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  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20" y="3339842"/>
            <a:ext cx="844330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Nam 21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61" y="3784490"/>
            <a:ext cx="840175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u="sng" dirty="0">
                <a:solidFill>
                  <a:srgbClr val="FF0000"/>
                </a:solidFill>
              </a:rPr>
              <a:t>Suy luận: </a:t>
            </a:r>
            <a:r>
              <a:rPr lang="vi-VN" sz="2800" b="1" dirty="0">
                <a:solidFill>
                  <a:srgbClr val="0000CC"/>
                </a:solidFill>
              </a:rPr>
              <a:t>1 tuần lễ có 7 ngày; từ thứ tư này đến thứ ba tuần sau là tròn </a:t>
            </a:r>
            <a:r>
              <a:rPr lang="vi-VN" sz="2800" b="1" dirty="0" smtClean="0">
                <a:solidFill>
                  <a:srgbClr val="0000CC"/>
                </a:solidFill>
              </a:rPr>
              <a:t>7</a:t>
            </a:r>
            <a:r>
              <a:rPr lang="en-US" sz="2800" b="1" dirty="0" smtClean="0">
                <a:solidFill>
                  <a:srgbClr val="0000CC"/>
                </a:solidFill>
              </a:rPr>
              <a:t>.</a:t>
            </a:r>
            <a:r>
              <a:rPr lang="vi-VN" sz="2800" b="1" dirty="0" smtClean="0">
                <a:solidFill>
                  <a:srgbClr val="0000CC"/>
                </a:solidFill>
              </a:rPr>
              <a:t>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</a:rPr>
              <a:t>- </a:t>
            </a:r>
            <a:r>
              <a:rPr lang="vi-VN" sz="2800" b="1" dirty="0" smtClean="0">
                <a:solidFill>
                  <a:srgbClr val="0000CC"/>
                </a:solidFill>
              </a:rPr>
              <a:t>Nếu </a:t>
            </a:r>
            <a:r>
              <a:rPr lang="vi-VN" sz="2800" b="1" dirty="0">
                <a:solidFill>
                  <a:srgbClr val="0000CC"/>
                </a:solidFill>
              </a:rPr>
              <a:t>khai mạc ngày 21 tháng tư (thứ tư) thì kết thúc </a:t>
            </a:r>
            <a:r>
              <a:rPr lang="vi-VN" sz="2800" b="1" dirty="0" smtClean="0">
                <a:solidFill>
                  <a:srgbClr val="0000CC"/>
                </a:solidFill>
              </a:rPr>
              <a:t>vào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</a:rPr>
              <a:t>ngày </a:t>
            </a:r>
            <a:r>
              <a:rPr lang="vi-VN" sz="2800" b="1" dirty="0">
                <a:solidFill>
                  <a:srgbClr val="0000CC"/>
                </a:solidFill>
              </a:rPr>
              <a:t>thứ ba tuần sau</a:t>
            </a:r>
            <a:r>
              <a:rPr lang="vi-VN" sz="2800" b="1" dirty="0" smtClean="0">
                <a:solidFill>
                  <a:srgbClr val="0000CC"/>
                </a:solidFill>
              </a:rPr>
              <a:t>.</a:t>
            </a:r>
            <a:endParaRPr lang="en-U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286" y="194808"/>
            <a:ext cx="85779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85 cm,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35 cm.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78" y="1189038"/>
            <a:ext cx="4144250" cy="41522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9558" y="2017438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75273" y="2017440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654" y="204646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9892" y="196664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3253118" y="203921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59" y="1320748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393" y="2019894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2533" y="2010186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0847" y="2039213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7808" y="2031961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352" y="2786695"/>
            <a:ext cx="437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286" y="194808"/>
            <a:ext cx="85779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6: Con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6151"/>
          <a:stretch/>
        </p:blipFill>
        <p:spPr>
          <a:xfrm>
            <a:off x="899886" y="769259"/>
            <a:ext cx="7547429" cy="473113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52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9144000" cy="5705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9260" y="783775"/>
            <a:ext cx="7895772" cy="3439882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69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EM ÔN LẠI 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289" y="130629"/>
            <a:ext cx="875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5146" y="633211"/>
            <a:ext cx="8868228" cy="0"/>
          </a:xfrm>
          <a:prstGeom prst="line">
            <a:avLst/>
          </a:prstGeom>
          <a:ln w="76200" cmpd="thickThin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3410" y="742359"/>
            <a:ext cx="1335622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 + 2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15 + 2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 + 2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413144" y="742359"/>
            <a:ext cx="1231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8 - 3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18 - 3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48 - 3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31018" y="742359"/>
            <a:ext cx="15632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 + 10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80 - 10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80 - 70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2" y="3042975"/>
            <a:ext cx="2126702" cy="2559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9032" y="91440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79031" y="1604133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686220" y="233563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67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622802" y="885371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630057" y="15875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644571" y="229811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714341" y="88537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721601" y="158930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714347" y="23658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289" y="130629"/>
            <a:ext cx="875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5146" y="633211"/>
            <a:ext cx="8868228" cy="0"/>
          </a:xfrm>
          <a:prstGeom prst="line">
            <a:avLst/>
          </a:prstGeom>
          <a:ln w="76200" cmpd="thickThin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06139" y="885373"/>
            <a:ext cx="1074007" cy="1229637"/>
            <a:chOff x="277111" y="1103083"/>
            <a:chExt cx="1074007" cy="1229637"/>
          </a:xfrm>
        </p:grpSpPr>
        <p:sp>
          <p:nvSpPr>
            <p:cNvPr id="2" name="TextBox 1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66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7111" y="144409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795293" y="892633"/>
            <a:ext cx="1074007" cy="1229637"/>
            <a:chOff x="277111" y="1103083"/>
            <a:chExt cx="1074007" cy="1229637"/>
          </a:xfrm>
        </p:grpSpPr>
        <p:sp>
          <p:nvSpPr>
            <p:cNvPr id="28" name="TextBox 27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111" y="1444097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21597" y="885379"/>
            <a:ext cx="1074007" cy="1229637"/>
            <a:chOff x="277111" y="1103083"/>
            <a:chExt cx="1074007" cy="1229637"/>
          </a:xfrm>
        </p:grpSpPr>
        <p:sp>
          <p:nvSpPr>
            <p:cNvPr id="33" name="TextBox 32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54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7111" y="144409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105957" y="892639"/>
            <a:ext cx="1074007" cy="1229637"/>
            <a:chOff x="277111" y="1103083"/>
            <a:chExt cx="1074007" cy="1229637"/>
          </a:xfrm>
        </p:grpSpPr>
        <p:sp>
          <p:nvSpPr>
            <p:cNvPr id="38" name="TextBox 37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86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7111" y="1444097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52304" y="3309262"/>
            <a:ext cx="1074007" cy="1229637"/>
            <a:chOff x="277111" y="1103083"/>
            <a:chExt cx="1074007" cy="1229637"/>
          </a:xfrm>
        </p:grpSpPr>
        <p:sp>
          <p:nvSpPr>
            <p:cNvPr id="43" name="TextBox 42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45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7111" y="144409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885000" y="3316522"/>
            <a:ext cx="1074007" cy="1229637"/>
            <a:chOff x="277111" y="1103083"/>
            <a:chExt cx="1074007" cy="1229637"/>
          </a:xfrm>
        </p:grpSpPr>
        <p:sp>
          <p:nvSpPr>
            <p:cNvPr id="48" name="TextBox 47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34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7111" y="1444097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9430" y="174794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967762" y="3309268"/>
            <a:ext cx="1074007" cy="1229637"/>
            <a:chOff x="277111" y="1103083"/>
            <a:chExt cx="1074007" cy="1229637"/>
          </a:xfrm>
        </p:grpSpPr>
        <p:sp>
          <p:nvSpPr>
            <p:cNvPr id="53" name="TextBox 52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22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7111" y="1444097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1654" y="174794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253720" y="3316528"/>
            <a:ext cx="1074007" cy="1229637"/>
            <a:chOff x="277111" y="1103083"/>
            <a:chExt cx="1074007" cy="1229637"/>
          </a:xfrm>
        </p:grpSpPr>
        <p:sp>
          <p:nvSpPr>
            <p:cNvPr id="58" name="TextBox 57"/>
            <p:cNvSpPr txBox="1"/>
            <p:nvPr/>
          </p:nvSpPr>
          <p:spPr>
            <a:xfrm>
              <a:off x="711199" y="110308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7111" y="1444097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21654" y="174794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89430" y="2289178"/>
              <a:ext cx="6399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65847" y="220617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0883" y="21989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4464" y="21409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19500" y="21337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70768" y="21482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45804" y="21409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84156" y="21409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59192" y="21482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84665" y="45505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9701" y="45577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50366" y="45477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25402" y="45549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39361" y="45549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4397" y="45622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912772" y="454219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7808" y="454945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876" y="1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289" y="130629"/>
            <a:ext cx="207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5146" y="633211"/>
            <a:ext cx="8868228" cy="0"/>
          </a:xfrm>
          <a:prstGeom prst="line">
            <a:avLst/>
          </a:prstGeom>
          <a:ln w="76200" cmpd="thickThin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876" y="10999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54" y="897783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 + 10 - 30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9222" y="1732355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60 - 20 + 40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75850" y="897782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 + 10 + 2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70194" y="1587200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48 - 5 - 20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8137" y="897783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1605" y="174990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802" y="89778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755" y="159961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3" b="35267"/>
          <a:stretch/>
        </p:blipFill>
        <p:spPr bwMode="auto">
          <a:xfrm>
            <a:off x="2701699" y="1449161"/>
            <a:ext cx="4956603" cy="17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8115" y="3149262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0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562363"/>
            <a:ext cx="224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56480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133825"/>
            <a:ext cx="9144000" cy="58117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sau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vuông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8" y="3400205"/>
            <a:ext cx="3624721" cy="17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10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5133825"/>
            <a:ext cx="9144000" cy="581176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2: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sau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tròn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48" y="3400205"/>
            <a:ext cx="3624721" cy="17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567</Words>
  <Application>Microsoft Office PowerPoint</Application>
  <PresentationFormat>On-screen Show (16:10)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.VnAvant</vt:lpstr>
      <vt:lpstr>Times New Roman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310</cp:revision>
  <dcterms:created xsi:type="dcterms:W3CDTF">2020-02-10T09:35:50Z</dcterms:created>
  <dcterms:modified xsi:type="dcterms:W3CDTF">2021-02-22T08:22:26Z</dcterms:modified>
</cp:coreProperties>
</file>