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371" r:id="rId4"/>
    <p:sldId id="385" r:id="rId5"/>
    <p:sldId id="403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19" r:id="rId14"/>
    <p:sldId id="428" r:id="rId15"/>
    <p:sldId id="429" r:id="rId16"/>
    <p:sldId id="420" r:id="rId17"/>
    <p:sldId id="350" r:id="rId18"/>
  </p:sldIdLst>
  <p:sldSz cx="9144000" cy="5715000" type="screen16x10"/>
  <p:notesSz cx="6858000" cy="9144000"/>
  <p:embeddedFontLst>
    <p:embeddedFont>
      <p:font typeface=".VnAvant" pitchFamily="34" charset="0"/>
      <p:regular r:id="rId20"/>
      <p:bold r:id="rId21"/>
      <p:italic r:id="rId22"/>
    </p:embeddedFont>
    <p:embeddedFont>
      <p:font typeface="Tahoma" pitchFamily="34" charset="0"/>
      <p:regular r:id="rId23"/>
      <p:bold r:id="rId24"/>
    </p:embeddedFont>
    <p:embeddedFont>
      <p:font typeface="Arial Black" pitchFamily="34" charset="0"/>
      <p:bold r:id="rId25"/>
    </p:embeddedFont>
    <p:embeddedFont>
      <p:font typeface="Comic Sans MS" pitchFamily="66" charset="0"/>
      <p:regular r:id="rId26"/>
      <p:bold r:id="rId27"/>
    </p:embeddedFont>
    <p:embeddedFont>
      <p:font typeface=".VnTifani Heavy" pitchFamily="34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.VnTifani HeavyH" pitchFamily="34" charset="0"/>
      <p:regular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CC"/>
    <a:srgbClr val="0000CC"/>
    <a:srgbClr val="99FFCC"/>
    <a:srgbClr val="FFFF99"/>
    <a:srgbClr val="FFCC66"/>
    <a:srgbClr val="00CCFF"/>
    <a:srgbClr val="FF66FF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audio" Target="../media/audio5.wav"/><Relationship Id="rId18" Type="http://schemas.openxmlformats.org/officeDocument/2006/relationships/image" Target="../media/image29.gif"/><Relationship Id="rId26" Type="http://schemas.openxmlformats.org/officeDocument/2006/relationships/image" Target="../media/image40.gif"/><Relationship Id="rId3" Type="http://schemas.openxmlformats.org/officeDocument/2006/relationships/tags" Target="../tags/tag8.xml"/><Relationship Id="rId21" Type="http://schemas.openxmlformats.org/officeDocument/2006/relationships/image" Target="../media/image32.gif"/><Relationship Id="rId7" Type="http://schemas.openxmlformats.org/officeDocument/2006/relationships/tags" Target="../tags/tag12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7.xml"/><Relationship Id="rId16" Type="http://schemas.openxmlformats.org/officeDocument/2006/relationships/audio" Target="../media/audio9.wav"/><Relationship Id="rId20" Type="http://schemas.openxmlformats.org/officeDocument/2006/relationships/image" Target="../media/image31.gif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audio" Target="../media/audio8.wav"/><Relationship Id="rId24" Type="http://schemas.openxmlformats.org/officeDocument/2006/relationships/image" Target="../media/image35.gif"/><Relationship Id="rId5" Type="http://schemas.openxmlformats.org/officeDocument/2006/relationships/tags" Target="../tags/tag10.xml"/><Relationship Id="rId15" Type="http://schemas.openxmlformats.org/officeDocument/2006/relationships/audio" Target="../media/audio7.wav"/><Relationship Id="rId23" Type="http://schemas.openxmlformats.org/officeDocument/2006/relationships/image" Target="../media/image34.gif"/><Relationship Id="rId28" Type="http://schemas.openxmlformats.org/officeDocument/2006/relationships/image" Target="../media/image41.jp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30.gif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Relationship Id="rId27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6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11" Type="http://schemas.openxmlformats.org/officeDocument/2006/relationships/slide" Target="slide8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2.wdp"/><Relationship Id="rId4" Type="http://schemas.openxmlformats.org/officeDocument/2006/relationships/audio" Target="../media/audio5.wav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audio" Target="../media/audio5.wav"/><Relationship Id="rId18" Type="http://schemas.openxmlformats.org/officeDocument/2006/relationships/image" Target="../media/image29.gif"/><Relationship Id="rId26" Type="http://schemas.openxmlformats.org/officeDocument/2006/relationships/image" Target="../media/image40.gif"/><Relationship Id="rId3" Type="http://schemas.openxmlformats.org/officeDocument/2006/relationships/tags" Target="../tags/tag16.xml"/><Relationship Id="rId21" Type="http://schemas.openxmlformats.org/officeDocument/2006/relationships/image" Target="../media/image32.gif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15.xml"/><Relationship Id="rId16" Type="http://schemas.openxmlformats.org/officeDocument/2006/relationships/audio" Target="../media/audio9.wav"/><Relationship Id="rId20" Type="http://schemas.openxmlformats.org/officeDocument/2006/relationships/image" Target="../media/image31.gif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audio" Target="../media/audio8.wav"/><Relationship Id="rId24" Type="http://schemas.openxmlformats.org/officeDocument/2006/relationships/image" Target="../media/image35.gif"/><Relationship Id="rId5" Type="http://schemas.openxmlformats.org/officeDocument/2006/relationships/tags" Target="../tags/tag18.xml"/><Relationship Id="rId15" Type="http://schemas.openxmlformats.org/officeDocument/2006/relationships/audio" Target="../media/audio7.wav"/><Relationship Id="rId23" Type="http://schemas.openxmlformats.org/officeDocument/2006/relationships/image" Target="../media/image34.gif"/><Relationship Id="rId28" Type="http://schemas.openxmlformats.org/officeDocument/2006/relationships/image" Target="../media/image45.jp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30.gif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Relationship Id="rId27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3.wdp"/><Relationship Id="rId7" Type="http://schemas.openxmlformats.org/officeDocument/2006/relationships/image" Target="../media/image49.jp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52.jpg"/><Relationship Id="rId5" Type="http://schemas.openxmlformats.org/officeDocument/2006/relationships/image" Target="../media/image48.png"/><Relationship Id="rId10" Type="http://schemas.microsoft.com/office/2007/relationships/hdphoto" Target="../media/hdphoto5.wdp"/><Relationship Id="rId4" Type="http://schemas.openxmlformats.org/officeDocument/2006/relationships/image" Target="../media/image47.jp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0.gi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.wmf"/><Relationship Id="rId5" Type="http://schemas.openxmlformats.org/officeDocument/2006/relationships/image" Target="../media/image61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2.png"/><Relationship Id="rId18" Type="http://schemas.openxmlformats.org/officeDocument/2006/relationships/image" Target="../media/image27.gif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slide" Target="slide12.xm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19" Type="http://schemas.openxmlformats.org/officeDocument/2006/relationships/image" Target="../media/image28.gif"/><Relationship Id="rId4" Type="http://schemas.openxmlformats.org/officeDocument/2006/relationships/slide" Target="slide11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0.gif"/><Relationship Id="rId18" Type="http://schemas.openxmlformats.org/officeDocument/2006/relationships/image" Target="../media/image35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8.xml"/><Relationship Id="rId7" Type="http://schemas.openxmlformats.org/officeDocument/2006/relationships/audio" Target="../media/audio5.wav"/><Relationship Id="rId12" Type="http://schemas.openxmlformats.org/officeDocument/2006/relationships/image" Target="../media/image29.gif"/><Relationship Id="rId17" Type="http://schemas.openxmlformats.org/officeDocument/2006/relationships/image" Target="../media/image34.gif"/><Relationship Id="rId2" Type="http://schemas.openxmlformats.org/officeDocument/2006/relationships/tags" Target="../tags/tag5.xml"/><Relationship Id="rId16" Type="http://schemas.openxmlformats.org/officeDocument/2006/relationships/image" Target="../media/image33.gif"/><Relationship Id="rId20" Type="http://schemas.openxmlformats.org/officeDocument/2006/relationships/image" Target="../media/image37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32.gif"/><Relationship Id="rId10" Type="http://schemas.openxmlformats.org/officeDocument/2006/relationships/audio" Target="../media/audio7.wav"/><Relationship Id="rId19" Type="http://schemas.openxmlformats.org/officeDocument/2006/relationships/image" Target="../media/image36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6.wav"/><Relationship Id="rId14" Type="http://schemas.openxmlformats.org/officeDocument/2006/relationships/image" Target="../media/image31.gif"/><Relationship Id="rId22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7030A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2" y="4763857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giờ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 50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3737804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12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giờ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67830" y="4749344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D. 2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giờ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2" y="3755468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giờ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6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10243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56" y="1436854"/>
            <a:ext cx="2296202" cy="219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7030A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89999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6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70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90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2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2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2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2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2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2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2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2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2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2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80" y="3735398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7881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7030A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5" y="4677805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12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giờ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3737804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11 </a:t>
            </a:r>
            <a:r>
              <a:rPr lang="en-US" sz="1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1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4711245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10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giờ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2" y="3755468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9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giờ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6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Box 40"/>
          <p:cNvSpPr txBox="1">
            <a:spLocks noChangeArrowheads="1"/>
          </p:cNvSpPr>
          <p:nvPr/>
        </p:nvSpPr>
        <p:spPr bwMode="auto">
          <a:xfrm>
            <a:off x="1905000" y="910243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12" y="1474706"/>
            <a:ext cx="20859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97283" y="678574"/>
            <a:ext cx="2510032" cy="4677198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46265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-1626"/>
            <a:ext cx="197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098" y="-1626"/>
            <a:ext cx="671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4898" l="42022" r="61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98" r="38095" b="52970"/>
          <a:stretch/>
        </p:blipFill>
        <p:spPr>
          <a:xfrm>
            <a:off x="3513391" y="708658"/>
            <a:ext cx="1184932" cy="1127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0" r="57222"/>
          <a:stretch/>
        </p:blipFill>
        <p:spPr>
          <a:xfrm>
            <a:off x="76200" y="506192"/>
            <a:ext cx="2129971" cy="146850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8" t="11850"/>
          <a:stretch/>
        </p:blipFill>
        <p:spPr>
          <a:xfrm>
            <a:off x="7016652" y="503026"/>
            <a:ext cx="2098319" cy="155875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8" t="53524" r="38333"/>
          <a:stretch/>
        </p:blipFill>
        <p:spPr>
          <a:xfrm>
            <a:off x="4658670" y="707602"/>
            <a:ext cx="1170242" cy="1113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98" b="42472" l="43081" r="5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5" r="39762" b="55077"/>
          <a:stretch/>
        </p:blipFill>
        <p:spPr>
          <a:xfrm>
            <a:off x="3440824" y="2398729"/>
            <a:ext cx="1179769" cy="1301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3" t="20259"/>
          <a:stretch/>
        </p:blipFill>
        <p:spPr>
          <a:xfrm>
            <a:off x="7018306" y="2177603"/>
            <a:ext cx="2096665" cy="1646447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r="57857"/>
          <a:stretch/>
        </p:blipFill>
        <p:spPr>
          <a:xfrm>
            <a:off x="76200" y="2119547"/>
            <a:ext cx="2129970" cy="1653704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89" b="89213" l="43180" r="5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5" t="44923" r="39762" b="10154"/>
          <a:stretch/>
        </p:blipFill>
        <p:spPr>
          <a:xfrm>
            <a:off x="4701192" y="2307652"/>
            <a:ext cx="1127720" cy="1244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" b="40476" l="44161" r="60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59" r="38571" b="56499"/>
          <a:stretch/>
        </p:blipFill>
        <p:spPr>
          <a:xfrm>
            <a:off x="3426306" y="4085302"/>
            <a:ext cx="1200860" cy="1185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0" t="18470"/>
          <a:stretch/>
        </p:blipFill>
        <p:spPr>
          <a:xfrm>
            <a:off x="7060698" y="3954676"/>
            <a:ext cx="2054273" cy="168205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2" r="60074"/>
          <a:stretch/>
        </p:blipFill>
        <p:spPr>
          <a:xfrm>
            <a:off x="79597" y="3927317"/>
            <a:ext cx="2126574" cy="167428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762" b="92381" l="42885" r="606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59" t="49851" r="38571" b="5664"/>
          <a:stretch/>
        </p:blipFill>
        <p:spPr>
          <a:xfrm>
            <a:off x="4628052" y="4066556"/>
            <a:ext cx="1200860" cy="12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4386E-6 L -0.13403 -0.611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30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251E-6 L 0.26406 -0.299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49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4248E-6 L -0.14288 0.311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155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6413E-6 L 0.12622 -0.00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6019E-6 L -0.27136 0.602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30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1449E-6 L 0.14028 0.017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8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46265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6200" y="-1626"/>
            <a:ext cx="197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098" y="-1626"/>
            <a:ext cx="6197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3" y="693088"/>
            <a:ext cx="2811180" cy="216719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30" y="736630"/>
            <a:ext cx="2775811" cy="216719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98" y="707602"/>
            <a:ext cx="2773332" cy="216719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0" y="3327635"/>
            <a:ext cx="2835713" cy="2269094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45" y="3327635"/>
            <a:ext cx="2773332" cy="2269094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93" y="3324735"/>
            <a:ext cx="2835713" cy="2271994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21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62856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32912" y="1692969"/>
            <a:ext cx="8525776" cy="3082229"/>
          </a:xfrm>
          <a:prstGeom prst="roundRect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Q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uan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sát các bức tranh, thảo luận và đặt thêm kim ngắn vào đồng hồ để đồng hồ chỉ thời gian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ứng với hoạt động trong tranh.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chuyện theo các bức tranh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19742" y="56430"/>
            <a:ext cx="197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3172" y="28399"/>
            <a:ext cx="8080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" y="1030514"/>
            <a:ext cx="9119748" cy="45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7489" y="1594753"/>
            <a:ext cx="7968343" cy="216444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68.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ĐỒNG HỒ - THỜI GIAN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5" y="1038405"/>
            <a:ext cx="79914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726738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723315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71226" y="1184980"/>
            <a:ext cx="8649147" cy="157920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base"/>
            <a:r>
              <a:rPr lang="en-US" sz="2400" dirty="0"/>
              <a:t>Q</a:t>
            </a:r>
            <a:r>
              <a:rPr lang="vi-VN" sz="2400" dirty="0" smtClean="0"/>
              <a:t>uan </a:t>
            </a:r>
            <a:r>
              <a:rPr lang="vi-VN" sz="2400" dirty="0"/>
              <a:t>sát mặt đồng hồ theo nhóm, chia sẻ hiểu biết về các thông tin trên đồng hồ, chẳng hạn: kim ngắn, kim dài, mặt đồng hồ có những số nào, những vạch chia trên mặt đồng hồ ra sao?,...</a:t>
            </a:r>
            <a:endParaRPr lang="en-US" sz="2400" dirty="0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64633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36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83" y="2867155"/>
            <a:ext cx="2034946" cy="1740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02" y="3033236"/>
            <a:ext cx="3145971" cy="1582330"/>
          </a:xfrm>
          <a:prstGeom prst="rect">
            <a:avLst/>
          </a:prstGeom>
        </p:spPr>
      </p:pic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77291" y="4773937"/>
            <a:ext cx="8991600" cy="90486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/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diện nhóm chia sẻ trước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9944" y="1742258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900339"/>
            <a:ext cx="197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7" b="50000"/>
          <a:stretch/>
        </p:blipFill>
        <p:spPr bwMode="auto">
          <a:xfrm>
            <a:off x="2614614" y="1855563"/>
            <a:ext cx="5083224" cy="135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2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8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5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rId8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7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10088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5658" y="931292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63411" y="204873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69984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1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8" y="-97895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4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7030A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476250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giờ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476250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giờ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81" y="1626186"/>
            <a:ext cx="2992438" cy="2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Words>491</Words>
  <Application>Microsoft Office PowerPoint</Application>
  <PresentationFormat>On-screen Show (16:10)</PresentationFormat>
  <Paragraphs>114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.VnAvant</vt:lpstr>
      <vt:lpstr>Times New Roman</vt:lpstr>
      <vt:lpstr>Tahoma</vt:lpstr>
      <vt:lpstr>Arial Black</vt:lpstr>
      <vt:lpstr>Comic Sans MS</vt:lpstr>
      <vt:lpstr>.VnTifani Heavy</vt:lpstr>
      <vt:lpstr>Calibri</vt:lpstr>
      <vt:lpstr>宋体</vt:lpstr>
      <vt:lpstr>.VnTifani HeavyH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339</cp:revision>
  <dcterms:created xsi:type="dcterms:W3CDTF">2020-02-10T09:35:50Z</dcterms:created>
  <dcterms:modified xsi:type="dcterms:W3CDTF">2020-10-20T08:15:31Z</dcterms:modified>
</cp:coreProperties>
</file>