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0" r:id="rId2"/>
    <p:sldId id="256" r:id="rId3"/>
    <p:sldId id="373" r:id="rId4"/>
    <p:sldId id="445" r:id="rId5"/>
    <p:sldId id="446" r:id="rId6"/>
    <p:sldId id="447" r:id="rId7"/>
    <p:sldId id="448" r:id="rId8"/>
    <p:sldId id="449" r:id="rId9"/>
    <p:sldId id="450" r:id="rId10"/>
    <p:sldId id="451" r:id="rId11"/>
    <p:sldId id="437" r:id="rId12"/>
    <p:sldId id="438" r:id="rId13"/>
    <p:sldId id="350" r:id="rId14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VNI-Thufap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宋体" panose="02010600030101010101" pitchFamily="2" charset="-122"/>
      <p:regular r:id="rId27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FFCCCC"/>
    <a:srgbClr val="0000CC"/>
    <a:srgbClr val="FF33CC"/>
    <a:srgbClr val="00CCFF"/>
    <a:srgbClr val="CC99FF"/>
    <a:srgbClr val="99CC00"/>
    <a:srgbClr val="CCFF6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427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jpg"/><Relationship Id="rId3" Type="http://schemas.openxmlformats.org/officeDocument/2006/relationships/audio" Target="../media/audio3.wav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11" Type="http://schemas.openxmlformats.org/officeDocument/2006/relationships/image" Target="../media/image19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15.jpe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wmf"/><Relationship Id="rId5" Type="http://schemas.openxmlformats.org/officeDocument/2006/relationships/image" Target="../media/image22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e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jpg"/><Relationship Id="rId3" Type="http://schemas.openxmlformats.org/officeDocument/2006/relationships/audio" Target="../media/audio3.wav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11" Type="http://schemas.openxmlformats.org/officeDocument/2006/relationships/image" Target="../media/image19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15.jpe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jpg"/><Relationship Id="rId3" Type="http://schemas.openxmlformats.org/officeDocument/2006/relationships/audio" Target="../media/audio3.wav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11" Type="http://schemas.openxmlformats.org/officeDocument/2006/relationships/image" Target="../media/image19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15.jpe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jpg"/><Relationship Id="rId3" Type="http://schemas.openxmlformats.org/officeDocument/2006/relationships/audio" Target="../media/audio3.wav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11" Type="http://schemas.openxmlformats.org/officeDocument/2006/relationships/image" Target="../media/image19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15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42" y="275703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19172" y="554569"/>
            <a:ext cx="210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C. 79</a:t>
            </a:r>
            <a:endParaRPr lang="es-ES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2435425" y="55456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B. 70</a:t>
            </a:r>
            <a:endParaRPr lang="es-ES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6981372" y="554569"/>
            <a:ext cx="183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D. 60</a:t>
            </a:r>
            <a:endParaRPr lang="es-ES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19570" y="554569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A. 24</a:t>
            </a:r>
            <a:endParaRPr lang="es-ES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5058832"/>
            <a:ext cx="9144000" cy="656166"/>
            <a:chOff x="0" y="4552950"/>
            <a:chExt cx="9144000" cy="5905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650376"/>
              <a:ext cx="9144000" cy="4931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4: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Chọn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kết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quả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phép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tính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2832138" y="1934827"/>
            <a:ext cx="1277068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58" t="65185"/>
          <a:stretch/>
        </p:blipFill>
        <p:spPr>
          <a:xfrm>
            <a:off x="3378205" y="3480440"/>
            <a:ext cx="2485569" cy="155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3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12309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9029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614" y="798285"/>
            <a:ext cx="394660" cy="1384995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&gt;</a:t>
            </a:r>
          </a:p>
          <a:p>
            <a:pPr algn="ctr"/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&lt;</a:t>
            </a:r>
          </a:p>
          <a:p>
            <a:pPr algn="ctr"/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315" y="798990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10 + 20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9173" y="851299"/>
            <a:ext cx="552335" cy="5359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1509" y="84605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50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0061" y="1633548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50 - 10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41919" y="1685857"/>
            <a:ext cx="552335" cy="5359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94255" y="168061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30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60576" y="825420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30 + 20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82434" y="877729"/>
            <a:ext cx="552335" cy="5359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34770" y="87248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50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67836" y="1659978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40 - 30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89694" y="1712287"/>
            <a:ext cx="552335" cy="5359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42030" y="170704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30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56432" y="851574"/>
            <a:ext cx="552335" cy="5359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537842" y="1680613"/>
            <a:ext cx="552335" cy="5359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382435" y="877728"/>
            <a:ext cx="552335" cy="5359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382435" y="1712286"/>
            <a:ext cx="552335" cy="5359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0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9029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051" y="725729"/>
            <a:ext cx="46627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30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ghế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mang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15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ghế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nữa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ghế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5831" y="3794025"/>
            <a:ext cx="58252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50617" y="3764997"/>
            <a:ext cx="580571" cy="59579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7091" y="3815798"/>
            <a:ext cx="58252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5091" y="385094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=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27260" y="3865463"/>
            <a:ext cx="58252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6516" y="2946441"/>
            <a:ext cx="1941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5831" y="3793275"/>
            <a:ext cx="58252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30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457877" y="3757743"/>
            <a:ext cx="580571" cy="595790"/>
          </a:xfrm>
          <a:prstGeom prst="ellipse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+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59837" y="3823058"/>
            <a:ext cx="58252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15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03677" y="3865463"/>
            <a:ext cx="58252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45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4896" y="4601024"/>
            <a:ext cx="5877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45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ghế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396" y="791442"/>
            <a:ext cx="3469176" cy="2678219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78313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574150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07886" y="2598056"/>
            <a:ext cx="6502399" cy="2409372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54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65</a:t>
            </a:r>
          </a:p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LuyÖn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tËp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chung</a:t>
            </a:r>
            <a:endParaRPr lang="en-US" sz="5400" b="1" dirty="0" smtClean="0">
              <a:solidFill>
                <a:srgbClr val="FF0000"/>
              </a:solidFill>
              <a:latin typeface=".VnAvant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9029"/>
            <a:ext cx="4038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49"/>
            <a:ext cx="9144000" cy="516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5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9029"/>
            <a:ext cx="4038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5919" y="860548"/>
            <a:ext cx="864220" cy="1303221"/>
            <a:chOff x="167583" y="918604"/>
            <a:chExt cx="864220" cy="1303221"/>
          </a:xfrm>
        </p:grpSpPr>
        <p:sp>
          <p:nvSpPr>
            <p:cNvPr id="2" name="TextBox 1"/>
            <p:cNvSpPr txBox="1"/>
            <p:nvPr/>
          </p:nvSpPr>
          <p:spPr>
            <a:xfrm>
              <a:off x="391884" y="91860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37</a:t>
              </a:r>
              <a:endPara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7583" y="1320462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4630" y="1637050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42</a:t>
              </a:r>
              <a:endPara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35885" y="2192797"/>
              <a:ext cx="65963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933173" y="837642"/>
            <a:ext cx="864220" cy="1303221"/>
            <a:chOff x="167583" y="918604"/>
            <a:chExt cx="864220" cy="1303221"/>
          </a:xfrm>
        </p:grpSpPr>
        <p:sp>
          <p:nvSpPr>
            <p:cNvPr id="13" name="TextBox 12"/>
            <p:cNvSpPr txBox="1"/>
            <p:nvPr/>
          </p:nvSpPr>
          <p:spPr>
            <a:xfrm>
              <a:off x="391884" y="91860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67</a:t>
              </a:r>
              <a:endPara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583" y="1320462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-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3312" y="163705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35885" y="2192797"/>
              <a:ext cx="65963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075430" y="825785"/>
            <a:ext cx="864220" cy="1303221"/>
            <a:chOff x="167583" y="918604"/>
            <a:chExt cx="864220" cy="1303221"/>
          </a:xfrm>
        </p:grpSpPr>
        <p:sp>
          <p:nvSpPr>
            <p:cNvPr id="18" name="TextBox 17"/>
            <p:cNvSpPr txBox="1"/>
            <p:nvPr/>
          </p:nvSpPr>
          <p:spPr>
            <a:xfrm>
              <a:off x="391884" y="91860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31</a:t>
              </a:r>
              <a:endPara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7583" y="1320462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2340" y="163705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35885" y="2192797"/>
              <a:ext cx="65963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7375910" y="846033"/>
            <a:ext cx="864220" cy="1303221"/>
            <a:chOff x="167583" y="918604"/>
            <a:chExt cx="864220" cy="1303221"/>
          </a:xfrm>
        </p:grpSpPr>
        <p:sp>
          <p:nvSpPr>
            <p:cNvPr id="23" name="TextBox 22"/>
            <p:cNvSpPr txBox="1"/>
            <p:nvPr/>
          </p:nvSpPr>
          <p:spPr>
            <a:xfrm>
              <a:off x="391884" y="91860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21</a:t>
              </a:r>
              <a:endPara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7583" y="1320462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4630" y="1637050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73</a:t>
              </a:r>
              <a:endPara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335885" y="2192797"/>
              <a:ext cx="65963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97551" y="3386039"/>
            <a:ext cx="864220" cy="1303221"/>
            <a:chOff x="167583" y="918604"/>
            <a:chExt cx="864220" cy="1303221"/>
          </a:xfrm>
        </p:grpSpPr>
        <p:sp>
          <p:nvSpPr>
            <p:cNvPr id="28" name="TextBox 27"/>
            <p:cNvSpPr txBox="1"/>
            <p:nvPr/>
          </p:nvSpPr>
          <p:spPr>
            <a:xfrm>
              <a:off x="391884" y="91860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50</a:t>
              </a:r>
              <a:endPara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7583" y="1320462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4630" y="1637050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24</a:t>
              </a:r>
              <a:endPara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335885" y="2192797"/>
              <a:ext cx="65963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2304547" y="3378785"/>
            <a:ext cx="864220" cy="1303221"/>
            <a:chOff x="167583" y="918604"/>
            <a:chExt cx="864220" cy="1303221"/>
          </a:xfrm>
        </p:grpSpPr>
        <p:sp>
          <p:nvSpPr>
            <p:cNvPr id="34" name="TextBox 33"/>
            <p:cNvSpPr txBox="1"/>
            <p:nvPr/>
          </p:nvSpPr>
          <p:spPr>
            <a:xfrm>
              <a:off x="391884" y="91860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95</a:t>
              </a:r>
              <a:endPara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67583" y="1320462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-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4630" y="1637050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60</a:t>
              </a:r>
              <a:endPara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335885" y="2192797"/>
              <a:ext cx="65963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3879319" y="3386045"/>
            <a:ext cx="864220" cy="1303221"/>
            <a:chOff x="167583" y="918604"/>
            <a:chExt cx="864220" cy="1303221"/>
          </a:xfrm>
        </p:grpSpPr>
        <p:sp>
          <p:nvSpPr>
            <p:cNvPr id="39" name="TextBox 38"/>
            <p:cNvSpPr txBox="1"/>
            <p:nvPr/>
          </p:nvSpPr>
          <p:spPr>
            <a:xfrm>
              <a:off x="391884" y="91860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57</a:t>
              </a:r>
              <a:endPara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7583" y="1320462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-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4630" y="1637050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16</a:t>
              </a:r>
              <a:endPara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335885" y="2192797"/>
              <a:ext cx="65963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5556036" y="3393305"/>
            <a:ext cx="965471" cy="1303221"/>
            <a:chOff x="66332" y="918604"/>
            <a:chExt cx="965471" cy="1303221"/>
          </a:xfrm>
        </p:grpSpPr>
        <p:sp>
          <p:nvSpPr>
            <p:cNvPr id="44" name="TextBox 43"/>
            <p:cNvSpPr txBox="1"/>
            <p:nvPr/>
          </p:nvSpPr>
          <p:spPr>
            <a:xfrm>
              <a:off x="391884" y="91860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43</a:t>
              </a:r>
              <a:endPara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6332" y="1360920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84630" y="1637050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44</a:t>
              </a:r>
              <a:endPara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335885" y="2192797"/>
              <a:ext cx="65963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7334004" y="3386051"/>
            <a:ext cx="965471" cy="1303221"/>
            <a:chOff x="66332" y="918604"/>
            <a:chExt cx="965471" cy="1303221"/>
          </a:xfrm>
        </p:grpSpPr>
        <p:sp>
          <p:nvSpPr>
            <p:cNvPr id="49" name="TextBox 48"/>
            <p:cNvSpPr txBox="1"/>
            <p:nvPr/>
          </p:nvSpPr>
          <p:spPr>
            <a:xfrm>
              <a:off x="391884" y="91860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75</a:t>
              </a:r>
              <a:endPara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6332" y="1360920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-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84630" y="1637050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72</a:t>
              </a:r>
              <a:endPara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335885" y="2192797"/>
              <a:ext cx="65963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960436" y="217714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77416" y="216989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86383" y="218135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103363" y="217409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510187" y="218135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27167" y="217409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812850" y="22015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529830" y="219432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23653" y="471790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0633" y="47106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740013" y="469651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456993" y="468926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21330" y="471790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038310" y="47106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128326" y="473968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845306" y="473242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881461" y="470378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598441" y="469652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7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44" b="33632"/>
          <a:stretch/>
        </p:blipFill>
        <p:spPr bwMode="auto">
          <a:xfrm>
            <a:off x="3499986" y="2268538"/>
            <a:ext cx="3307215" cy="117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9713" y="1622206"/>
            <a:ext cx="1221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VNI-Thufap2" pitchFamily="2" charset="0"/>
              </a:rPr>
              <a:t>Baøi</a:t>
            </a:r>
            <a:r>
              <a:rPr lang="en-US" sz="3600" b="1" dirty="0" smtClean="0">
                <a:solidFill>
                  <a:srgbClr val="FF0000"/>
                </a:solidFill>
                <a:latin typeface="VNI-Thufap2" pitchFamily="2" charset="0"/>
              </a:rPr>
              <a:t> 2</a:t>
            </a:r>
            <a:endParaRPr lang="en-US" sz="3600" b="1" dirty="0">
              <a:solidFill>
                <a:srgbClr val="FF0000"/>
              </a:solidFill>
              <a:latin typeface="VNI-Thufap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50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3275856" y="1597360"/>
            <a:ext cx="2448272" cy="18002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Rectángulo"/>
          <p:cNvSpPr/>
          <p:nvPr/>
        </p:nvSpPr>
        <p:spPr>
          <a:xfrm>
            <a:off x="5724128" y="2857500"/>
            <a:ext cx="3419872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5 Rectángulo"/>
          <p:cNvSpPr/>
          <p:nvPr/>
        </p:nvSpPr>
        <p:spPr>
          <a:xfrm>
            <a:off x="-32467" y="2813288"/>
            <a:ext cx="3308323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345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6724" y="1119518"/>
            <a:ext cx="6567276" cy="378565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Jerry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841" y="2778982"/>
            <a:ext cx="2560241" cy="28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1168"/>
            <a:ext cx="8752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TRÒ CHƠI TOM VÀ JERRY.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85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9592E-6 L 0.36927 -0.098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4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14" y="280195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62285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C. 70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6872642" y="620419"/>
            <a:ext cx="224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 smtClean="0">
                <a:solidFill>
                  <a:srgbClr val="0000CC"/>
                </a:solidFill>
                <a:latin typeface=".VnAvant" pitchFamily="34" charset="0"/>
              </a:rPr>
              <a:t>D. 79</a:t>
            </a:r>
            <a:endParaRPr lang="es-ES" sz="1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634933"/>
            <a:ext cx="1833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  <a:latin typeface=".VnAvant" pitchFamily="34" charset="0"/>
              </a:rPr>
              <a:t>B. 60</a:t>
            </a:r>
            <a:endParaRPr lang="es-ES" sz="2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622857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  <a:latin typeface=".VnAvant" pitchFamily="34" charset="0"/>
              </a:rPr>
              <a:t>A. 44</a:t>
            </a:r>
            <a:endParaRPr lang="es-ES" sz="2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5058835"/>
            <a:ext cx="9144000" cy="656166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Câu</a:t>
              </a:r>
              <a:r>
                <a:rPr lang="en-US" sz="2800" b="1" dirty="0" smtClean="0"/>
                <a:t> 1: </a:t>
              </a:r>
              <a:r>
                <a:rPr lang="en-US" sz="2800" b="1" dirty="0" err="1" smtClean="0"/>
                <a:t>Chọn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kết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quả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đúng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với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phép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tính</a:t>
              </a:r>
              <a:r>
                <a:rPr lang="en-US" sz="2800" b="1" dirty="0" smtClean="0"/>
                <a:t>.</a:t>
              </a:r>
              <a:endParaRPr lang="en-US" sz="2800" b="1" dirty="0"/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>
            <a:off x="7315203" y="1890340"/>
            <a:ext cx="1027325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" t="3048" r="57268" b="60381"/>
          <a:stretch/>
        </p:blipFill>
        <p:spPr>
          <a:xfrm>
            <a:off x="3352230" y="3439884"/>
            <a:ext cx="1898055" cy="163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6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35191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38" y="2772834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62285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C. 28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161918" y="634933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A. 24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634933"/>
            <a:ext cx="1833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B. 20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907560" y="63493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D. 22</a:t>
            </a:r>
            <a:endParaRPr lang="es-ES" sz="2000" b="1" dirty="0">
              <a:solidFill>
                <a:srgbClr val="0000C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5058835"/>
            <a:ext cx="9144000" cy="656166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Câu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hỏi</a:t>
              </a:r>
              <a:r>
                <a:rPr lang="en-US" sz="2800" b="1" dirty="0" smtClean="0"/>
                <a:t> 2: </a:t>
              </a:r>
              <a:r>
                <a:rPr lang="en-US" sz="2800" b="1" dirty="0" err="1"/>
                <a:t>Chọn</a:t>
              </a:r>
              <a:r>
                <a:rPr lang="en-US" sz="2800" b="1" dirty="0"/>
                <a:t> </a:t>
              </a:r>
              <a:r>
                <a:rPr lang="en-US" sz="2800" b="1" dirty="0" err="1"/>
                <a:t>kết</a:t>
              </a:r>
              <a:r>
                <a:rPr lang="en-US" sz="2800" b="1" dirty="0"/>
                <a:t> </a:t>
              </a:r>
              <a:r>
                <a:rPr lang="en-US" sz="2800" b="1" dirty="0" err="1"/>
                <a:t>quả</a:t>
              </a:r>
              <a:r>
                <a:rPr lang="en-US" sz="2800" b="1" dirty="0"/>
                <a:t> </a:t>
              </a:r>
              <a:r>
                <a:rPr lang="en-US" sz="2800" b="1" dirty="0" err="1"/>
                <a:t>đúng</a:t>
              </a:r>
              <a:r>
                <a:rPr lang="en-US" sz="2800" b="1" dirty="0"/>
                <a:t> </a:t>
              </a:r>
              <a:r>
                <a:rPr lang="en-US" sz="2800" b="1" dirty="0" err="1"/>
                <a:t>với</a:t>
              </a:r>
              <a:r>
                <a:rPr lang="en-US" sz="2800" b="1" dirty="0"/>
                <a:t> </a:t>
              </a:r>
              <a:r>
                <a:rPr lang="en-US" sz="2800" b="1" dirty="0" err="1"/>
                <a:t>phép</a:t>
              </a:r>
              <a:r>
                <a:rPr lang="en-US" sz="2800" b="1" dirty="0"/>
                <a:t> </a:t>
              </a:r>
              <a:r>
                <a:rPr lang="en-US" sz="2800" b="1" dirty="0" err="1" smtClean="0"/>
                <a:t>tính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762003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7" t="3048" r="2875" b="60889"/>
          <a:stretch/>
        </p:blipFill>
        <p:spPr>
          <a:xfrm>
            <a:off x="3603112" y="3479196"/>
            <a:ext cx="1935644" cy="160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35642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0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28" y="2770571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228600" y="634933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A. 46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4572000" y="634933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C. 34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467429" y="634933"/>
            <a:ext cx="2059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  A. 24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907560" y="63493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D. 44</a:t>
            </a:r>
            <a:endParaRPr lang="es-ES" sz="2000" b="1" dirty="0">
              <a:solidFill>
                <a:srgbClr val="0000C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3: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Chọn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kết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quả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phép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tính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5083850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" t="62400" r="57527" b="1481"/>
          <a:stretch/>
        </p:blipFill>
        <p:spPr>
          <a:xfrm>
            <a:off x="3609891" y="3450168"/>
            <a:ext cx="1693846" cy="153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1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11858 -0.3131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156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3600</TotalTime>
  <Words>366</Words>
  <Application>Microsoft Office PowerPoint</Application>
  <PresentationFormat>On-screen Show (16:10)</PresentationFormat>
  <Paragraphs>111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.VnAvant</vt:lpstr>
      <vt:lpstr>Tahoma</vt:lpstr>
      <vt:lpstr>VNI-Thufap2</vt:lpstr>
      <vt:lpstr>Calibri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Vui</cp:lastModifiedBy>
  <cp:revision>325</cp:revision>
  <dcterms:created xsi:type="dcterms:W3CDTF">2020-02-10T09:35:50Z</dcterms:created>
  <dcterms:modified xsi:type="dcterms:W3CDTF">2021-02-22T08:15:58Z</dcterms:modified>
</cp:coreProperties>
</file>