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415" r:id="rId10"/>
    <p:sldId id="416" r:id="rId11"/>
    <p:sldId id="414" r:id="rId12"/>
    <p:sldId id="350" r:id="rId1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.VnTifani Heavy" panose="020B7200000000000000" pitchFamily="34" charset="0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宋体" panose="02010600030101010101" pitchFamily="2" charset="-122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80320" y="404419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07" y="965883"/>
            <a:ext cx="573819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88" y="128598"/>
            <a:ext cx="4702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36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3526951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3526953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35559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34761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3548728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830261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3529407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3519699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3548726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3541474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4368778"/>
            <a:ext cx="544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2140"/>
            <a:ext cx="4151086" cy="26749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64.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27 – 4, 63 - 40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" y="972915"/>
            <a:ext cx="8811306" cy="33337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19844"/>
          <a:stretch/>
        </p:blipFill>
        <p:spPr>
          <a:xfrm>
            <a:off x="5130799" y="1749257"/>
            <a:ext cx="3937001" cy="23164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3962401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63" y="754743"/>
            <a:ext cx="6384644" cy="29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9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655296"/>
            <a:ext cx="8984343" cy="157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86885" y="783772"/>
            <a:ext cx="7707086" cy="214811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229" y="95794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7830" y="856343"/>
            <a:ext cx="935087" cy="2006927"/>
            <a:chOff x="1633942" y="870856"/>
            <a:chExt cx="935087" cy="1230090"/>
          </a:xfrm>
        </p:grpSpPr>
        <p:sp>
          <p:nvSpPr>
            <p:cNvPr id="12" name="TextBox 11"/>
            <p:cNvSpPr txBox="1"/>
            <p:nvPr/>
          </p:nvSpPr>
          <p:spPr>
            <a:xfrm>
              <a:off x="1667222" y="870856"/>
              <a:ext cx="901807" cy="1230090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63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40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3942" y="1170632"/>
              <a:ext cx="453971" cy="45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551110" y="2219734"/>
            <a:ext cx="901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4177" y="22784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9594" y="1018260"/>
            <a:ext cx="4456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3,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63 - 40 = 23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669" y="312568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696" y="479572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99" y="373773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3852" y="472035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1029" y="311842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0056" y="478847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7059" y="373047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98212" y="471309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51501" y="312568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8584" y="479573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7531" y="373773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98684" y="472035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08431" y="311843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74542" y="478848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4461" y="373048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13670" y="471310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7277" y="477537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852" y="477491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9693" y="476811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5754" y="476766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3909" y="47853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9970" y="47849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11347" y="476389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67408" y="47634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</TotalTime>
  <Words>363</Words>
  <Application>Microsoft Office PowerPoint</Application>
  <PresentationFormat>On-screen Show (16:10)</PresentationFormat>
  <Paragraphs>163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.VnAvant</vt:lpstr>
      <vt:lpstr>.VnTifani Heavy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326</cp:revision>
  <dcterms:created xsi:type="dcterms:W3CDTF">2020-02-10T09:35:50Z</dcterms:created>
  <dcterms:modified xsi:type="dcterms:W3CDTF">2021-02-22T08:06:18Z</dcterms:modified>
</cp:coreProperties>
</file>