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413" r:id="rId10"/>
    <p:sldId id="414" r:id="rId11"/>
    <p:sldId id="350" r:id="rId12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.VnTifani Heavy" panose="020B7200000000000000" pitchFamily="34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CC00CC"/>
    <a:srgbClr val="FFFF99"/>
    <a:srgbClr val="0000CC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72" y="56028"/>
            <a:ext cx="497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68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mượn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2960905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2960907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29899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291011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29826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264215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2963361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2953653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2982680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297542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08" y="3802732"/>
            <a:ext cx="859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55" y="263195"/>
            <a:ext cx="3677481" cy="265486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2629" y="152218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63.</a:t>
            </a:r>
            <a:endParaRPr lang="en-US" sz="4800" b="1" dirty="0" smtClean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DẠNG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39 - 15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8" y="1052692"/>
            <a:ext cx="80295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</a:t>
            </a:r>
            <a:r>
              <a:rPr lang="vi-VN" sz="2400" dirty="0" smtClean="0">
                <a:latin typeface="+mj-lt"/>
                <a:cs typeface="Arial" pitchFamily="34" charset="0"/>
              </a:rPr>
              <a:t>,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em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hãy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cho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biết</a:t>
            </a:r>
            <a:r>
              <a:rPr lang="en-US" sz="2400" dirty="0" smtClean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 smtClean="0">
                <a:latin typeface="+mj-lt"/>
                <a:cs typeface="Arial" pitchFamily="34" charset="0"/>
              </a:rPr>
              <a:t> </a:t>
            </a:r>
            <a:endParaRPr lang="vi-VN" sz="2400" dirty="0">
              <a:latin typeface="+mj-lt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9" y="1757245"/>
            <a:ext cx="3784601" cy="232296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3962401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 nhóm về các cách tìm kết quả phép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endParaRPr lang="en-US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nghe và nhận xét các cách tính các bạn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12" y="797377"/>
            <a:ext cx="6424569" cy="291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" y="655297"/>
            <a:ext cx="9114965" cy="16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2"/>
          <a:stretch/>
        </p:blipFill>
        <p:spPr>
          <a:xfrm>
            <a:off x="312738" y="4347549"/>
            <a:ext cx="8570007" cy="12034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6"/>
          <a:stretch/>
        </p:blipFill>
        <p:spPr>
          <a:xfrm>
            <a:off x="87092" y="882425"/>
            <a:ext cx="8955308" cy="21759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248229" y="2946400"/>
            <a:ext cx="3730171" cy="1683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67314" y="2946400"/>
            <a:ext cx="3875315" cy="1683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001486" y="2946400"/>
            <a:ext cx="4557485" cy="1683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113315" y="2946400"/>
            <a:ext cx="4796971" cy="1683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279</Words>
  <Application>Microsoft Office PowerPoint</Application>
  <PresentationFormat>On-screen Show (16:10)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.VnAvant</vt:lpstr>
      <vt:lpstr>.VnTifani Heavy</vt:lpstr>
      <vt:lpstr>Tahoma</vt:lpstr>
      <vt:lpstr>Times New Roman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320</cp:revision>
  <dcterms:created xsi:type="dcterms:W3CDTF">2020-02-10T09:35:50Z</dcterms:created>
  <dcterms:modified xsi:type="dcterms:W3CDTF">2021-02-22T08:04:02Z</dcterms:modified>
</cp:coreProperties>
</file>