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371" r:id="rId4"/>
    <p:sldId id="385" r:id="rId5"/>
    <p:sldId id="410" r:id="rId6"/>
    <p:sldId id="403" r:id="rId7"/>
    <p:sldId id="411" r:id="rId8"/>
    <p:sldId id="412" r:id="rId9"/>
    <p:sldId id="413" r:id="rId10"/>
    <p:sldId id="414" r:id="rId11"/>
    <p:sldId id="350" r:id="rId12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14"/>
    </p:embeddedFont>
    <p:embeddedFont>
      <p:font typeface=".VnAvant" panose="020B7200000000000000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宋体" panose="02010600030101010101" pitchFamily="2" charset="-122"/>
      <p:regular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0000CC"/>
    <a:srgbClr val="FFCC66"/>
    <a:srgbClr val="99FFCC"/>
    <a:srgbClr val="00CCFF"/>
    <a:srgbClr val="FF66FF"/>
    <a:srgbClr val="0066CC"/>
    <a:srgbClr val="FF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wmf"/><Relationship Id="rId5" Type="http://schemas.openxmlformats.org/officeDocument/2006/relationships/image" Target="../media/image18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3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4172" y="56028"/>
            <a:ext cx="497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24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1B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21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916" y="2960905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6631" y="2960907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9012" y="2989936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1250" y="291011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3124476" y="2982682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317" y="2119075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751" y="2963361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53891" y="2953653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12205" y="2982680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59166" y="2975428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42" y="3788218"/>
            <a:ext cx="479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72" y="290295"/>
            <a:ext cx="3584504" cy="3329573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7336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5715000"/>
            <a:chOff x="-1" y="0"/>
            <a:chExt cx="9144001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1" cy="571500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462" y="5089523"/>
              <a:ext cx="1604737" cy="33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616855" y="1826982"/>
            <a:ext cx="7968343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60.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CỘNG DẠNG 25 + 14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5" y="849876"/>
            <a:ext cx="7547428" cy="4442399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653" y="1692971"/>
            <a:ext cx="4969776" cy="247432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latin typeface="+mj-lt"/>
                <a:cs typeface="Arial" pitchFamily="34" charset="0"/>
              </a:rPr>
              <a:t>Sau khi quan sát tranh</a:t>
            </a:r>
            <a:r>
              <a:rPr lang="vi-VN" sz="2400" dirty="0" smtClean="0">
                <a:latin typeface="+mj-lt"/>
                <a:cs typeface="Arial" pitchFamily="34" charset="0"/>
              </a:rPr>
              <a:t>,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em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hãy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cho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biết</a:t>
            </a:r>
            <a:r>
              <a:rPr lang="en-US" sz="2400" dirty="0" smtClean="0">
                <a:latin typeface="+mj-lt"/>
                <a:cs typeface="Arial" pitchFamily="34" charset="0"/>
              </a:rPr>
              <a:t>:</a:t>
            </a:r>
          </a:p>
          <a:p>
            <a:pPr algn="just"/>
            <a:r>
              <a:rPr lang="vi-VN" sz="2400" dirty="0">
                <a:latin typeface="+mj-lt"/>
              </a:rPr>
              <a:t>+ Bức tranh vẽ gì?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+ Nói với bạn về các thông tin quan sát được từ bức tranh</a:t>
            </a:r>
            <a:r>
              <a:rPr lang="vi-VN" sz="2400" dirty="0" smtClean="0">
                <a:latin typeface="+mj-lt"/>
                <a:cs typeface="Arial" pitchFamily="34" charset="0"/>
              </a:rPr>
              <a:t> </a:t>
            </a:r>
            <a:endParaRPr lang="vi-VN" sz="2400" dirty="0">
              <a:latin typeface="+mj-lt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529149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62" y="1888035"/>
            <a:ext cx="3773715" cy="222120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287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1555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1660" y="1212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91621" y="3778562"/>
            <a:ext cx="8991600" cy="171739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 nhóm về các cách tìm kết quả phép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endParaRPr lang="en-US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 nhóm trình bày.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ắng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nghe và nhận xét các cách tính các bạn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60" y="754517"/>
            <a:ext cx="3532869" cy="30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5125" y="80930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32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152" y="247934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155" y="142135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2308" y="240397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9485" y="80204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8512" y="247209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5515" y="141409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686668" y="239671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39957" y="80930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54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7040" y="247935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85987" y="142135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987140" y="240397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96887" y="802052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86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2998" y="247210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42917" y="141410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302126" y="2396724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8" y="3441295"/>
            <a:ext cx="2243436" cy="22150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75733" y="245899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308" y="245853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18149" y="245173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74210" y="245128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42365" y="246901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98426" y="246855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99803" y="244751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55864" y="244705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" y="655296"/>
            <a:ext cx="9114965" cy="177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87349" y="2434868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42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3379" y="304692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34532" y="4029540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709" y="242761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36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7739" y="3039667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918892" y="402228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72181" y="243487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53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18211" y="3046927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219364" y="402954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9111" y="242762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63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75141" y="303967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7534350" y="402229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9743" y="41194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318" y="41189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35859" y="41063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91920" y="41058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62938" y="40497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18999" y="40493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17513" y="40440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73574" y="40435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895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900112"/>
            <a:ext cx="8953500" cy="39147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103086" y="2307771"/>
            <a:ext cx="275771" cy="841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606800" y="2307772"/>
            <a:ext cx="2460171" cy="8418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606800" y="2307771"/>
            <a:ext cx="1734457" cy="841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447315" y="2307772"/>
            <a:ext cx="0" cy="8418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6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</TotalTime>
  <Words>272</Words>
  <Application>Microsoft Office PowerPoint</Application>
  <PresentationFormat>On-screen Show (16:10)</PresentationFormat>
  <Paragraphs>108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.VnTifani Heavy</vt:lpstr>
      <vt:lpstr>.VnAvant</vt:lpstr>
      <vt:lpstr>Tahoma</vt:lpstr>
      <vt:lpstr>Times New Roman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Vui</cp:lastModifiedBy>
  <cp:revision>306</cp:revision>
  <dcterms:created xsi:type="dcterms:W3CDTF">2020-02-10T09:35:50Z</dcterms:created>
  <dcterms:modified xsi:type="dcterms:W3CDTF">2021-02-22T07:59:02Z</dcterms:modified>
</cp:coreProperties>
</file>