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80" r:id="rId2"/>
    <p:sldId id="256" r:id="rId3"/>
    <p:sldId id="371" r:id="rId4"/>
    <p:sldId id="385" r:id="rId5"/>
    <p:sldId id="403" r:id="rId6"/>
    <p:sldId id="387" r:id="rId7"/>
    <p:sldId id="392" r:id="rId8"/>
    <p:sldId id="393" r:id="rId9"/>
    <p:sldId id="394" r:id="rId10"/>
    <p:sldId id="395" r:id="rId11"/>
    <p:sldId id="401" r:id="rId12"/>
    <p:sldId id="397" r:id="rId13"/>
    <p:sldId id="402" r:id="rId14"/>
    <p:sldId id="404" r:id="rId15"/>
    <p:sldId id="406" r:id="rId16"/>
    <p:sldId id="370" r:id="rId17"/>
    <p:sldId id="407" r:id="rId18"/>
    <p:sldId id="373" r:id="rId19"/>
    <p:sldId id="408" r:id="rId20"/>
    <p:sldId id="350" r:id="rId21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23"/>
      <p:bold r:id="rId24"/>
    </p:embeddedFont>
    <p:embeddedFont>
      <p:font typeface=".VnTifani Heavy" panose="020B7200000000000000" pitchFamily="34" charset="0"/>
      <p:regular r:id="rId25"/>
    </p:embeddedFont>
    <p:embeddedFont>
      <p:font typeface="Arial Black" panose="020B0A04020102020204" pitchFamily="34" charset="0"/>
      <p:bold r:id="rId26"/>
    </p:embeddedFont>
    <p:embeddedFont>
      <p:font typeface=".VnAvant" panose="020B7200000000000000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.VnTifani HeavyH" panose="020B7200000000000000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宋体" panose="02010600030101010101" pitchFamily="2" charset="-122"/>
      <p:regular r:id="rId4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66"/>
    <a:srgbClr val="99FFCC"/>
    <a:srgbClr val="00CCFF"/>
    <a:srgbClr val="FF66FF"/>
    <a:srgbClr val="FFFF99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8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5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0.gif"/><Relationship Id="rId18" Type="http://schemas.openxmlformats.org/officeDocument/2006/relationships/image" Target="../media/image35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5.wav"/><Relationship Id="rId12" Type="http://schemas.openxmlformats.org/officeDocument/2006/relationships/image" Target="../media/image29.gif"/><Relationship Id="rId17" Type="http://schemas.openxmlformats.org/officeDocument/2006/relationships/image" Target="../media/image34.gif"/><Relationship Id="rId2" Type="http://schemas.openxmlformats.org/officeDocument/2006/relationships/tags" Target="../tags/tag7.xml"/><Relationship Id="rId16" Type="http://schemas.openxmlformats.org/officeDocument/2006/relationships/image" Target="../media/image33.gif"/><Relationship Id="rId20" Type="http://schemas.openxmlformats.org/officeDocument/2006/relationships/image" Target="../media/image37.png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32.gif"/><Relationship Id="rId10" Type="http://schemas.openxmlformats.org/officeDocument/2006/relationships/audio" Target="../media/audio7.wav"/><Relationship Id="rId19" Type="http://schemas.openxmlformats.org/officeDocument/2006/relationships/image" Target="../media/image36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6.wav"/><Relationship Id="rId14" Type="http://schemas.openxmlformats.org/officeDocument/2006/relationships/image" Target="../media/image31.gif"/><Relationship Id="rId22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6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2.wdp"/><Relationship Id="rId4" Type="http://schemas.openxmlformats.org/officeDocument/2006/relationships/audio" Target="../media/audio5.wav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audio" Target="../media/audio5.wav"/><Relationship Id="rId18" Type="http://schemas.openxmlformats.org/officeDocument/2006/relationships/image" Target="../media/image29.gif"/><Relationship Id="rId26" Type="http://schemas.openxmlformats.org/officeDocument/2006/relationships/image" Target="../media/image44.gif"/><Relationship Id="rId3" Type="http://schemas.openxmlformats.org/officeDocument/2006/relationships/tags" Target="../tags/tag10.xml"/><Relationship Id="rId21" Type="http://schemas.openxmlformats.org/officeDocument/2006/relationships/image" Target="../media/image32.gif"/><Relationship Id="rId7" Type="http://schemas.openxmlformats.org/officeDocument/2006/relationships/tags" Target="../tags/tag14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3.gif"/><Relationship Id="rId2" Type="http://schemas.openxmlformats.org/officeDocument/2006/relationships/tags" Target="../tags/tag9.xml"/><Relationship Id="rId16" Type="http://schemas.openxmlformats.org/officeDocument/2006/relationships/audio" Target="../media/audio9.wav"/><Relationship Id="rId20" Type="http://schemas.openxmlformats.org/officeDocument/2006/relationships/image" Target="../media/image31.gif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audio" Target="../media/audio8.wav"/><Relationship Id="rId24" Type="http://schemas.openxmlformats.org/officeDocument/2006/relationships/image" Target="../media/image35.gif"/><Relationship Id="rId5" Type="http://schemas.openxmlformats.org/officeDocument/2006/relationships/tags" Target="../tags/tag12.xml"/><Relationship Id="rId15" Type="http://schemas.openxmlformats.org/officeDocument/2006/relationships/audio" Target="../media/audio7.wav"/><Relationship Id="rId23" Type="http://schemas.openxmlformats.org/officeDocument/2006/relationships/image" Target="../media/image34.gif"/><Relationship Id="rId28" Type="http://schemas.openxmlformats.org/officeDocument/2006/relationships/image" Target="../media/image45.jpg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30.gif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3.gif"/><Relationship Id="rId27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jp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.wmf"/><Relationship Id="rId5" Type="http://schemas.openxmlformats.org/officeDocument/2006/relationships/image" Target="../media/image55.gi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18" Type="http://schemas.openxmlformats.org/officeDocument/2006/relationships/image" Target="../media/image27.gif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12" Type="http://schemas.openxmlformats.org/officeDocument/2006/relationships/slide" Target="slide13.xml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24.png"/><Relationship Id="rId10" Type="http://schemas.openxmlformats.org/officeDocument/2006/relationships/image" Target="../media/image20.jpeg"/><Relationship Id="rId19" Type="http://schemas.openxmlformats.org/officeDocument/2006/relationships/image" Target="../media/image28.gif"/><Relationship Id="rId4" Type="http://schemas.openxmlformats.org/officeDocument/2006/relationships/slide" Target="slide12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359133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372414" y="4544791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106" y="1579563"/>
            <a:ext cx="4144187" cy="25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6399103" y="4517582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B. 18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796497" y="4568655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A. 17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1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6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44" y="1619250"/>
            <a:ext cx="4153712" cy="25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89999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70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90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2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2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2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2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2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2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2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2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80" y="3735398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6072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758767" y="4928440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18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29497" y="411908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16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01558" y="4961880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17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78274" y="413675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15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6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1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1555774"/>
            <a:ext cx="3797300" cy="22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143" y="99570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4648" y="92891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4648" y="157524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08382" y="93617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8382" y="158250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6630" y="943432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6630" y="158976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78700" y="92166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8700" y="1567995"/>
            <a:ext cx="144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34780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798" y="222065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1798" y="286698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12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35812" y="2227918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35812" y="2874249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62116" y="2220664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16 + 3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62116" y="2866995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14 + 4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62588" y="2198896"/>
            <a:ext cx="1194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15 + 2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62588" y="2845227"/>
            <a:ext cx="1167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11 + 5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817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13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13563" y="2861642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15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2305" y="2215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14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9565" y="2832614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936" y="222791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19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2196" y="284476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18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61736" y="2198896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17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8996" y="2830258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16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6" y="770048"/>
            <a:ext cx="7381422" cy="47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56028"/>
            <a:ext cx="9013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2"/>
          <a:stretch/>
        </p:blipFill>
        <p:spPr>
          <a:xfrm>
            <a:off x="7355114" y="806726"/>
            <a:ext cx="1603828" cy="4788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41"/>
          <a:stretch/>
        </p:blipFill>
        <p:spPr>
          <a:xfrm>
            <a:off x="122918" y="719940"/>
            <a:ext cx="1524908" cy="47889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71" b="37970" l="22317" r="40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758" r="60170" b="65086"/>
          <a:stretch/>
        </p:blipFill>
        <p:spPr>
          <a:xfrm>
            <a:off x="3046024" y="948662"/>
            <a:ext cx="1190171" cy="1204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4" b="36842" l="53049" r="68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9833" r="31757" b="65011"/>
          <a:stretch/>
        </p:blipFill>
        <p:spPr>
          <a:xfrm>
            <a:off x="5167066" y="977690"/>
            <a:ext cx="1182916" cy="12046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19" b="65226" l="40854" r="57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6" t="33356" r="42866" b="39552"/>
          <a:stretch/>
        </p:blipFill>
        <p:spPr>
          <a:xfrm>
            <a:off x="4332502" y="2073528"/>
            <a:ext cx="1175657" cy="1297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789" b="71805" l="22073" r="39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42263" r="61546" b="32279"/>
          <a:stretch/>
        </p:blipFill>
        <p:spPr>
          <a:xfrm>
            <a:off x="3081856" y="2497647"/>
            <a:ext cx="1066802" cy="1219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47" b="87970" l="51707" r="67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18" t="58933" r="33133" b="14396"/>
          <a:stretch/>
        </p:blipFill>
        <p:spPr>
          <a:xfrm>
            <a:off x="5167066" y="3273371"/>
            <a:ext cx="1081316" cy="12772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68488" r="54369"/>
          <a:stretch/>
        </p:blipFill>
        <p:spPr>
          <a:xfrm>
            <a:off x="3571715" y="3774114"/>
            <a:ext cx="1121228" cy="150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3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99E-6 L -0.15937 0.0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2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34314E-6 L -0.2184 -0.198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0" y="-99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2482E-6 L -0.2934 0.35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0" y="178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7524E-6 L 0.09757 0.033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0866E-6 L 0.09618 -0.07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37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27374E-7 L 0.32622 0.302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5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91747"/>
            <a:ext cx="8756607" cy="2870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70286" y="23658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173" y="241393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6684" y="236582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5430" y="23918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15" y="76945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629" y="128598"/>
            <a:ext cx="886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515" y="769456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44511"/>
            <a:ext cx="8868228" cy="36623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6699" y="438581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4988" y="443393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1845" y="43858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3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1909" y="43827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18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" y="29056"/>
            <a:ext cx="9141571" cy="57052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60401" y="2959097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56.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CỘNG DẠNG 14 + 3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01" y="733425"/>
            <a:ext cx="8758011" cy="3809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13" y="4513943"/>
            <a:ext cx="7296150" cy="102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Sau khi quan sát tranh</a:t>
            </a:r>
            <a:r>
              <a:rPr lang="vi-VN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vi-VN" sz="22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Bức tranh vẽ gì?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Viết phép tính thích họp vào bảng con.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200" dirty="0">
                <a:latin typeface="Arial" pitchFamily="34" charset="0"/>
                <a:cs typeface="Arial" pitchFamily="34" charset="0"/>
              </a:rPr>
              <a:t>+ Nói với bạn về phép tính vừa viết.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91" y="1796264"/>
            <a:ext cx="3774715" cy="2298455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5" b="15429"/>
          <a:stretch/>
        </p:blipFill>
        <p:spPr>
          <a:xfrm>
            <a:off x="-1" y="0"/>
            <a:ext cx="9144001" cy="571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0293" y="2264229"/>
            <a:ext cx="3935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44" b="42627"/>
          <a:stretch/>
        </p:blipFill>
        <p:spPr bwMode="auto">
          <a:xfrm>
            <a:off x="2658156" y="1739447"/>
            <a:ext cx="5428549" cy="167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3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2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8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5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7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2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03439" y="2658319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69009" y="935862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9" y="235410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85403" y="2391030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1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8" y="-97895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3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491</Words>
  <Application>Microsoft Office PowerPoint</Application>
  <PresentationFormat>On-screen Show (16:10)</PresentationFormat>
  <Paragraphs>120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Tahoma</vt:lpstr>
      <vt:lpstr>.VnTifani Heavy</vt:lpstr>
      <vt:lpstr>Times New Roman</vt:lpstr>
      <vt:lpstr>Arial Black</vt:lpstr>
      <vt:lpstr>.VnAvant</vt:lpstr>
      <vt:lpstr>Comic Sans MS</vt:lpstr>
      <vt:lpstr>.VnTifani HeavyH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287</cp:revision>
  <dcterms:created xsi:type="dcterms:W3CDTF">2020-02-10T09:35:50Z</dcterms:created>
  <dcterms:modified xsi:type="dcterms:W3CDTF">2021-02-22T07:50:46Z</dcterms:modified>
</cp:coreProperties>
</file>