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256" r:id="rId3"/>
    <p:sldId id="365" r:id="rId4"/>
    <p:sldId id="438" r:id="rId5"/>
    <p:sldId id="394" r:id="rId6"/>
    <p:sldId id="410" r:id="rId7"/>
    <p:sldId id="424" r:id="rId8"/>
    <p:sldId id="439" r:id="rId9"/>
    <p:sldId id="440" r:id="rId10"/>
    <p:sldId id="441" r:id="rId11"/>
    <p:sldId id="435" r:id="rId12"/>
    <p:sldId id="433" r:id="rId13"/>
    <p:sldId id="442" r:id="rId14"/>
    <p:sldId id="350" r:id="rId15"/>
  </p:sldIdLst>
  <p:sldSz cx="9144000" cy="5715000" type="screen16x10"/>
  <p:notesSz cx="6858000" cy="9144000"/>
  <p:embeddedFontLst>
    <p:embeddedFont>
      <p:font typeface=".VnAvant" pitchFamily="34" charset="0"/>
      <p:regular r:id="rId17"/>
      <p:bold r:id="rId18"/>
      <p:italic r:id="rId19"/>
    </p:embeddedFont>
    <p:embeddedFont>
      <p:font typeface="Tahoma" pitchFamily="34" charset="0"/>
      <p:regular r:id="rId20"/>
      <p:bold r:id="rId21"/>
    </p:embeddedFont>
    <p:embeddedFont>
      <p:font typeface="Arial Black" pitchFamily="34" charset="0"/>
      <p:bold r:id="rId22"/>
    </p:embeddedFont>
    <p:embeddedFont>
      <p:font typeface="Calibri" pitchFamily="34" charset="0"/>
      <p:regular r:id="rId23"/>
      <p:bold r:id="rId24"/>
      <p:italic r:id="rId25"/>
      <p:boldItalic r:id="rId26"/>
    </p:embeddedFont>
    <p:embeddedFont>
      <p:font typeface="宋体" pitchFamily="2" charset="-122"/>
      <p:regular r:id="rId27"/>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66CC"/>
    <a:srgbClr val="993366"/>
    <a:srgbClr val="00CCFF"/>
    <a:srgbClr val="FF66FF"/>
    <a:srgbClr val="FFFF99"/>
    <a:srgbClr val="FFCCFF"/>
    <a:srgbClr val="99FF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434" autoAdjust="0"/>
  </p:normalViewPr>
  <p:slideViewPr>
    <p:cSldViewPr snapToGrid="0">
      <p:cViewPr>
        <p:scale>
          <a:sx n="66" d="100"/>
          <a:sy n="66" d="100"/>
        </p:scale>
        <p:origin x="-1074" y="-31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10/2/2020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8</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9</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10</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12FA22-B723-4883-940A-FF5312032E5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2020/10/2</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microsoft.com/office/2007/relationships/hdphoto" Target="../media/hdphoto2.wdp"/><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wmf"/><Relationship Id="rId5" Type="http://schemas.openxmlformats.org/officeDocument/2006/relationships/image" Target="../media/image35.gi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jp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audio" Target="../media/audio3.wav"/><Relationship Id="rId18" Type="http://schemas.openxmlformats.org/officeDocument/2006/relationships/image" Target="../media/image13.gif"/><Relationship Id="rId26" Type="http://schemas.openxmlformats.org/officeDocument/2006/relationships/image" Target="../media/image21.gif"/><Relationship Id="rId3" Type="http://schemas.openxmlformats.org/officeDocument/2006/relationships/tags" Target="../tags/tag6.xml"/><Relationship Id="rId21" Type="http://schemas.openxmlformats.org/officeDocument/2006/relationships/image" Target="../media/image16.gif"/><Relationship Id="rId7" Type="http://schemas.openxmlformats.org/officeDocument/2006/relationships/tags" Target="../tags/tag10.xml"/><Relationship Id="rId12" Type="http://schemas.openxmlformats.org/officeDocument/2006/relationships/audio" Target="../media/audio2.wav"/><Relationship Id="rId17" Type="http://schemas.openxmlformats.org/officeDocument/2006/relationships/hyperlink" Target="../My%20Documents/SONG/ATGT%20(khoi7)/vong3(khoi7).ppt" TargetMode="External"/><Relationship Id="rId25" Type="http://schemas.openxmlformats.org/officeDocument/2006/relationships/image" Target="../media/image20.gif"/><Relationship Id="rId2" Type="http://schemas.openxmlformats.org/officeDocument/2006/relationships/tags" Target="../tags/tag5.xml"/><Relationship Id="rId16" Type="http://schemas.openxmlformats.org/officeDocument/2006/relationships/audio" Target="../media/audio6.wav"/><Relationship Id="rId20" Type="http://schemas.openxmlformats.org/officeDocument/2006/relationships/image" Target="../media/image15.gif"/><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audio" Target="../media/audio1.wav"/><Relationship Id="rId24" Type="http://schemas.openxmlformats.org/officeDocument/2006/relationships/image" Target="../media/image19.gif"/><Relationship Id="rId5" Type="http://schemas.openxmlformats.org/officeDocument/2006/relationships/tags" Target="../tags/tag8.xml"/><Relationship Id="rId15" Type="http://schemas.openxmlformats.org/officeDocument/2006/relationships/audio" Target="../media/audio5.wav"/><Relationship Id="rId23" Type="http://schemas.openxmlformats.org/officeDocument/2006/relationships/image" Target="../media/image18.gif"/><Relationship Id="rId10" Type="http://schemas.openxmlformats.org/officeDocument/2006/relationships/notesSlide" Target="../notesSlides/notesSlide1.xml"/><Relationship Id="rId19" Type="http://schemas.openxmlformats.org/officeDocument/2006/relationships/image" Target="../media/image14.gif"/><Relationship Id="rId4" Type="http://schemas.openxmlformats.org/officeDocument/2006/relationships/tags" Target="../tags/tag7.xml"/><Relationship Id="rId9" Type="http://schemas.openxmlformats.org/officeDocument/2006/relationships/slideLayout" Target="../slideLayouts/slideLayout1.xml"/><Relationship Id="rId14" Type="http://schemas.openxmlformats.org/officeDocument/2006/relationships/audio" Target="../media/audio4.wav"/><Relationship Id="rId22" Type="http://schemas.openxmlformats.org/officeDocument/2006/relationships/image" Target="../media/image17.gif"/><Relationship Id="rId27" Type="http://schemas.openxmlformats.org/officeDocument/2006/relationships/image" Target="../media/image22.jpg"/></Relationships>
</file>

<file path=ppt/slides/_rels/slide9.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audio" Target="../media/audio3.wav"/><Relationship Id="rId18" Type="http://schemas.openxmlformats.org/officeDocument/2006/relationships/image" Target="../media/image13.gif"/><Relationship Id="rId26" Type="http://schemas.openxmlformats.org/officeDocument/2006/relationships/image" Target="../media/image21.gif"/><Relationship Id="rId3" Type="http://schemas.openxmlformats.org/officeDocument/2006/relationships/tags" Target="../tags/tag14.xml"/><Relationship Id="rId21" Type="http://schemas.openxmlformats.org/officeDocument/2006/relationships/image" Target="../media/image16.gif"/><Relationship Id="rId7" Type="http://schemas.openxmlformats.org/officeDocument/2006/relationships/tags" Target="../tags/tag18.xml"/><Relationship Id="rId12" Type="http://schemas.openxmlformats.org/officeDocument/2006/relationships/audio" Target="../media/audio2.wav"/><Relationship Id="rId17" Type="http://schemas.openxmlformats.org/officeDocument/2006/relationships/hyperlink" Target="../My%20Documents/SONG/ATGT%20(khoi7)/vong3(khoi7).ppt" TargetMode="External"/><Relationship Id="rId25" Type="http://schemas.openxmlformats.org/officeDocument/2006/relationships/image" Target="../media/image20.gif"/><Relationship Id="rId2" Type="http://schemas.openxmlformats.org/officeDocument/2006/relationships/tags" Target="../tags/tag13.xml"/><Relationship Id="rId16" Type="http://schemas.openxmlformats.org/officeDocument/2006/relationships/audio" Target="../media/audio6.wav"/><Relationship Id="rId20" Type="http://schemas.openxmlformats.org/officeDocument/2006/relationships/image" Target="../media/image15.gif"/><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audio" Target="../media/audio1.wav"/><Relationship Id="rId24" Type="http://schemas.openxmlformats.org/officeDocument/2006/relationships/image" Target="../media/image19.gif"/><Relationship Id="rId5" Type="http://schemas.openxmlformats.org/officeDocument/2006/relationships/tags" Target="../tags/tag16.xml"/><Relationship Id="rId15" Type="http://schemas.openxmlformats.org/officeDocument/2006/relationships/audio" Target="../media/audio5.wav"/><Relationship Id="rId23" Type="http://schemas.openxmlformats.org/officeDocument/2006/relationships/image" Target="../media/image18.gif"/><Relationship Id="rId10" Type="http://schemas.openxmlformats.org/officeDocument/2006/relationships/notesSlide" Target="../notesSlides/notesSlide2.xml"/><Relationship Id="rId19" Type="http://schemas.openxmlformats.org/officeDocument/2006/relationships/image" Target="../media/image14.gif"/><Relationship Id="rId4" Type="http://schemas.openxmlformats.org/officeDocument/2006/relationships/tags" Target="../tags/tag15.xml"/><Relationship Id="rId9" Type="http://schemas.openxmlformats.org/officeDocument/2006/relationships/slideLayout" Target="../slideLayouts/slideLayout1.xml"/><Relationship Id="rId14" Type="http://schemas.openxmlformats.org/officeDocument/2006/relationships/audio" Target="../media/audio4.wav"/><Relationship Id="rId22" Type="http://schemas.openxmlformats.org/officeDocument/2006/relationships/image" Target="../media/image17.gif"/><Relationship Id="rId27"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730250" y="2212043"/>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294482"/>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654050" y="273316"/>
            <a:ext cx="848995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400" b="1" dirty="0" smtClean="0">
                <a:ln>
                  <a:solidFill>
                    <a:srgbClr val="7030A0"/>
                  </a:solidFill>
                </a:ln>
                <a:solidFill>
                  <a:srgbClr val="FF0000"/>
                </a:solidFill>
                <a:latin typeface="Arial" pitchFamily="34" charset="0"/>
                <a:cs typeface="Arial" pitchFamily="34" charset="0"/>
              </a:rPr>
              <a:t>BÀI GIẢNG SOẠN THẢO THEO BỘ SÁCH: CÁNH DIỀU</a:t>
            </a:r>
            <a:endParaRPr lang="en-US" sz="24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2324100" y="1312947"/>
            <a:ext cx="46191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TOÁN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037502"/>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077190"/>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47765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3193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601692"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023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404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3862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690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148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2922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4" name="Oval 85"/>
          <p:cNvSpPr>
            <a:spLocks noChangeArrowheads="1"/>
          </p:cNvSpPr>
          <p:nvPr/>
        </p:nvSpPr>
        <p:spPr bwMode="auto">
          <a:xfrm>
            <a:off x="3303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5" name="Oval 86"/>
          <p:cNvSpPr>
            <a:spLocks noChangeArrowheads="1"/>
          </p:cNvSpPr>
          <p:nvPr/>
        </p:nvSpPr>
        <p:spPr bwMode="auto">
          <a:xfrm>
            <a:off x="3760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6" name="Oval 87"/>
          <p:cNvSpPr>
            <a:spLocks noChangeArrowheads="1"/>
          </p:cNvSpPr>
          <p:nvPr/>
        </p:nvSpPr>
        <p:spPr bwMode="auto">
          <a:xfrm>
            <a:off x="42175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7" name="Oval 88"/>
          <p:cNvSpPr>
            <a:spLocks noChangeArrowheads="1"/>
          </p:cNvSpPr>
          <p:nvPr/>
        </p:nvSpPr>
        <p:spPr bwMode="auto">
          <a:xfrm>
            <a:off x="46747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8" name="Oval 89"/>
          <p:cNvSpPr>
            <a:spLocks noChangeArrowheads="1"/>
          </p:cNvSpPr>
          <p:nvPr/>
        </p:nvSpPr>
        <p:spPr bwMode="auto">
          <a:xfrm>
            <a:off x="51319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9" name="Oval 90"/>
          <p:cNvSpPr>
            <a:spLocks noChangeArrowheads="1"/>
          </p:cNvSpPr>
          <p:nvPr/>
        </p:nvSpPr>
        <p:spPr bwMode="auto">
          <a:xfrm>
            <a:off x="5589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0" name="Oval 91"/>
          <p:cNvSpPr>
            <a:spLocks noChangeArrowheads="1"/>
          </p:cNvSpPr>
          <p:nvPr/>
        </p:nvSpPr>
        <p:spPr bwMode="auto">
          <a:xfrm>
            <a:off x="6046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1" name="AutoShape 97"/>
          <p:cNvSpPr>
            <a:spLocks noChangeArrowheads="1"/>
          </p:cNvSpPr>
          <p:nvPr/>
        </p:nvSpPr>
        <p:spPr bwMode="auto">
          <a:xfrm>
            <a:off x="52337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descr="Toán 1 (thuộc bộ sách Cánh Diều) - VEPIC"/>
          <p:cNvPicPr>
            <a:picLocks noChangeAspect="1" noChangeArrowheads="1"/>
          </p:cNvPicPr>
          <p:nvPr/>
        </p:nvPicPr>
        <p:blipFill rotWithShape="1">
          <a:blip r:embed="rId7">
            <a:extLst>
              <a:ext uri="{28A0092B-C50C-407E-A947-70E740481C1C}">
                <a14:useLocalDpi xmlns:a14="http://schemas.microsoft.com/office/drawing/2010/main" val="0"/>
              </a:ext>
            </a:extLst>
          </a:blip>
          <a:srcRect l="9216" t="35089" r="4208" b="12579"/>
          <a:stretch/>
        </p:blipFill>
        <p:spPr bwMode="auto">
          <a:xfrm>
            <a:off x="3429905" y="3227802"/>
            <a:ext cx="2346295" cy="1989454"/>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6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2" name="AutoShape 16"/>
          <p:cNvSpPr>
            <a:spLocks noChangeArrowheads="1"/>
          </p:cNvSpPr>
          <p:nvPr/>
        </p:nvSpPr>
        <p:spPr bwMode="auto">
          <a:xfrm>
            <a:off x="0" y="60562"/>
            <a:ext cx="9144000" cy="5654437"/>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5613" name="TextBox 40"/>
          <p:cNvSpPr txBox="1">
            <a:spLocks noChangeArrowheads="1"/>
          </p:cNvSpPr>
          <p:nvPr/>
        </p:nvSpPr>
        <p:spPr bwMode="auto">
          <a:xfrm>
            <a:off x="155575" y="133615"/>
            <a:ext cx="8988425" cy="5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err="1" smtClean="0">
                <a:solidFill>
                  <a:srgbClr val="FF0000"/>
                </a:solidFill>
                <a:latin typeface="Arial" pitchFamily="34" charset="0"/>
                <a:cs typeface="Arial" pitchFamily="34" charset="0"/>
              </a:rPr>
              <a:t>Sắp</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xếp</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các</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số</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đã</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cho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theo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thứ</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tự</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từ</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lớn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đến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bé</a:t>
            </a:r>
            <a:r>
              <a:rPr lang="en-US" sz="2800" b="1" dirty="0" smtClean="0">
                <a:solidFill>
                  <a:srgbClr val="FF0000"/>
                </a:solidFill>
                <a:latin typeface="Arial" pitchFamily="34" charset="0"/>
                <a:cs typeface="Arial" pitchFamily="34" charset="0"/>
              </a:rPr>
              <a:t>.</a:t>
            </a:r>
            <a:endParaRPr lang="en-US" sz="2800" b="1" dirty="0">
              <a:solidFill>
                <a:srgbClr val="FF0000"/>
              </a:solidFill>
              <a:latin typeface="Arial" pitchFamily="34" charset="0"/>
              <a:cs typeface="Arial" pitchFamily="34" charset="0"/>
            </a:endParaRPr>
          </a:p>
        </p:txBody>
      </p:sp>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2" name="AutoShape 2" descr="Mèo có thể lây nCoV cho đồng loại"/>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2" name="Picture 51"/>
          <p:cNvPicPr>
            <a:picLocks noChangeAspect="1"/>
          </p:cNvPicPr>
          <p:nvPr/>
        </p:nvPicPr>
        <p:blipFill rotWithShape="1">
          <a:blip r:embed="rId3">
            <a:extLst>
              <a:ext uri="{BEBA8EAE-BF5A-486C-A8C5-ECC9F3942E4B}">
                <a14:imgProps xmlns:a14="http://schemas.microsoft.com/office/drawing/2010/main">
                  <a14:imgLayer r:embed="rId4">
                    <a14:imgEffect>
                      <a14:backgroundRemoval t="9862" b="100000" l="56472" r="99687"/>
                    </a14:imgEffect>
                  </a14:imgLayer>
                </a14:imgProps>
              </a:ext>
              <a:ext uri="{28A0092B-C50C-407E-A947-70E740481C1C}">
                <a14:useLocalDpi xmlns:a14="http://schemas.microsoft.com/office/drawing/2010/main" val="0"/>
              </a:ext>
            </a:extLst>
          </a:blip>
          <a:srcRect l="67058" t="33410"/>
          <a:stretch/>
        </p:blipFill>
        <p:spPr>
          <a:xfrm>
            <a:off x="6226628" y="2445656"/>
            <a:ext cx="2565591" cy="2576285"/>
          </a:xfrm>
          <a:prstGeom prst="rect">
            <a:avLst/>
          </a:prstGeom>
        </p:spPr>
      </p:pic>
      <p:grpSp>
        <p:nvGrpSpPr>
          <p:cNvPr id="3" name="Group 2"/>
          <p:cNvGrpSpPr/>
          <p:nvPr/>
        </p:nvGrpSpPr>
        <p:grpSpPr>
          <a:xfrm>
            <a:off x="395059" y="753748"/>
            <a:ext cx="1274757" cy="3136278"/>
            <a:chOff x="-1274757" y="1406694"/>
            <a:chExt cx="1274757" cy="3136278"/>
          </a:xfrm>
        </p:grpSpPr>
        <p:pic>
          <p:nvPicPr>
            <p:cNvPr id="53" name="Picture 52"/>
            <p:cNvPicPr>
              <a:picLocks noChangeAspect="1"/>
            </p:cNvPicPr>
            <p:nvPr/>
          </p:nvPicPr>
          <p:blipFill rotWithShape="1">
            <a:blip r:embed="rId5">
              <a:extLst>
                <a:ext uri="{BEBA8EAE-BF5A-486C-A8C5-ECC9F3942E4B}">
                  <a14:imgProps xmlns:a14="http://schemas.microsoft.com/office/drawing/2010/main">
                    <a14:imgLayer r:embed="rId4">
                      <a14:imgEffect>
                        <a14:backgroundRemoval t="2768" b="100000" l="1044" r="16493"/>
                      </a14:imgEffect>
                    </a14:imgLayer>
                  </a14:imgProps>
                </a:ext>
                <a:ext uri="{28A0092B-C50C-407E-A947-70E740481C1C}">
                  <a14:useLocalDpi xmlns:a14="http://schemas.microsoft.com/office/drawing/2010/main" val="0"/>
                </a:ext>
              </a:extLst>
            </a:blip>
            <a:srcRect r="83632" b="59462"/>
            <a:stretch/>
          </p:blipFill>
          <p:spPr>
            <a:xfrm>
              <a:off x="-1274757" y="1406694"/>
              <a:ext cx="1274757" cy="1568337"/>
            </a:xfrm>
            <a:prstGeom prst="rect">
              <a:avLst/>
            </a:prstGeom>
          </p:spPr>
        </p:pic>
        <p:pic>
          <p:nvPicPr>
            <p:cNvPr id="54" name="Picture 53"/>
            <p:cNvPicPr>
              <a:picLocks noChangeAspect="1"/>
            </p:cNvPicPr>
            <p:nvPr/>
          </p:nvPicPr>
          <p:blipFill rotWithShape="1">
            <a:blip r:embed="rId6">
              <a:extLst>
                <a:ext uri="{BEBA8EAE-BF5A-486C-A8C5-ECC9F3942E4B}">
                  <a14:imgProps xmlns:a14="http://schemas.microsoft.com/office/drawing/2010/main">
                    <a14:imgLayer r:embed="rId4">
                      <a14:imgEffect>
                        <a14:backgroundRemoval t="37197" b="79931" l="0" r="17328"/>
                      </a14:imgEffect>
                    </a14:imgLayer>
                  </a14:imgProps>
                </a:ext>
                <a:ext uri="{28A0092B-C50C-407E-A947-70E740481C1C}">
                  <a14:useLocalDpi xmlns:a14="http://schemas.microsoft.com/office/drawing/2010/main" val="0"/>
                </a:ext>
              </a:extLst>
            </a:blip>
            <a:srcRect l="3416" t="31544" r="84657" b="14808"/>
            <a:stretch/>
          </p:blipFill>
          <p:spPr>
            <a:xfrm>
              <a:off x="-928915" y="2467429"/>
              <a:ext cx="928915" cy="2075543"/>
            </a:xfrm>
            <a:prstGeom prst="rect">
              <a:avLst/>
            </a:prstGeom>
          </p:spPr>
        </p:pic>
      </p:grpSp>
      <p:pic>
        <p:nvPicPr>
          <p:cNvPr id="55" name="Picture 54"/>
          <p:cNvPicPr>
            <a:picLocks noChangeAspect="1"/>
          </p:cNvPicPr>
          <p:nvPr/>
        </p:nvPicPr>
        <p:blipFill rotWithShape="1">
          <a:blip r:embed="rId7">
            <a:extLst>
              <a:ext uri="{BEBA8EAE-BF5A-486C-A8C5-ECC9F3942E4B}">
                <a14:imgProps xmlns:a14="http://schemas.microsoft.com/office/drawing/2010/main">
                  <a14:imgLayer r:embed="rId4">
                    <a14:imgEffect>
                      <a14:backgroundRemoval t="9862" b="81834" l="14823" r="35491"/>
                    </a14:imgEffect>
                  </a14:imgLayer>
                </a14:imgProps>
              </a:ext>
              <a:ext uri="{28A0092B-C50C-407E-A947-70E740481C1C}">
                <a14:useLocalDpi xmlns:a14="http://schemas.microsoft.com/office/drawing/2010/main" val="0"/>
              </a:ext>
            </a:extLst>
          </a:blip>
          <a:srcRect l="14963" t="10865" r="61927" b="16058"/>
          <a:stretch/>
        </p:blipFill>
        <p:spPr>
          <a:xfrm>
            <a:off x="1819488" y="1161884"/>
            <a:ext cx="1799771" cy="2827219"/>
          </a:xfrm>
          <a:prstGeom prst="rect">
            <a:avLst/>
          </a:prstGeom>
        </p:spPr>
      </p:pic>
      <p:grpSp>
        <p:nvGrpSpPr>
          <p:cNvPr id="4" name="Group 3"/>
          <p:cNvGrpSpPr/>
          <p:nvPr/>
        </p:nvGrpSpPr>
        <p:grpSpPr>
          <a:xfrm>
            <a:off x="3604745" y="1045427"/>
            <a:ext cx="1727200" cy="2248126"/>
            <a:chOff x="-1088573" y="1262743"/>
            <a:chExt cx="1727200" cy="2248126"/>
          </a:xfrm>
        </p:grpSpPr>
        <p:pic>
          <p:nvPicPr>
            <p:cNvPr id="56" name="Picture 55"/>
            <p:cNvPicPr>
              <a:picLocks noChangeAspect="1"/>
            </p:cNvPicPr>
            <p:nvPr/>
          </p:nvPicPr>
          <p:blipFill rotWithShape="1">
            <a:blip r:embed="rId8">
              <a:extLst>
                <a:ext uri="{BEBA8EAE-BF5A-486C-A8C5-ECC9F3942E4B}">
                  <a14:imgProps xmlns:a14="http://schemas.microsoft.com/office/drawing/2010/main">
                    <a14:imgLayer r:embed="rId4">
                      <a14:imgEffect>
                        <a14:backgroundRemoval t="9862" b="77682" l="34864" r="55428"/>
                      </a14:imgEffect>
                    </a14:imgLayer>
                  </a14:imgProps>
                </a:ext>
                <a:ext uri="{28A0092B-C50C-407E-A947-70E740481C1C}">
                  <a14:useLocalDpi xmlns:a14="http://schemas.microsoft.com/office/drawing/2010/main" val="0"/>
                </a:ext>
              </a:extLst>
            </a:blip>
            <a:srcRect l="34477" t="10681" r="43346" b="65309"/>
            <a:stretch/>
          </p:blipFill>
          <p:spPr>
            <a:xfrm>
              <a:off x="-1088573" y="1262743"/>
              <a:ext cx="1727200" cy="928914"/>
            </a:xfrm>
            <a:prstGeom prst="rect">
              <a:avLst/>
            </a:prstGeom>
          </p:spPr>
        </p:pic>
        <p:pic>
          <p:nvPicPr>
            <p:cNvPr id="57" name="Picture 56"/>
            <p:cNvPicPr>
              <a:picLocks noChangeAspect="1"/>
            </p:cNvPicPr>
            <p:nvPr/>
          </p:nvPicPr>
          <p:blipFill rotWithShape="1">
            <a:blip r:embed="rId9">
              <a:extLst>
                <a:ext uri="{BEBA8EAE-BF5A-486C-A8C5-ECC9F3942E4B}">
                  <a14:imgProps xmlns:a14="http://schemas.microsoft.com/office/drawing/2010/main">
                    <a14:imgLayer r:embed="rId4">
                      <a14:imgEffect>
                        <a14:backgroundRemoval t="29239" b="75433" l="40397" r="55428"/>
                      </a14:imgEffect>
                    </a14:imgLayer>
                  </a14:imgProps>
                </a:ext>
                <a:ext uri="{28A0092B-C50C-407E-A947-70E740481C1C}">
                  <a14:useLocalDpi xmlns:a14="http://schemas.microsoft.com/office/drawing/2010/main" val="0"/>
                </a:ext>
              </a:extLst>
            </a:blip>
            <a:srcRect l="43056" t="33034" r="45116" b="27199"/>
            <a:stretch/>
          </p:blipFill>
          <p:spPr>
            <a:xfrm>
              <a:off x="-406621" y="1972354"/>
              <a:ext cx="921189" cy="1538515"/>
            </a:xfrm>
            <a:prstGeom prst="rect">
              <a:avLst/>
            </a:prstGeom>
          </p:spPr>
        </p:pic>
      </p:grpSp>
      <p:grpSp>
        <p:nvGrpSpPr>
          <p:cNvPr id="5" name="Group 4"/>
          <p:cNvGrpSpPr/>
          <p:nvPr/>
        </p:nvGrpSpPr>
        <p:grpSpPr>
          <a:xfrm>
            <a:off x="5341250" y="950088"/>
            <a:ext cx="1161144" cy="3078219"/>
            <a:chOff x="9002678" y="1008743"/>
            <a:chExt cx="1161144" cy="3078219"/>
          </a:xfrm>
        </p:grpSpPr>
        <p:pic>
          <p:nvPicPr>
            <p:cNvPr id="59" name="Picture 58"/>
            <p:cNvPicPr>
              <a:picLocks noChangeAspect="1"/>
            </p:cNvPicPr>
            <p:nvPr/>
          </p:nvPicPr>
          <p:blipFill rotWithShape="1">
            <a:blip r:embed="rId10">
              <a:extLst>
                <a:ext uri="{BEBA8EAE-BF5A-486C-A8C5-ECC9F3942E4B}">
                  <a14:imgProps xmlns:a14="http://schemas.microsoft.com/office/drawing/2010/main">
                    <a14:imgLayer r:embed="rId4">
                      <a14:imgEffect>
                        <a14:backgroundRemoval t="2768" b="81488" l="54489" r="69415"/>
                      </a14:imgEffect>
                    </a14:imgLayer>
                  </a14:imgProps>
                </a:ext>
                <a:ext uri="{28A0092B-C50C-407E-A947-70E740481C1C}">
                  <a14:useLocalDpi xmlns:a14="http://schemas.microsoft.com/office/drawing/2010/main" val="0"/>
                </a:ext>
              </a:extLst>
            </a:blip>
            <a:srcRect l="54199" r="30892" b="62860"/>
            <a:stretch/>
          </p:blipFill>
          <p:spPr>
            <a:xfrm>
              <a:off x="9002678" y="1008743"/>
              <a:ext cx="1161144" cy="1436913"/>
            </a:xfrm>
            <a:prstGeom prst="rect">
              <a:avLst/>
            </a:prstGeom>
          </p:spPr>
        </p:pic>
        <p:pic>
          <p:nvPicPr>
            <p:cNvPr id="60" name="Picture 59"/>
            <p:cNvPicPr>
              <a:picLocks noChangeAspect="1"/>
            </p:cNvPicPr>
            <p:nvPr/>
          </p:nvPicPr>
          <p:blipFill rotWithShape="1">
            <a:blip r:embed="rId11">
              <a:extLst>
                <a:ext uri="{BEBA8EAE-BF5A-486C-A8C5-ECC9F3942E4B}">
                  <a14:imgProps xmlns:a14="http://schemas.microsoft.com/office/drawing/2010/main">
                    <a14:imgLayer r:embed="rId4">
                      <a14:imgEffect>
                        <a14:backgroundRemoval t="30450" b="80277" l="58768" r="67328"/>
                      </a14:imgEffect>
                    </a14:imgLayer>
                  </a14:imgProps>
                </a:ext>
                <a:ext uri="{28A0092B-C50C-407E-A947-70E740481C1C}">
                  <a14:useLocalDpi xmlns:a14="http://schemas.microsoft.com/office/drawing/2010/main" val="0"/>
                </a:ext>
              </a:extLst>
            </a:blip>
            <a:srcRect l="59170" t="33546" r="31512" b="19894"/>
            <a:stretch/>
          </p:blipFill>
          <p:spPr>
            <a:xfrm>
              <a:off x="9351022" y="2285602"/>
              <a:ext cx="725716" cy="1801360"/>
            </a:xfrm>
            <a:prstGeom prst="rect">
              <a:avLst/>
            </a:prstGeom>
          </p:spPr>
        </p:pic>
      </p:grpSp>
    </p:spTree>
    <p:extLst>
      <p:ext uri="{BB962C8B-B14F-4D97-AF65-F5344CB8AC3E}">
        <p14:creationId xmlns:p14="http://schemas.microsoft.com/office/powerpoint/2010/main" val="376997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6 3.22599E-6 L -0.21198 -0.0025 " pathEditMode="relative" rAng="0" ptsTypes="AA">
                                      <p:cBhvr>
                                        <p:cTn id="6" dur="2000" fill="hold"/>
                                        <p:tgtEl>
                                          <p:spTgt spid="55"/>
                                        </p:tgtEl>
                                        <p:attrNameLst>
                                          <p:attrName>ppt_x</p:attrName>
                                          <p:attrName>ppt_y</p:attrName>
                                        </p:attrNameLst>
                                      </p:cBhvr>
                                      <p:rCtr x="-10608" y="-139"/>
                                    </p:animMotion>
                                  </p:childTnLst>
                                </p:cTn>
                              </p:par>
                              <p:par>
                                <p:cTn id="7" presetID="63" presetClass="path" presetSubtype="0" accel="50000" decel="50000" fill="hold" nodeType="withEffect">
                                  <p:stCondLst>
                                    <p:cond delay="0"/>
                                  </p:stCondLst>
                                  <p:childTnLst>
                                    <p:animMotion origin="layout" path="M 3.33333E-6 3.22599E-6 L 0.37743 -0.00028 " pathEditMode="relative" rAng="0" ptsTypes="AA">
                                      <p:cBhvr>
                                        <p:cTn id="8" dur="2000" fill="hold"/>
                                        <p:tgtEl>
                                          <p:spTgt spid="3"/>
                                        </p:tgtEl>
                                        <p:attrNameLst>
                                          <p:attrName>ppt_x</p:attrName>
                                          <p:attrName>ppt_y</p:attrName>
                                        </p:attrNameLst>
                                      </p:cBhvr>
                                      <p:rCtr x="18872" y="-28"/>
                                    </p:animMotion>
                                  </p:childTnLst>
                                </p:cTn>
                              </p:par>
                              <p:par>
                                <p:cTn id="9" presetID="35" presetClass="path" presetSubtype="0" accel="50000" decel="50000" fill="hold" nodeType="withEffect">
                                  <p:stCondLst>
                                    <p:cond delay="0"/>
                                  </p:stCondLst>
                                  <p:childTnLst>
                                    <p:animMotion origin="layout" path="M -3.33333E-6 3.22599E-6 L -0.33889 3.22599E-6 " pathEditMode="relative" rAng="0" ptsTypes="AA">
                                      <p:cBhvr>
                                        <p:cTn id="10" dur="2000" fill="hold"/>
                                        <p:tgtEl>
                                          <p:spTgt spid="5"/>
                                        </p:tgtEl>
                                        <p:attrNameLst>
                                          <p:attrName>ppt_x</p:attrName>
                                          <p:attrName>ppt_y</p:attrName>
                                        </p:attrNameLst>
                                      </p:cBhvr>
                                      <p:rCtr x="-16944" y="0"/>
                                    </p:animMotion>
                                  </p:childTnLst>
                                </p:cTn>
                              </p:par>
                              <p:par>
                                <p:cTn id="11" presetID="63" presetClass="path" presetSubtype="0" accel="50000" decel="50000" fill="hold" nodeType="withEffect">
                                  <p:stCondLst>
                                    <p:cond delay="0"/>
                                  </p:stCondLst>
                                  <p:childTnLst>
                                    <p:animMotion origin="layout" path="M 0.00157 0.0261 L 0.17361 0.03138 " pathEditMode="relative" rAng="0" ptsTypes="AA">
                                      <p:cBhvr>
                                        <p:cTn id="12" dur="2000" fill="hold"/>
                                        <p:tgtEl>
                                          <p:spTgt spid="4"/>
                                        </p:tgtEl>
                                        <p:attrNameLst>
                                          <p:attrName>ppt_x</p:attrName>
                                          <p:attrName>ppt_y</p:attrName>
                                        </p:attrNameLst>
                                      </p:cBhvr>
                                      <p:rCtr x="8594" y="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extBox 4"/>
          <p:cNvSpPr txBox="1"/>
          <p:nvPr/>
        </p:nvSpPr>
        <p:spPr>
          <a:xfrm>
            <a:off x="4956628" y="2639243"/>
            <a:ext cx="3817257" cy="1569660"/>
          </a:xfrm>
          <a:prstGeom prst="rect">
            <a:avLst/>
          </a:prstGeom>
          <a:noFill/>
        </p:spPr>
        <p:txBody>
          <a:bodyPr wrap="square" rtlCol="0">
            <a:spAutoFit/>
          </a:bodyPr>
          <a:lstStyle/>
          <a:p>
            <a:pPr algn="ctr"/>
            <a:r>
              <a:rPr lang="en-US" sz="9600" b="1" dirty="0" smtClean="0">
                <a:solidFill>
                  <a:srgbClr val="C00000"/>
                </a:solidFill>
                <a:latin typeface="Arial" pitchFamily="34" charset="0"/>
                <a:cs typeface="Arial" pitchFamily="34" charset="0"/>
              </a:rPr>
              <a:t>BÀI </a:t>
            </a:r>
            <a:r>
              <a:rPr lang="en-US" sz="9600" b="1" dirty="0" smtClean="0">
                <a:solidFill>
                  <a:srgbClr val="C00000"/>
                </a:solidFill>
                <a:latin typeface="Arial" pitchFamily="34" charset="0"/>
                <a:cs typeface="Arial" pitchFamily="34" charset="0"/>
              </a:rPr>
              <a:t>5</a:t>
            </a:r>
            <a:endParaRPr lang="en-US" sz="9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999403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66" y="720596"/>
            <a:ext cx="3384098" cy="45121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332" y="1054417"/>
            <a:ext cx="5220292" cy="3953005"/>
          </a:xfrm>
          <a:prstGeom prst="rect">
            <a:avLst/>
          </a:prstGeom>
        </p:spPr>
      </p:pic>
      <p:sp>
        <p:nvSpPr>
          <p:cNvPr id="5" name="TextBox 4"/>
          <p:cNvSpPr txBox="1"/>
          <p:nvPr/>
        </p:nvSpPr>
        <p:spPr>
          <a:xfrm>
            <a:off x="72570" y="58056"/>
            <a:ext cx="1800493" cy="523220"/>
          </a:xfrm>
          <a:prstGeom prst="rect">
            <a:avLst/>
          </a:prstGeom>
          <a:noFill/>
        </p:spPr>
        <p:txBody>
          <a:bodyPr wrap="none" rtlCol="0">
            <a:spAutoFit/>
          </a:bodyPr>
          <a:lstStyle/>
          <a:p>
            <a:r>
              <a:rPr lang="en-US" sz="2800" b="1" u="sng" dirty="0" err="1" smtClean="0">
                <a:solidFill>
                  <a:srgbClr val="FF0000"/>
                </a:solidFill>
                <a:latin typeface="Arial" pitchFamily="34" charset="0"/>
                <a:cs typeface="Arial" pitchFamily="34" charset="0"/>
              </a:rPr>
              <a:t>Bài</a:t>
            </a:r>
            <a:r>
              <a:rPr lang="en-US" sz="2800" b="1" u="sng" dirty="0" smtClean="0">
                <a:solidFill>
                  <a:srgbClr val="FF0000"/>
                </a:solidFill>
                <a:latin typeface="Arial" pitchFamily="34" charset="0"/>
                <a:cs typeface="Arial" pitchFamily="34" charset="0"/>
              </a:rPr>
              <a:t> 5. </a:t>
            </a:r>
            <a:r>
              <a:rPr lang="en-US" sz="2800" b="1" u="sng" dirty="0" err="1" smtClean="0">
                <a:solidFill>
                  <a:srgbClr val="FF0000"/>
                </a:solidFill>
                <a:latin typeface="Arial" pitchFamily="34" charset="0"/>
                <a:cs typeface="Arial" pitchFamily="34" charset="0"/>
              </a:rPr>
              <a:t>Số</a:t>
            </a:r>
            <a:r>
              <a:rPr lang="en-US" sz="2800" b="1" u="sng" dirty="0" smtClean="0">
                <a:solidFill>
                  <a:srgbClr val="FF0000"/>
                </a:solidFill>
                <a:latin typeface="Arial" pitchFamily="34" charset="0"/>
                <a:cs typeface="Arial" pitchFamily="34" charset="0"/>
              </a:rPr>
              <a:t>.</a:t>
            </a:r>
            <a:endParaRPr lang="en-US" sz="2800" b="1" u="sng" dirty="0">
              <a:solidFill>
                <a:srgbClr val="FF0000"/>
              </a:solidFill>
              <a:latin typeface="Arial" pitchFamily="34" charset="0"/>
              <a:cs typeface="Arial" pitchFamily="34" charset="0"/>
            </a:endParaRPr>
          </a:p>
        </p:txBody>
      </p:sp>
      <p:sp>
        <p:nvSpPr>
          <p:cNvPr id="6" name="TextBox 5"/>
          <p:cNvSpPr txBox="1"/>
          <p:nvPr/>
        </p:nvSpPr>
        <p:spPr>
          <a:xfrm>
            <a:off x="1844035" y="4586514"/>
            <a:ext cx="385042" cy="523220"/>
          </a:xfrm>
          <a:prstGeom prst="rect">
            <a:avLst/>
          </a:prstGeom>
          <a:noFill/>
        </p:spPr>
        <p:txBody>
          <a:bodyPr wrap="none" rtlCol="0">
            <a:spAutoFit/>
          </a:bodyPr>
          <a:lstStyle/>
          <a:p>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8" name="TextBox 7"/>
          <p:cNvSpPr txBox="1"/>
          <p:nvPr/>
        </p:nvSpPr>
        <p:spPr>
          <a:xfrm>
            <a:off x="6626491" y="4405797"/>
            <a:ext cx="385042" cy="523220"/>
          </a:xfrm>
          <a:prstGeom prst="rect">
            <a:avLst/>
          </a:prstGeom>
          <a:noFill/>
        </p:spPr>
        <p:txBody>
          <a:bodyPr wrap="none" rtlCol="0">
            <a:spAutoFit/>
          </a:bodyPr>
          <a:lstStyle/>
          <a:p>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9" name="TextBox 8"/>
          <p:cNvSpPr txBox="1"/>
          <p:nvPr/>
        </p:nvSpPr>
        <p:spPr>
          <a:xfrm>
            <a:off x="1778726" y="4651830"/>
            <a:ext cx="508408" cy="400110"/>
          </a:xfrm>
          <a:prstGeom prst="rect">
            <a:avLst/>
          </a:prstGeom>
          <a:solidFill>
            <a:schemeClr val="bg1"/>
          </a:solidFill>
        </p:spPr>
        <p:txBody>
          <a:bodyPr wrap="square" rtlCol="0">
            <a:spAutoFit/>
          </a:bodyPr>
          <a:lstStyle/>
          <a:p>
            <a:r>
              <a:rPr lang="en-US" sz="2000" dirty="0" smtClean="0">
                <a:latin typeface="Arial" pitchFamily="34" charset="0"/>
                <a:cs typeface="Arial" pitchFamily="34" charset="0"/>
              </a:rPr>
              <a:t>16</a:t>
            </a:r>
            <a:endParaRPr lang="en-US" sz="2000" dirty="0">
              <a:latin typeface="Arial" pitchFamily="34" charset="0"/>
              <a:cs typeface="Arial" pitchFamily="34" charset="0"/>
            </a:endParaRPr>
          </a:p>
        </p:txBody>
      </p:sp>
      <p:sp>
        <p:nvSpPr>
          <p:cNvPr id="10" name="TextBox 9"/>
          <p:cNvSpPr txBox="1"/>
          <p:nvPr/>
        </p:nvSpPr>
        <p:spPr>
          <a:xfrm>
            <a:off x="6619237" y="4456599"/>
            <a:ext cx="470000" cy="400110"/>
          </a:xfrm>
          <a:prstGeom prst="rect">
            <a:avLst/>
          </a:prstGeom>
          <a:solidFill>
            <a:schemeClr val="bg1"/>
          </a:solidFill>
        </p:spPr>
        <p:txBody>
          <a:bodyPr wrap="none" rtlCol="0">
            <a:spAutoFit/>
          </a:bodyPr>
          <a:lstStyle/>
          <a:p>
            <a:r>
              <a:rPr lang="en-US" sz="2000" dirty="0" smtClean="0">
                <a:latin typeface="Arial" pitchFamily="34" charset="0"/>
                <a:cs typeface="Arial" pitchFamily="34" charset="0"/>
              </a:rPr>
              <a:t>21</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892731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4" y="58056"/>
            <a:ext cx="1568058" cy="461665"/>
          </a:xfrm>
          <a:prstGeom prst="rect">
            <a:avLst/>
          </a:prstGeom>
          <a:noFill/>
        </p:spPr>
        <p:txBody>
          <a:bodyPr wrap="none" rtlCol="0">
            <a:spAutoFit/>
          </a:bodyPr>
          <a:lstStyle/>
          <a:p>
            <a:r>
              <a:rPr lang="en-US" sz="2400" b="1" u="sng" dirty="0" err="1" smtClean="0">
                <a:solidFill>
                  <a:srgbClr val="FF0000"/>
                </a:solidFill>
                <a:latin typeface="Arial" pitchFamily="34" charset="0"/>
                <a:cs typeface="Arial" pitchFamily="34" charset="0"/>
              </a:rPr>
              <a:t>Bài</a:t>
            </a:r>
            <a:r>
              <a:rPr lang="en-US" sz="2400" b="1" u="sng" dirty="0" smtClean="0">
                <a:solidFill>
                  <a:srgbClr val="FF0000"/>
                </a:solidFill>
                <a:latin typeface="Arial" pitchFamily="34" charset="0"/>
                <a:cs typeface="Arial" pitchFamily="34" charset="0"/>
              </a:rPr>
              <a:t> 6. </a:t>
            </a:r>
            <a:r>
              <a:rPr lang="en-US" sz="2400" b="1" u="sng" dirty="0" err="1" smtClean="0">
                <a:solidFill>
                  <a:srgbClr val="FF0000"/>
                </a:solidFill>
                <a:latin typeface="Arial" pitchFamily="34" charset="0"/>
                <a:cs typeface="Arial" pitchFamily="34" charset="0"/>
              </a:rPr>
              <a:t>Số</a:t>
            </a:r>
            <a:r>
              <a:rPr lang="en-US" sz="2400" b="1" u="sng" dirty="0" smtClean="0">
                <a:solidFill>
                  <a:srgbClr val="FF0000"/>
                </a:solidFill>
                <a:latin typeface="Arial" pitchFamily="34" charset="0"/>
                <a:cs typeface="Arial" pitchFamily="34" charset="0"/>
              </a:rPr>
              <a:t>.</a:t>
            </a:r>
            <a:endParaRPr lang="en-US" sz="2400" b="1" u="sng" dirty="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275" y="-16978"/>
            <a:ext cx="6800697" cy="5717464"/>
          </a:xfrm>
          <a:prstGeom prst="rect">
            <a:avLst/>
          </a:prstGeom>
        </p:spPr>
      </p:pic>
      <p:sp>
        <p:nvSpPr>
          <p:cNvPr id="7" name="Rectangle 6"/>
          <p:cNvSpPr/>
          <p:nvPr/>
        </p:nvSpPr>
        <p:spPr>
          <a:xfrm>
            <a:off x="76717" y="557773"/>
            <a:ext cx="2106931" cy="3416320"/>
          </a:xfrm>
          <a:prstGeom prst="rect">
            <a:avLst/>
          </a:prstGeom>
        </p:spPr>
        <p:txBody>
          <a:bodyPr wrap="square">
            <a:spAutoFit/>
          </a:bodyPr>
          <a:lstStyle/>
          <a:p>
            <a:pPr algn="just"/>
            <a:r>
              <a:rPr lang="en-US" sz="2400" dirty="0" smtClean="0">
                <a:solidFill>
                  <a:srgbClr val="006600"/>
                </a:solidFill>
                <a:latin typeface="Arial" pitchFamily="34" charset="0"/>
                <a:cs typeface="Arial" pitchFamily="34" charset="0"/>
              </a:rPr>
              <a:t>D</a:t>
            </a:r>
            <a:r>
              <a:rPr lang="vi-VN" sz="2400" dirty="0" smtClean="0">
                <a:solidFill>
                  <a:srgbClr val="006600"/>
                </a:solidFill>
                <a:latin typeface="Arial" pitchFamily="34" charset="0"/>
                <a:cs typeface="Arial" pitchFamily="34" charset="0"/>
              </a:rPr>
              <a:t>ùng </a:t>
            </a:r>
            <a:r>
              <a:rPr lang="vi-VN" sz="2400" dirty="0">
                <a:solidFill>
                  <a:srgbClr val="006600"/>
                </a:solidFill>
                <a:latin typeface="Arial" pitchFamily="34" charset="0"/>
                <a:cs typeface="Arial" pitchFamily="34" charset="0"/>
              </a:rPr>
              <a:t>thước có vạch xăng-ti-mét để đo chiều cao của cửa sổ, cửa ra vào, chiều ngang ngôi nhà và chiều dài mái nhà.</a:t>
            </a:r>
            <a:endParaRPr lang="en-US" sz="24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2015269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95501"/>
            <a:ext cx="8915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smtClean="0">
                <a:ln w="0"/>
                <a:solidFill>
                  <a:srgbClr val="FF0000"/>
                </a:solidFill>
                <a:effectLst>
                  <a:reflection blurRad="12700" stA="50000" endPos="50000" dist="5000" dir="5400000" sy="-100000" rotWithShape="0"/>
                </a:effectLst>
              </a:rPr>
              <a:t>TRÂN TRỌNG CẢM ƠN!</a:t>
            </a:r>
            <a:endParaRPr lang="en-US" sz="4400" b="1" cap="all">
              <a:ln w="0"/>
              <a:solidFill>
                <a:srgbClr val="FF0000"/>
              </a:solidFill>
              <a:effectLst>
                <a:reflection blurRad="12700" stA="50000" endPos="50000" dist="5000" dir="5400000" sy="-100000" rotWithShape="0"/>
              </a:effectLst>
            </a:endParaRPr>
          </a:p>
        </p:txBody>
      </p:sp>
      <p:pic>
        <p:nvPicPr>
          <p:cNvPr id="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93" y="3645838"/>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9970" y="3675824"/>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9783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587"/>
          <a:stretch/>
        </p:blipFill>
        <p:spPr>
          <a:xfrm>
            <a:off x="0" y="0"/>
            <a:ext cx="9144000" cy="5705230"/>
          </a:xfrm>
          <a:prstGeom prst="rect">
            <a:avLst/>
          </a:prstGeom>
        </p:spPr>
      </p:pic>
      <p:sp>
        <p:nvSpPr>
          <p:cNvPr id="6" name="Rounded Rectangle 5"/>
          <p:cNvSpPr/>
          <p:nvPr/>
        </p:nvSpPr>
        <p:spPr>
          <a:xfrm>
            <a:off x="769260" y="783775"/>
            <a:ext cx="7895772" cy="3439882"/>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400" b="1" dirty="0" err="1" smtClean="0">
                <a:solidFill>
                  <a:srgbClr val="FF0000"/>
                </a:solidFill>
                <a:latin typeface=".VnAvant" pitchFamily="34" charset="0"/>
                <a:ea typeface="Tahoma" pitchFamily="34" charset="0"/>
                <a:cs typeface="Tahoma" pitchFamily="34" charset="0"/>
              </a:rPr>
              <a:t>Bµi</a:t>
            </a:r>
            <a:r>
              <a:rPr lang="en-US" sz="5400" b="1" dirty="0" smtClean="0">
                <a:solidFill>
                  <a:srgbClr val="FF0000"/>
                </a:solidFill>
                <a:latin typeface=".VnAvant" pitchFamily="34" charset="0"/>
                <a:ea typeface="Tahoma" pitchFamily="34" charset="0"/>
                <a:cs typeface="Tahoma" pitchFamily="34" charset="0"/>
              </a:rPr>
              <a:t> 54</a:t>
            </a:r>
          </a:p>
          <a:p>
            <a:pPr algn="ctr">
              <a:lnSpc>
                <a:spcPct val="150000"/>
              </a:lnSpc>
            </a:pPr>
            <a:r>
              <a:rPr lang="en-US" sz="5400" b="1" dirty="0" smtClean="0">
                <a:solidFill>
                  <a:srgbClr val="FF0000"/>
                </a:solidFill>
                <a:latin typeface="Arial" pitchFamily="34" charset="0"/>
                <a:ea typeface="Tahoma" pitchFamily="34" charset="0"/>
                <a:cs typeface="Arial" pitchFamily="34" charset="0"/>
              </a:rPr>
              <a:t>EM ÔN LẠI NHỮNG GÌ ĐÃ HỌC</a:t>
            </a:r>
          </a:p>
        </p:txBody>
      </p:sp>
    </p:spTree>
    <p:extLst>
      <p:ext uri="{BB962C8B-B14F-4D97-AF65-F5344CB8AC3E}">
        <p14:creationId xmlns:p14="http://schemas.microsoft.com/office/powerpoint/2010/main" val="3240351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0" y="0"/>
            <a:ext cx="9141569" cy="57037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45146" y="116114"/>
            <a:ext cx="8868228" cy="5485876"/>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57" y="651332"/>
            <a:ext cx="7779657" cy="4950658"/>
          </a:xfrm>
          <a:prstGeom prst="rect">
            <a:avLst/>
          </a:prstGeom>
        </p:spPr>
      </p:pic>
      <p:sp>
        <p:nvSpPr>
          <p:cNvPr id="15" name="TextBox 14"/>
          <p:cNvSpPr txBox="1"/>
          <p:nvPr/>
        </p:nvSpPr>
        <p:spPr>
          <a:xfrm>
            <a:off x="261289" y="130629"/>
            <a:ext cx="8752085" cy="415498"/>
          </a:xfrm>
          <a:prstGeom prst="rect">
            <a:avLst/>
          </a:prstGeom>
          <a:noFill/>
        </p:spPr>
        <p:txBody>
          <a:bodyPr wrap="square" rtlCol="0">
            <a:spAutoFit/>
          </a:bodyPr>
          <a:lstStyle/>
          <a:p>
            <a:r>
              <a:rPr lang="en-US" sz="2100" b="1" dirty="0" err="1" smtClean="0">
                <a:solidFill>
                  <a:srgbClr val="FF0000"/>
                </a:solidFill>
                <a:latin typeface="Arial" pitchFamily="34" charset="0"/>
                <a:cs typeface="Arial" pitchFamily="34" charset="0"/>
              </a:rPr>
              <a:t>Bài</a:t>
            </a:r>
            <a:r>
              <a:rPr lang="en-US" sz="2100" b="1" dirty="0" smtClean="0">
                <a:solidFill>
                  <a:srgbClr val="FF0000"/>
                </a:solidFill>
                <a:latin typeface="Arial" pitchFamily="34" charset="0"/>
                <a:cs typeface="Arial" pitchFamily="34" charset="0"/>
              </a:rPr>
              <a:t> 1: </a:t>
            </a:r>
            <a:r>
              <a:rPr lang="en-US" sz="2100" b="1" dirty="0" err="1" smtClean="0">
                <a:solidFill>
                  <a:srgbClr val="FF0000"/>
                </a:solidFill>
                <a:latin typeface="Arial" pitchFamily="34" charset="0"/>
                <a:cs typeface="Arial" pitchFamily="34" charset="0"/>
              </a:rPr>
              <a:t>Đọc</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những</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số</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còn</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thiếu</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để</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có</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bảng</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các</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số</a:t>
            </a:r>
            <a:r>
              <a:rPr lang="en-US" sz="2100" b="1" dirty="0" smtClean="0">
                <a:solidFill>
                  <a:srgbClr val="FF0000"/>
                </a:solidFill>
                <a:latin typeface="Arial" pitchFamily="34" charset="0"/>
                <a:cs typeface="Arial" pitchFamily="34" charset="0"/>
              </a:rPr>
              <a:t> </a:t>
            </a:r>
            <a:r>
              <a:rPr lang="en-US" sz="2100" b="1" dirty="0" err="1" smtClean="0">
                <a:solidFill>
                  <a:srgbClr val="FF0000"/>
                </a:solidFill>
                <a:latin typeface="Arial" pitchFamily="34" charset="0"/>
                <a:cs typeface="Arial" pitchFamily="34" charset="0"/>
              </a:rPr>
              <a:t>từ</a:t>
            </a:r>
            <a:r>
              <a:rPr lang="en-US" sz="2100" b="1" dirty="0" smtClean="0">
                <a:solidFill>
                  <a:srgbClr val="FF0000"/>
                </a:solidFill>
                <a:latin typeface="Arial" pitchFamily="34" charset="0"/>
                <a:cs typeface="Arial" pitchFamily="34" charset="0"/>
              </a:rPr>
              <a:t> 1 </a:t>
            </a:r>
            <a:r>
              <a:rPr lang="en-US" sz="2100" b="1" dirty="0" err="1" smtClean="0">
                <a:solidFill>
                  <a:srgbClr val="FF0000"/>
                </a:solidFill>
                <a:latin typeface="Arial" pitchFamily="34" charset="0"/>
                <a:cs typeface="Arial" pitchFamily="34" charset="0"/>
              </a:rPr>
              <a:t>đến</a:t>
            </a:r>
            <a:r>
              <a:rPr lang="en-US" sz="2100" b="1" dirty="0" smtClean="0">
                <a:solidFill>
                  <a:srgbClr val="FF0000"/>
                </a:solidFill>
                <a:latin typeface="Arial" pitchFamily="34" charset="0"/>
                <a:cs typeface="Arial" pitchFamily="34" charset="0"/>
              </a:rPr>
              <a:t> 100.</a:t>
            </a:r>
            <a:endParaRPr lang="en-US" sz="2100" b="1" dirty="0">
              <a:solidFill>
                <a:srgbClr val="FF0000"/>
              </a:solidFill>
              <a:latin typeface="Arial" pitchFamily="34" charset="0"/>
              <a:cs typeface="Arial" pitchFamily="34" charset="0"/>
            </a:endParaRPr>
          </a:p>
        </p:txBody>
      </p:sp>
      <p:grpSp>
        <p:nvGrpSpPr>
          <p:cNvPr id="16" name="Group 15"/>
          <p:cNvGrpSpPr/>
          <p:nvPr/>
        </p:nvGrpSpPr>
        <p:grpSpPr>
          <a:xfrm>
            <a:off x="2685141" y="899885"/>
            <a:ext cx="391886" cy="369332"/>
            <a:chOff x="9550400" y="-508000"/>
            <a:chExt cx="391886" cy="369332"/>
          </a:xfrm>
        </p:grpSpPr>
        <p:sp>
          <p:nvSpPr>
            <p:cNvPr id="6" name="Rectangle 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 name="Rectangle 7"/>
            <p:cNvSpPr/>
            <p:nvPr/>
          </p:nvSpPr>
          <p:spPr>
            <a:xfrm>
              <a:off x="9593942" y="-508000"/>
              <a:ext cx="312906" cy="369332"/>
            </a:xfrm>
            <a:prstGeom prst="rect">
              <a:avLst/>
            </a:prstGeom>
            <a:solidFill>
              <a:schemeClr val="bg1"/>
            </a:solidFill>
            <a:ln>
              <a:solidFill>
                <a:schemeClr val="bg1"/>
              </a:solidFill>
            </a:ln>
          </p:spPr>
          <p:txBody>
            <a:bodyPr wrap="none">
              <a:spAutoFit/>
            </a:bodyPr>
            <a:lstStyle/>
            <a:p>
              <a:r>
                <a:rPr lang="en-US" sz="1800" dirty="0">
                  <a:latin typeface="Arial" pitchFamily="34" charset="0"/>
                  <a:cs typeface="Arial" pitchFamily="34" charset="0"/>
                </a:rPr>
                <a:t>2</a:t>
              </a:r>
            </a:p>
          </p:txBody>
        </p:sp>
      </p:grpSp>
      <p:grpSp>
        <p:nvGrpSpPr>
          <p:cNvPr id="17" name="Group 16"/>
          <p:cNvGrpSpPr/>
          <p:nvPr/>
        </p:nvGrpSpPr>
        <p:grpSpPr>
          <a:xfrm>
            <a:off x="3200391" y="893416"/>
            <a:ext cx="391886" cy="369332"/>
            <a:chOff x="9550400" y="-508000"/>
            <a:chExt cx="391886" cy="369332"/>
          </a:xfrm>
        </p:grpSpPr>
        <p:sp>
          <p:nvSpPr>
            <p:cNvPr id="18" name="Rectangle 1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9" name="Rectangle 18"/>
            <p:cNvSpPr/>
            <p:nvPr/>
          </p:nvSpPr>
          <p:spPr>
            <a:xfrm>
              <a:off x="9593942" y="-508000"/>
              <a:ext cx="31290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a:t>
              </a:r>
              <a:endParaRPr lang="en-US" sz="1800" dirty="0">
                <a:latin typeface="Arial" pitchFamily="34" charset="0"/>
                <a:cs typeface="Arial" pitchFamily="34" charset="0"/>
              </a:endParaRPr>
            </a:p>
          </p:txBody>
        </p:sp>
      </p:grpSp>
      <p:grpSp>
        <p:nvGrpSpPr>
          <p:cNvPr id="20" name="Group 19"/>
          <p:cNvGrpSpPr/>
          <p:nvPr/>
        </p:nvGrpSpPr>
        <p:grpSpPr>
          <a:xfrm>
            <a:off x="3737417" y="899885"/>
            <a:ext cx="391886" cy="369332"/>
            <a:chOff x="9550400" y="-508000"/>
            <a:chExt cx="391886" cy="369332"/>
          </a:xfrm>
        </p:grpSpPr>
        <p:sp>
          <p:nvSpPr>
            <p:cNvPr id="21" name="Rectangle 20"/>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22" name="Rectangle 21"/>
            <p:cNvSpPr/>
            <p:nvPr/>
          </p:nvSpPr>
          <p:spPr>
            <a:xfrm>
              <a:off x="9593942" y="-508000"/>
              <a:ext cx="31290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a:t>
              </a:r>
              <a:endParaRPr lang="en-US" sz="1800" dirty="0">
                <a:latin typeface="Arial" pitchFamily="34" charset="0"/>
                <a:cs typeface="Arial" pitchFamily="34" charset="0"/>
              </a:endParaRPr>
            </a:p>
          </p:txBody>
        </p:sp>
      </p:grpSp>
      <p:grpSp>
        <p:nvGrpSpPr>
          <p:cNvPr id="23" name="Group 22"/>
          <p:cNvGrpSpPr/>
          <p:nvPr/>
        </p:nvGrpSpPr>
        <p:grpSpPr>
          <a:xfrm>
            <a:off x="4281695" y="892631"/>
            <a:ext cx="391886" cy="369332"/>
            <a:chOff x="9550400" y="-508000"/>
            <a:chExt cx="391886" cy="369332"/>
          </a:xfrm>
        </p:grpSpPr>
        <p:sp>
          <p:nvSpPr>
            <p:cNvPr id="24" name="Rectangle 23"/>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25" name="Rectangle 24"/>
            <p:cNvSpPr/>
            <p:nvPr/>
          </p:nvSpPr>
          <p:spPr>
            <a:xfrm>
              <a:off x="9593942" y="-508000"/>
              <a:ext cx="31290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a:t>
              </a:r>
              <a:endParaRPr lang="en-US" sz="1800" dirty="0">
                <a:latin typeface="Arial" pitchFamily="34" charset="0"/>
                <a:cs typeface="Arial" pitchFamily="34" charset="0"/>
              </a:endParaRPr>
            </a:p>
          </p:txBody>
        </p:sp>
      </p:grpSp>
      <p:grpSp>
        <p:nvGrpSpPr>
          <p:cNvPr id="26" name="Group 25"/>
          <p:cNvGrpSpPr/>
          <p:nvPr/>
        </p:nvGrpSpPr>
        <p:grpSpPr>
          <a:xfrm>
            <a:off x="4782431" y="899891"/>
            <a:ext cx="391886" cy="369332"/>
            <a:chOff x="9550400" y="-508000"/>
            <a:chExt cx="391886" cy="369332"/>
          </a:xfrm>
        </p:grpSpPr>
        <p:sp>
          <p:nvSpPr>
            <p:cNvPr id="27" name="Rectangle 26"/>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28" name="Rectangle 27"/>
            <p:cNvSpPr/>
            <p:nvPr/>
          </p:nvSpPr>
          <p:spPr>
            <a:xfrm>
              <a:off x="9593942" y="-508000"/>
              <a:ext cx="31290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a:t>
              </a:r>
              <a:endParaRPr lang="en-US" sz="1800" dirty="0">
                <a:latin typeface="Arial" pitchFamily="34" charset="0"/>
                <a:cs typeface="Arial" pitchFamily="34" charset="0"/>
              </a:endParaRPr>
            </a:p>
          </p:txBody>
        </p:sp>
      </p:grpSp>
      <p:grpSp>
        <p:nvGrpSpPr>
          <p:cNvPr id="29" name="Group 28"/>
          <p:cNvGrpSpPr/>
          <p:nvPr/>
        </p:nvGrpSpPr>
        <p:grpSpPr>
          <a:xfrm>
            <a:off x="5319457" y="892631"/>
            <a:ext cx="391886" cy="369332"/>
            <a:chOff x="9550400" y="-508000"/>
            <a:chExt cx="391886" cy="369332"/>
          </a:xfrm>
        </p:grpSpPr>
        <p:sp>
          <p:nvSpPr>
            <p:cNvPr id="30" name="Rectangle 29"/>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31" name="Rectangle 30"/>
            <p:cNvSpPr/>
            <p:nvPr/>
          </p:nvSpPr>
          <p:spPr>
            <a:xfrm>
              <a:off x="9593942" y="-508000"/>
              <a:ext cx="31290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a:t>
              </a:r>
              <a:endParaRPr lang="en-US" sz="1800" dirty="0">
                <a:latin typeface="Arial" pitchFamily="34" charset="0"/>
                <a:cs typeface="Arial" pitchFamily="34" charset="0"/>
              </a:endParaRPr>
            </a:p>
          </p:txBody>
        </p:sp>
      </p:grpSp>
      <p:grpSp>
        <p:nvGrpSpPr>
          <p:cNvPr id="32" name="Group 31"/>
          <p:cNvGrpSpPr/>
          <p:nvPr/>
        </p:nvGrpSpPr>
        <p:grpSpPr>
          <a:xfrm>
            <a:off x="5850053" y="899885"/>
            <a:ext cx="391886" cy="369332"/>
            <a:chOff x="9550400" y="-508000"/>
            <a:chExt cx="391886" cy="369332"/>
          </a:xfrm>
        </p:grpSpPr>
        <p:sp>
          <p:nvSpPr>
            <p:cNvPr id="33" name="Rectangle 32"/>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34" name="Rectangle 33"/>
            <p:cNvSpPr/>
            <p:nvPr/>
          </p:nvSpPr>
          <p:spPr>
            <a:xfrm>
              <a:off x="9579428" y="-508000"/>
              <a:ext cx="31290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a:t>
              </a:r>
              <a:endParaRPr lang="en-US" sz="1800" dirty="0">
                <a:latin typeface="Arial" pitchFamily="34" charset="0"/>
                <a:cs typeface="Arial" pitchFamily="34" charset="0"/>
              </a:endParaRPr>
            </a:p>
          </p:txBody>
        </p:sp>
      </p:grpSp>
      <p:grpSp>
        <p:nvGrpSpPr>
          <p:cNvPr id="35" name="Group 34"/>
          <p:cNvGrpSpPr/>
          <p:nvPr/>
        </p:nvGrpSpPr>
        <p:grpSpPr>
          <a:xfrm>
            <a:off x="6394331" y="878117"/>
            <a:ext cx="391886" cy="369332"/>
            <a:chOff x="9550400" y="-508000"/>
            <a:chExt cx="391886" cy="369332"/>
          </a:xfrm>
        </p:grpSpPr>
        <p:sp>
          <p:nvSpPr>
            <p:cNvPr id="36" name="Rectangle 3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37" name="Rectangle 36"/>
            <p:cNvSpPr/>
            <p:nvPr/>
          </p:nvSpPr>
          <p:spPr>
            <a:xfrm>
              <a:off x="9593942" y="-508000"/>
              <a:ext cx="31290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a:t>
              </a:r>
              <a:endParaRPr lang="en-US" sz="1800" dirty="0">
                <a:latin typeface="Arial" pitchFamily="34" charset="0"/>
                <a:cs typeface="Arial" pitchFamily="34" charset="0"/>
              </a:endParaRPr>
            </a:p>
          </p:txBody>
        </p:sp>
      </p:grpSp>
      <p:grpSp>
        <p:nvGrpSpPr>
          <p:cNvPr id="41" name="Group 40"/>
          <p:cNvGrpSpPr/>
          <p:nvPr/>
        </p:nvGrpSpPr>
        <p:grpSpPr>
          <a:xfrm>
            <a:off x="2134390" y="1348269"/>
            <a:ext cx="453055" cy="398360"/>
            <a:chOff x="9550400" y="-508000"/>
            <a:chExt cx="453055" cy="398360"/>
          </a:xfrm>
        </p:grpSpPr>
        <p:sp>
          <p:nvSpPr>
            <p:cNvPr id="42" name="Rectangle 41"/>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43" name="Rectangle 42"/>
            <p:cNvSpPr/>
            <p:nvPr/>
          </p:nvSpPr>
          <p:spPr>
            <a:xfrm>
              <a:off x="9579428" y="-478972"/>
              <a:ext cx="424027"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11</a:t>
              </a:r>
              <a:endParaRPr lang="en-US" sz="1800" dirty="0">
                <a:latin typeface="Arial" pitchFamily="34" charset="0"/>
                <a:cs typeface="Arial" pitchFamily="34" charset="0"/>
              </a:endParaRPr>
            </a:p>
          </p:txBody>
        </p:sp>
      </p:grpSp>
      <p:grpSp>
        <p:nvGrpSpPr>
          <p:cNvPr id="44" name="Group 43"/>
          <p:cNvGrpSpPr/>
          <p:nvPr/>
        </p:nvGrpSpPr>
        <p:grpSpPr>
          <a:xfrm>
            <a:off x="3182761" y="1341793"/>
            <a:ext cx="470174" cy="398360"/>
            <a:chOff x="9550400" y="-508000"/>
            <a:chExt cx="470174" cy="398360"/>
          </a:xfrm>
        </p:grpSpPr>
        <p:sp>
          <p:nvSpPr>
            <p:cNvPr id="45" name="Rectangle 44"/>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46" name="Rectangle 45"/>
            <p:cNvSpPr/>
            <p:nvPr/>
          </p:nvSpPr>
          <p:spPr>
            <a:xfrm>
              <a:off x="9579428" y="-478972"/>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13</a:t>
              </a:r>
              <a:endParaRPr lang="en-US" sz="1800" dirty="0">
                <a:latin typeface="Arial" pitchFamily="34" charset="0"/>
                <a:cs typeface="Arial" pitchFamily="34" charset="0"/>
              </a:endParaRPr>
            </a:p>
          </p:txBody>
        </p:sp>
      </p:grpSp>
      <p:grpSp>
        <p:nvGrpSpPr>
          <p:cNvPr id="47" name="Group 46"/>
          <p:cNvGrpSpPr/>
          <p:nvPr/>
        </p:nvGrpSpPr>
        <p:grpSpPr>
          <a:xfrm>
            <a:off x="3712787" y="1333755"/>
            <a:ext cx="470174" cy="398360"/>
            <a:chOff x="9550400" y="-508000"/>
            <a:chExt cx="470174" cy="398360"/>
          </a:xfrm>
        </p:grpSpPr>
        <p:sp>
          <p:nvSpPr>
            <p:cNvPr id="48" name="Rectangle 4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49" name="Rectangle 48"/>
            <p:cNvSpPr/>
            <p:nvPr/>
          </p:nvSpPr>
          <p:spPr>
            <a:xfrm>
              <a:off x="9579428" y="-478972"/>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14</a:t>
              </a:r>
              <a:endParaRPr lang="en-US" sz="1800" dirty="0">
                <a:latin typeface="Arial" pitchFamily="34" charset="0"/>
                <a:cs typeface="Arial" pitchFamily="34" charset="0"/>
              </a:endParaRPr>
            </a:p>
          </p:txBody>
        </p:sp>
      </p:grpSp>
      <p:grpSp>
        <p:nvGrpSpPr>
          <p:cNvPr id="50" name="Group 49"/>
          <p:cNvGrpSpPr/>
          <p:nvPr/>
        </p:nvGrpSpPr>
        <p:grpSpPr>
          <a:xfrm>
            <a:off x="4242551" y="1341793"/>
            <a:ext cx="470174" cy="398360"/>
            <a:chOff x="9550400" y="-508000"/>
            <a:chExt cx="470174" cy="398360"/>
          </a:xfrm>
        </p:grpSpPr>
        <p:sp>
          <p:nvSpPr>
            <p:cNvPr id="51" name="Rectangle 50"/>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52" name="Rectangle 51"/>
            <p:cNvSpPr/>
            <p:nvPr/>
          </p:nvSpPr>
          <p:spPr>
            <a:xfrm>
              <a:off x="9579428" y="-478972"/>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15</a:t>
              </a:r>
              <a:endParaRPr lang="en-US" sz="1800" dirty="0">
                <a:latin typeface="Arial" pitchFamily="34" charset="0"/>
                <a:cs typeface="Arial" pitchFamily="34" charset="0"/>
              </a:endParaRPr>
            </a:p>
          </p:txBody>
        </p:sp>
      </p:grpSp>
      <p:grpSp>
        <p:nvGrpSpPr>
          <p:cNvPr id="53" name="Group 52"/>
          <p:cNvGrpSpPr/>
          <p:nvPr/>
        </p:nvGrpSpPr>
        <p:grpSpPr>
          <a:xfrm>
            <a:off x="4772315" y="1349053"/>
            <a:ext cx="441146" cy="383846"/>
            <a:chOff x="9550400" y="-508000"/>
            <a:chExt cx="441146" cy="383846"/>
          </a:xfrm>
        </p:grpSpPr>
        <p:sp>
          <p:nvSpPr>
            <p:cNvPr id="54" name="Rectangle 53"/>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55" name="Rectangle 54"/>
            <p:cNvSpPr/>
            <p:nvPr/>
          </p:nvSpPr>
          <p:spPr>
            <a:xfrm>
              <a:off x="9550400" y="-49348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16</a:t>
              </a:r>
              <a:endParaRPr lang="en-US" sz="1800" dirty="0">
                <a:latin typeface="Arial" pitchFamily="34" charset="0"/>
                <a:cs typeface="Arial" pitchFamily="34" charset="0"/>
              </a:endParaRPr>
            </a:p>
          </p:txBody>
        </p:sp>
      </p:grpSp>
      <p:grpSp>
        <p:nvGrpSpPr>
          <p:cNvPr id="56" name="Group 55"/>
          <p:cNvGrpSpPr/>
          <p:nvPr/>
        </p:nvGrpSpPr>
        <p:grpSpPr>
          <a:xfrm>
            <a:off x="5287565" y="1341799"/>
            <a:ext cx="441146" cy="369332"/>
            <a:chOff x="9506858" y="-508000"/>
            <a:chExt cx="441146" cy="369332"/>
          </a:xfrm>
        </p:grpSpPr>
        <p:sp>
          <p:nvSpPr>
            <p:cNvPr id="57" name="Rectangle 56"/>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58" name="Rectangle 57"/>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17</a:t>
              </a:r>
              <a:endParaRPr lang="en-US" sz="1800" dirty="0">
                <a:latin typeface="Arial" pitchFamily="34" charset="0"/>
                <a:cs typeface="Arial" pitchFamily="34" charset="0"/>
              </a:endParaRPr>
            </a:p>
          </p:txBody>
        </p:sp>
      </p:grpSp>
      <p:grpSp>
        <p:nvGrpSpPr>
          <p:cNvPr id="59" name="Group 58"/>
          <p:cNvGrpSpPr/>
          <p:nvPr/>
        </p:nvGrpSpPr>
        <p:grpSpPr>
          <a:xfrm>
            <a:off x="5802815" y="1334545"/>
            <a:ext cx="441146" cy="369332"/>
            <a:chOff x="9506858" y="-508000"/>
            <a:chExt cx="441146" cy="369332"/>
          </a:xfrm>
        </p:grpSpPr>
        <p:sp>
          <p:nvSpPr>
            <p:cNvPr id="60" name="Rectangle 59"/>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61" name="Rectangle 60"/>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18</a:t>
              </a:r>
              <a:endParaRPr lang="en-US" sz="1800" dirty="0">
                <a:latin typeface="Arial" pitchFamily="34" charset="0"/>
                <a:cs typeface="Arial" pitchFamily="34" charset="0"/>
              </a:endParaRPr>
            </a:p>
          </p:txBody>
        </p:sp>
      </p:grpSp>
      <p:grpSp>
        <p:nvGrpSpPr>
          <p:cNvPr id="62" name="Group 61"/>
          <p:cNvGrpSpPr/>
          <p:nvPr/>
        </p:nvGrpSpPr>
        <p:grpSpPr>
          <a:xfrm>
            <a:off x="6866891" y="1342583"/>
            <a:ext cx="441146" cy="369332"/>
            <a:chOff x="9506858" y="-508000"/>
            <a:chExt cx="441146" cy="369332"/>
          </a:xfrm>
        </p:grpSpPr>
        <p:sp>
          <p:nvSpPr>
            <p:cNvPr id="63" name="Rectangle 62"/>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64" name="Rectangle 63"/>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20</a:t>
              </a:r>
              <a:endParaRPr lang="en-US" sz="1800" dirty="0">
                <a:latin typeface="Arial" pitchFamily="34" charset="0"/>
                <a:cs typeface="Arial" pitchFamily="34" charset="0"/>
              </a:endParaRPr>
            </a:p>
          </p:txBody>
        </p:sp>
      </p:grpSp>
      <p:grpSp>
        <p:nvGrpSpPr>
          <p:cNvPr id="65" name="Group 64"/>
          <p:cNvGrpSpPr/>
          <p:nvPr/>
        </p:nvGrpSpPr>
        <p:grpSpPr>
          <a:xfrm>
            <a:off x="2128672" y="1812723"/>
            <a:ext cx="441146" cy="369332"/>
            <a:chOff x="9506858" y="-508000"/>
            <a:chExt cx="441146" cy="369332"/>
          </a:xfrm>
        </p:grpSpPr>
        <p:sp>
          <p:nvSpPr>
            <p:cNvPr id="66" name="Rectangle 6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67" name="Rectangle 66"/>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21</a:t>
              </a:r>
              <a:endParaRPr lang="en-US" sz="1800" dirty="0">
                <a:latin typeface="Arial" pitchFamily="34" charset="0"/>
                <a:cs typeface="Arial" pitchFamily="34" charset="0"/>
              </a:endParaRPr>
            </a:p>
          </p:txBody>
        </p:sp>
      </p:grpSp>
      <p:grpSp>
        <p:nvGrpSpPr>
          <p:cNvPr id="68" name="Group 67"/>
          <p:cNvGrpSpPr/>
          <p:nvPr/>
        </p:nvGrpSpPr>
        <p:grpSpPr>
          <a:xfrm>
            <a:off x="2658436" y="1819983"/>
            <a:ext cx="441146" cy="369332"/>
            <a:chOff x="9506858" y="-508000"/>
            <a:chExt cx="441146" cy="369332"/>
          </a:xfrm>
        </p:grpSpPr>
        <p:sp>
          <p:nvSpPr>
            <p:cNvPr id="69" name="Rectangle 68"/>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70" name="Rectangle 69"/>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22</a:t>
              </a:r>
              <a:endParaRPr lang="en-US" sz="1800" dirty="0">
                <a:latin typeface="Arial" pitchFamily="34" charset="0"/>
                <a:cs typeface="Arial" pitchFamily="34" charset="0"/>
              </a:endParaRPr>
            </a:p>
          </p:txBody>
        </p:sp>
      </p:grpSp>
      <p:grpSp>
        <p:nvGrpSpPr>
          <p:cNvPr id="71" name="Group 70"/>
          <p:cNvGrpSpPr/>
          <p:nvPr/>
        </p:nvGrpSpPr>
        <p:grpSpPr>
          <a:xfrm>
            <a:off x="3683493" y="1784479"/>
            <a:ext cx="441146" cy="369332"/>
            <a:chOff x="9506858" y="-508000"/>
            <a:chExt cx="441146" cy="369332"/>
          </a:xfrm>
        </p:grpSpPr>
        <p:sp>
          <p:nvSpPr>
            <p:cNvPr id="72" name="Rectangle 71"/>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73" name="Rectangle 72"/>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24</a:t>
              </a:r>
              <a:endParaRPr lang="en-US" sz="1800" dirty="0">
                <a:latin typeface="Arial" pitchFamily="34" charset="0"/>
                <a:cs typeface="Arial" pitchFamily="34" charset="0"/>
              </a:endParaRPr>
            </a:p>
          </p:txBody>
        </p:sp>
      </p:grpSp>
      <p:grpSp>
        <p:nvGrpSpPr>
          <p:cNvPr id="74" name="Group 73"/>
          <p:cNvGrpSpPr/>
          <p:nvPr/>
        </p:nvGrpSpPr>
        <p:grpSpPr>
          <a:xfrm>
            <a:off x="4233497" y="1792518"/>
            <a:ext cx="441146" cy="369332"/>
            <a:chOff x="9506858" y="-508000"/>
            <a:chExt cx="441146" cy="369332"/>
          </a:xfrm>
        </p:grpSpPr>
        <p:sp>
          <p:nvSpPr>
            <p:cNvPr id="75" name="Rectangle 74"/>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76" name="Rectangle 75"/>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25</a:t>
              </a:r>
              <a:endParaRPr lang="en-US" sz="1800" dirty="0">
                <a:latin typeface="Arial" pitchFamily="34" charset="0"/>
                <a:cs typeface="Arial" pitchFamily="34" charset="0"/>
              </a:endParaRPr>
            </a:p>
          </p:txBody>
        </p:sp>
      </p:grpSp>
      <p:grpSp>
        <p:nvGrpSpPr>
          <p:cNvPr id="77" name="Group 76"/>
          <p:cNvGrpSpPr/>
          <p:nvPr/>
        </p:nvGrpSpPr>
        <p:grpSpPr>
          <a:xfrm>
            <a:off x="4755789" y="1813508"/>
            <a:ext cx="441146" cy="369332"/>
            <a:chOff x="9506858" y="-508000"/>
            <a:chExt cx="441146" cy="369332"/>
          </a:xfrm>
        </p:grpSpPr>
        <p:sp>
          <p:nvSpPr>
            <p:cNvPr id="78" name="Rectangle 7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79" name="Rectangle 78"/>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26</a:t>
              </a:r>
              <a:endParaRPr lang="en-US" sz="1800" dirty="0">
                <a:latin typeface="Arial" pitchFamily="34" charset="0"/>
                <a:cs typeface="Arial" pitchFamily="34" charset="0"/>
              </a:endParaRPr>
            </a:p>
          </p:txBody>
        </p:sp>
      </p:grpSp>
      <p:grpSp>
        <p:nvGrpSpPr>
          <p:cNvPr id="80" name="Group 79"/>
          <p:cNvGrpSpPr/>
          <p:nvPr/>
        </p:nvGrpSpPr>
        <p:grpSpPr>
          <a:xfrm>
            <a:off x="5285553" y="1806254"/>
            <a:ext cx="441146" cy="369332"/>
            <a:chOff x="9506858" y="-508000"/>
            <a:chExt cx="441146" cy="369332"/>
          </a:xfrm>
        </p:grpSpPr>
        <p:sp>
          <p:nvSpPr>
            <p:cNvPr id="81" name="Rectangle 80"/>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2" name="Rectangle 81"/>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27</a:t>
              </a:r>
              <a:endParaRPr lang="en-US" sz="1800" dirty="0">
                <a:latin typeface="Arial" pitchFamily="34" charset="0"/>
                <a:cs typeface="Arial" pitchFamily="34" charset="0"/>
              </a:endParaRPr>
            </a:p>
          </p:txBody>
        </p:sp>
      </p:grpSp>
      <p:grpSp>
        <p:nvGrpSpPr>
          <p:cNvPr id="83" name="Group 82"/>
          <p:cNvGrpSpPr/>
          <p:nvPr/>
        </p:nvGrpSpPr>
        <p:grpSpPr>
          <a:xfrm>
            <a:off x="6358846" y="1784479"/>
            <a:ext cx="441146" cy="369332"/>
            <a:chOff x="9506858" y="-508000"/>
            <a:chExt cx="441146" cy="369332"/>
          </a:xfrm>
        </p:grpSpPr>
        <p:sp>
          <p:nvSpPr>
            <p:cNvPr id="84" name="Rectangle 83"/>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5" name="Rectangle 84"/>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29</a:t>
              </a:r>
              <a:endParaRPr lang="en-US" sz="1800" dirty="0">
                <a:latin typeface="Arial" pitchFamily="34" charset="0"/>
                <a:cs typeface="Arial" pitchFamily="34" charset="0"/>
              </a:endParaRPr>
            </a:p>
          </p:txBody>
        </p:sp>
      </p:grpSp>
      <p:grpSp>
        <p:nvGrpSpPr>
          <p:cNvPr id="86" name="Group 85"/>
          <p:cNvGrpSpPr/>
          <p:nvPr/>
        </p:nvGrpSpPr>
        <p:grpSpPr>
          <a:xfrm>
            <a:off x="6859582" y="1806253"/>
            <a:ext cx="441146" cy="369332"/>
            <a:chOff x="9506858" y="-508000"/>
            <a:chExt cx="441146" cy="369332"/>
          </a:xfrm>
        </p:grpSpPr>
        <p:sp>
          <p:nvSpPr>
            <p:cNvPr id="87" name="Rectangle 86"/>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88" name="Rectangle 87"/>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30</a:t>
              </a:r>
              <a:endParaRPr lang="en-US" sz="1800" dirty="0">
                <a:latin typeface="Arial" pitchFamily="34" charset="0"/>
                <a:cs typeface="Arial" pitchFamily="34" charset="0"/>
              </a:endParaRPr>
            </a:p>
          </p:txBody>
        </p:sp>
      </p:grpSp>
      <p:grpSp>
        <p:nvGrpSpPr>
          <p:cNvPr id="89" name="Group 88"/>
          <p:cNvGrpSpPr/>
          <p:nvPr/>
        </p:nvGrpSpPr>
        <p:grpSpPr>
          <a:xfrm>
            <a:off x="2147584" y="2261885"/>
            <a:ext cx="441146" cy="369332"/>
            <a:chOff x="9506858" y="-508000"/>
            <a:chExt cx="441146" cy="369332"/>
          </a:xfrm>
        </p:grpSpPr>
        <p:sp>
          <p:nvSpPr>
            <p:cNvPr id="90" name="Rectangle 89"/>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91" name="Rectangle 90"/>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31</a:t>
              </a:r>
              <a:endParaRPr lang="en-US" sz="1800" dirty="0">
                <a:latin typeface="Arial" pitchFamily="34" charset="0"/>
                <a:cs typeface="Arial" pitchFamily="34" charset="0"/>
              </a:endParaRPr>
            </a:p>
          </p:txBody>
        </p:sp>
      </p:grpSp>
      <p:grpSp>
        <p:nvGrpSpPr>
          <p:cNvPr id="92" name="Group 91"/>
          <p:cNvGrpSpPr/>
          <p:nvPr/>
        </p:nvGrpSpPr>
        <p:grpSpPr>
          <a:xfrm>
            <a:off x="2662834" y="2269145"/>
            <a:ext cx="441146" cy="369332"/>
            <a:chOff x="9506858" y="-508000"/>
            <a:chExt cx="441146" cy="369332"/>
          </a:xfrm>
        </p:grpSpPr>
        <p:sp>
          <p:nvSpPr>
            <p:cNvPr id="93" name="Rectangle 92"/>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94" name="Rectangle 93"/>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32</a:t>
              </a:r>
              <a:endParaRPr lang="en-US" sz="1800" dirty="0">
                <a:latin typeface="Arial" pitchFamily="34" charset="0"/>
                <a:cs typeface="Arial" pitchFamily="34" charset="0"/>
              </a:endParaRPr>
            </a:p>
          </p:txBody>
        </p:sp>
      </p:grpSp>
      <p:grpSp>
        <p:nvGrpSpPr>
          <p:cNvPr id="95" name="Group 94"/>
          <p:cNvGrpSpPr/>
          <p:nvPr/>
        </p:nvGrpSpPr>
        <p:grpSpPr>
          <a:xfrm>
            <a:off x="3163570" y="2276405"/>
            <a:ext cx="441146" cy="369332"/>
            <a:chOff x="9506858" y="-508000"/>
            <a:chExt cx="441146" cy="369332"/>
          </a:xfrm>
        </p:grpSpPr>
        <p:sp>
          <p:nvSpPr>
            <p:cNvPr id="96" name="Rectangle 9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97" name="Rectangle 96"/>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33</a:t>
              </a:r>
              <a:endParaRPr lang="en-US" sz="1800" dirty="0">
                <a:latin typeface="Arial" pitchFamily="34" charset="0"/>
                <a:cs typeface="Arial" pitchFamily="34" charset="0"/>
              </a:endParaRPr>
            </a:p>
          </p:txBody>
        </p:sp>
      </p:grpSp>
      <p:grpSp>
        <p:nvGrpSpPr>
          <p:cNvPr id="98" name="Group 97"/>
          <p:cNvGrpSpPr/>
          <p:nvPr/>
        </p:nvGrpSpPr>
        <p:grpSpPr>
          <a:xfrm>
            <a:off x="4232445" y="2255410"/>
            <a:ext cx="441146" cy="369332"/>
            <a:chOff x="9506858" y="-508000"/>
            <a:chExt cx="441146" cy="369332"/>
          </a:xfrm>
        </p:grpSpPr>
        <p:sp>
          <p:nvSpPr>
            <p:cNvPr id="99" name="Rectangle 98"/>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00" name="Rectangle 99"/>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35</a:t>
              </a:r>
              <a:endParaRPr lang="en-US" sz="1800" dirty="0">
                <a:latin typeface="Arial" pitchFamily="34" charset="0"/>
                <a:cs typeface="Arial" pitchFamily="34" charset="0"/>
              </a:endParaRPr>
            </a:p>
          </p:txBody>
        </p:sp>
      </p:grpSp>
      <p:grpSp>
        <p:nvGrpSpPr>
          <p:cNvPr id="101" name="Group 100"/>
          <p:cNvGrpSpPr/>
          <p:nvPr/>
        </p:nvGrpSpPr>
        <p:grpSpPr>
          <a:xfrm>
            <a:off x="4776723" y="2262670"/>
            <a:ext cx="441146" cy="369332"/>
            <a:chOff x="9506858" y="-508000"/>
            <a:chExt cx="441146" cy="369332"/>
          </a:xfrm>
        </p:grpSpPr>
        <p:sp>
          <p:nvSpPr>
            <p:cNvPr id="102" name="Rectangle 101"/>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03" name="Rectangle 102"/>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36</a:t>
              </a:r>
              <a:endParaRPr lang="en-US" sz="1800" dirty="0">
                <a:latin typeface="Arial" pitchFamily="34" charset="0"/>
                <a:cs typeface="Arial" pitchFamily="34" charset="0"/>
              </a:endParaRPr>
            </a:p>
          </p:txBody>
        </p:sp>
      </p:grpSp>
      <p:grpSp>
        <p:nvGrpSpPr>
          <p:cNvPr id="104" name="Group 103"/>
          <p:cNvGrpSpPr/>
          <p:nvPr/>
        </p:nvGrpSpPr>
        <p:grpSpPr>
          <a:xfrm>
            <a:off x="5839903" y="2276399"/>
            <a:ext cx="441146" cy="369332"/>
            <a:chOff x="9506858" y="-508000"/>
            <a:chExt cx="441146" cy="369332"/>
          </a:xfrm>
        </p:grpSpPr>
        <p:sp>
          <p:nvSpPr>
            <p:cNvPr id="105" name="Rectangle 104"/>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06" name="Rectangle 105"/>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38</a:t>
              </a:r>
              <a:endParaRPr lang="en-US" sz="1800" dirty="0">
                <a:latin typeface="Arial" pitchFamily="34" charset="0"/>
                <a:cs typeface="Arial" pitchFamily="34" charset="0"/>
              </a:endParaRPr>
            </a:p>
          </p:txBody>
        </p:sp>
      </p:grpSp>
      <p:grpSp>
        <p:nvGrpSpPr>
          <p:cNvPr id="107" name="Group 106"/>
          <p:cNvGrpSpPr/>
          <p:nvPr/>
        </p:nvGrpSpPr>
        <p:grpSpPr>
          <a:xfrm>
            <a:off x="6358016" y="2255146"/>
            <a:ext cx="441146" cy="369332"/>
            <a:chOff x="9506858" y="-508000"/>
            <a:chExt cx="441146" cy="369332"/>
          </a:xfrm>
        </p:grpSpPr>
        <p:sp>
          <p:nvSpPr>
            <p:cNvPr id="108" name="Rectangle 10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09" name="Rectangle 108"/>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39</a:t>
              </a:r>
              <a:endParaRPr lang="en-US" sz="1800" dirty="0">
                <a:latin typeface="Arial" pitchFamily="34" charset="0"/>
                <a:cs typeface="Arial" pitchFamily="34" charset="0"/>
              </a:endParaRPr>
            </a:p>
          </p:txBody>
        </p:sp>
      </p:grpSp>
      <p:grpSp>
        <p:nvGrpSpPr>
          <p:cNvPr id="110" name="Group 109"/>
          <p:cNvGrpSpPr/>
          <p:nvPr/>
        </p:nvGrpSpPr>
        <p:grpSpPr>
          <a:xfrm>
            <a:off x="6873266" y="2247892"/>
            <a:ext cx="441146" cy="369332"/>
            <a:chOff x="9506858" y="-508000"/>
            <a:chExt cx="441146" cy="369332"/>
          </a:xfrm>
        </p:grpSpPr>
        <p:sp>
          <p:nvSpPr>
            <p:cNvPr id="111" name="Rectangle 110"/>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12" name="Rectangle 111"/>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40</a:t>
              </a:r>
              <a:endParaRPr lang="en-US" sz="1800" dirty="0">
                <a:latin typeface="Arial" pitchFamily="34" charset="0"/>
                <a:cs typeface="Arial" pitchFamily="34" charset="0"/>
              </a:endParaRPr>
            </a:p>
          </p:txBody>
        </p:sp>
      </p:grpSp>
      <p:grpSp>
        <p:nvGrpSpPr>
          <p:cNvPr id="113" name="Group 112"/>
          <p:cNvGrpSpPr/>
          <p:nvPr/>
        </p:nvGrpSpPr>
        <p:grpSpPr>
          <a:xfrm>
            <a:off x="2128672" y="2717928"/>
            <a:ext cx="441146" cy="369332"/>
            <a:chOff x="9506858" y="-508000"/>
            <a:chExt cx="441146" cy="369332"/>
          </a:xfrm>
        </p:grpSpPr>
        <p:sp>
          <p:nvSpPr>
            <p:cNvPr id="114" name="Rectangle 113"/>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15" name="Rectangle 114"/>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41</a:t>
              </a:r>
              <a:endParaRPr lang="en-US" sz="1800" dirty="0">
                <a:latin typeface="Arial" pitchFamily="34" charset="0"/>
                <a:cs typeface="Arial" pitchFamily="34" charset="0"/>
              </a:endParaRPr>
            </a:p>
          </p:txBody>
        </p:sp>
      </p:grpSp>
      <p:grpSp>
        <p:nvGrpSpPr>
          <p:cNvPr id="116" name="Group 115"/>
          <p:cNvGrpSpPr/>
          <p:nvPr/>
        </p:nvGrpSpPr>
        <p:grpSpPr>
          <a:xfrm>
            <a:off x="2656902" y="2713787"/>
            <a:ext cx="441146" cy="369332"/>
            <a:chOff x="9506858" y="-508000"/>
            <a:chExt cx="441146" cy="369332"/>
          </a:xfrm>
        </p:grpSpPr>
        <p:sp>
          <p:nvSpPr>
            <p:cNvPr id="117" name="Rectangle 116"/>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18" name="Rectangle 117"/>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42</a:t>
              </a:r>
              <a:endParaRPr lang="en-US" sz="1800" dirty="0">
                <a:latin typeface="Arial" pitchFamily="34" charset="0"/>
                <a:cs typeface="Arial" pitchFamily="34" charset="0"/>
              </a:endParaRPr>
            </a:p>
          </p:txBody>
        </p:sp>
      </p:grpSp>
      <p:grpSp>
        <p:nvGrpSpPr>
          <p:cNvPr id="119" name="Group 118"/>
          <p:cNvGrpSpPr/>
          <p:nvPr/>
        </p:nvGrpSpPr>
        <p:grpSpPr>
          <a:xfrm>
            <a:off x="3177043" y="2721826"/>
            <a:ext cx="441146" cy="369332"/>
            <a:chOff x="9506858" y="-508000"/>
            <a:chExt cx="441146" cy="369332"/>
          </a:xfrm>
        </p:grpSpPr>
        <p:sp>
          <p:nvSpPr>
            <p:cNvPr id="120" name="Rectangle 119"/>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21" name="Rectangle 120"/>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43</a:t>
              </a:r>
              <a:endParaRPr lang="en-US" sz="1800" dirty="0">
                <a:latin typeface="Arial" pitchFamily="34" charset="0"/>
                <a:cs typeface="Arial" pitchFamily="34" charset="0"/>
              </a:endParaRPr>
            </a:p>
          </p:txBody>
        </p:sp>
      </p:grpSp>
      <p:grpSp>
        <p:nvGrpSpPr>
          <p:cNvPr id="122" name="Group 121"/>
          <p:cNvGrpSpPr/>
          <p:nvPr/>
        </p:nvGrpSpPr>
        <p:grpSpPr>
          <a:xfrm>
            <a:off x="3721321" y="2729086"/>
            <a:ext cx="441146" cy="369332"/>
            <a:chOff x="9506858" y="-508000"/>
            <a:chExt cx="441146" cy="369332"/>
          </a:xfrm>
        </p:grpSpPr>
        <p:sp>
          <p:nvSpPr>
            <p:cNvPr id="123" name="Rectangle 122"/>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24" name="Rectangle 123"/>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44</a:t>
              </a:r>
              <a:endParaRPr lang="en-US" sz="1800" dirty="0">
                <a:latin typeface="Arial" pitchFamily="34" charset="0"/>
                <a:cs typeface="Arial" pitchFamily="34" charset="0"/>
              </a:endParaRPr>
            </a:p>
          </p:txBody>
        </p:sp>
      </p:grpSp>
      <p:grpSp>
        <p:nvGrpSpPr>
          <p:cNvPr id="125" name="Group 124"/>
          <p:cNvGrpSpPr/>
          <p:nvPr/>
        </p:nvGrpSpPr>
        <p:grpSpPr>
          <a:xfrm>
            <a:off x="5281847" y="2693582"/>
            <a:ext cx="441146" cy="369332"/>
            <a:chOff x="9506858" y="-508000"/>
            <a:chExt cx="441146" cy="369332"/>
          </a:xfrm>
        </p:grpSpPr>
        <p:sp>
          <p:nvSpPr>
            <p:cNvPr id="126" name="Rectangle 125"/>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27" name="Rectangle 126"/>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47</a:t>
              </a:r>
              <a:endParaRPr lang="en-US" sz="1800" dirty="0">
                <a:latin typeface="Arial" pitchFamily="34" charset="0"/>
                <a:cs typeface="Arial" pitchFamily="34" charset="0"/>
              </a:endParaRPr>
            </a:p>
          </p:txBody>
        </p:sp>
      </p:grpSp>
      <p:grpSp>
        <p:nvGrpSpPr>
          <p:cNvPr id="128" name="Group 127"/>
          <p:cNvGrpSpPr/>
          <p:nvPr/>
        </p:nvGrpSpPr>
        <p:grpSpPr>
          <a:xfrm>
            <a:off x="5817329" y="2703414"/>
            <a:ext cx="441146" cy="369332"/>
            <a:chOff x="9506858" y="-508000"/>
            <a:chExt cx="441146" cy="369332"/>
          </a:xfrm>
        </p:grpSpPr>
        <p:sp>
          <p:nvSpPr>
            <p:cNvPr id="129" name="Rectangle 128"/>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30" name="Rectangle 129"/>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48</a:t>
              </a:r>
              <a:endParaRPr lang="en-US" sz="1800" dirty="0">
                <a:latin typeface="Arial" pitchFamily="34" charset="0"/>
                <a:cs typeface="Arial" pitchFamily="34" charset="0"/>
              </a:endParaRPr>
            </a:p>
          </p:txBody>
        </p:sp>
      </p:grpSp>
      <p:grpSp>
        <p:nvGrpSpPr>
          <p:cNvPr id="131" name="Group 130"/>
          <p:cNvGrpSpPr/>
          <p:nvPr/>
        </p:nvGrpSpPr>
        <p:grpSpPr>
          <a:xfrm>
            <a:off x="6347093" y="2725188"/>
            <a:ext cx="441146" cy="369332"/>
            <a:chOff x="9506858" y="-508000"/>
            <a:chExt cx="441146" cy="369332"/>
          </a:xfrm>
        </p:grpSpPr>
        <p:sp>
          <p:nvSpPr>
            <p:cNvPr id="132" name="Rectangle 131"/>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33" name="Rectangle 132"/>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49</a:t>
              </a:r>
              <a:endParaRPr lang="en-US" sz="1800" dirty="0">
                <a:latin typeface="Arial" pitchFamily="34" charset="0"/>
                <a:cs typeface="Arial" pitchFamily="34" charset="0"/>
              </a:endParaRPr>
            </a:p>
          </p:txBody>
        </p:sp>
      </p:grpSp>
      <p:grpSp>
        <p:nvGrpSpPr>
          <p:cNvPr id="134" name="Group 133"/>
          <p:cNvGrpSpPr/>
          <p:nvPr/>
        </p:nvGrpSpPr>
        <p:grpSpPr>
          <a:xfrm>
            <a:off x="6862343" y="2703420"/>
            <a:ext cx="441146" cy="369332"/>
            <a:chOff x="9506858" y="-508000"/>
            <a:chExt cx="441146" cy="369332"/>
          </a:xfrm>
        </p:grpSpPr>
        <p:sp>
          <p:nvSpPr>
            <p:cNvPr id="135" name="Rectangle 134"/>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36" name="Rectangle 135"/>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50</a:t>
              </a:r>
              <a:endParaRPr lang="en-US" sz="1800" dirty="0">
                <a:latin typeface="Arial" pitchFamily="34" charset="0"/>
                <a:cs typeface="Arial" pitchFamily="34" charset="0"/>
              </a:endParaRPr>
            </a:p>
          </p:txBody>
        </p:sp>
      </p:grpSp>
      <p:grpSp>
        <p:nvGrpSpPr>
          <p:cNvPr id="137" name="Group 136"/>
          <p:cNvGrpSpPr/>
          <p:nvPr/>
        </p:nvGrpSpPr>
        <p:grpSpPr>
          <a:xfrm>
            <a:off x="2127310" y="3170203"/>
            <a:ext cx="441146" cy="369332"/>
            <a:chOff x="9506858" y="-508000"/>
            <a:chExt cx="441146" cy="369332"/>
          </a:xfrm>
        </p:grpSpPr>
        <p:sp>
          <p:nvSpPr>
            <p:cNvPr id="138" name="Rectangle 137"/>
            <p:cNvSpPr/>
            <p:nvPr/>
          </p:nvSpPr>
          <p:spPr>
            <a:xfrm>
              <a:off x="9550400" y="-508000"/>
              <a:ext cx="391886" cy="362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itchFamily="34" charset="0"/>
                <a:cs typeface="Arial" pitchFamily="34" charset="0"/>
              </a:endParaRPr>
            </a:p>
          </p:txBody>
        </p:sp>
        <p:sp>
          <p:nvSpPr>
            <p:cNvPr id="139" name="Rectangle 138"/>
            <p:cNvSpPr/>
            <p:nvPr/>
          </p:nvSpPr>
          <p:spPr>
            <a:xfrm>
              <a:off x="9506858" y="-50800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51</a:t>
              </a:r>
              <a:endParaRPr lang="en-US" sz="1800" dirty="0">
                <a:latin typeface="Arial" pitchFamily="34" charset="0"/>
                <a:cs typeface="Arial" pitchFamily="34" charset="0"/>
              </a:endParaRPr>
            </a:p>
          </p:txBody>
        </p:sp>
      </p:grpSp>
      <p:sp>
        <p:nvSpPr>
          <p:cNvPr id="140" name="Rectangle 139"/>
          <p:cNvSpPr/>
          <p:nvPr/>
        </p:nvSpPr>
        <p:spPr>
          <a:xfrm>
            <a:off x="2686102" y="316294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52</a:t>
            </a:r>
            <a:endParaRPr lang="en-US" sz="1800" dirty="0">
              <a:latin typeface="Arial" pitchFamily="34" charset="0"/>
              <a:cs typeface="Arial" pitchFamily="34" charset="0"/>
            </a:endParaRPr>
          </a:p>
        </p:txBody>
      </p:sp>
      <p:sp>
        <p:nvSpPr>
          <p:cNvPr id="141" name="Rectangle 140"/>
          <p:cNvSpPr/>
          <p:nvPr/>
        </p:nvSpPr>
        <p:spPr>
          <a:xfrm>
            <a:off x="3186838" y="315569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53</a:t>
            </a:r>
            <a:endParaRPr lang="en-US" sz="1800" dirty="0">
              <a:latin typeface="Arial" pitchFamily="34" charset="0"/>
              <a:cs typeface="Arial" pitchFamily="34" charset="0"/>
            </a:endParaRPr>
          </a:p>
        </p:txBody>
      </p:sp>
      <p:sp>
        <p:nvSpPr>
          <p:cNvPr id="142" name="Rectangle 141"/>
          <p:cNvSpPr/>
          <p:nvPr/>
        </p:nvSpPr>
        <p:spPr>
          <a:xfrm>
            <a:off x="3731116" y="316295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54</a:t>
            </a:r>
            <a:endParaRPr lang="en-US" sz="1800" dirty="0">
              <a:latin typeface="Arial" pitchFamily="34" charset="0"/>
              <a:cs typeface="Arial" pitchFamily="34" charset="0"/>
            </a:endParaRPr>
          </a:p>
        </p:txBody>
      </p:sp>
      <p:sp>
        <p:nvSpPr>
          <p:cNvPr id="143" name="Rectangle 142"/>
          <p:cNvSpPr/>
          <p:nvPr/>
        </p:nvSpPr>
        <p:spPr>
          <a:xfrm>
            <a:off x="5263769" y="3170203"/>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57</a:t>
            </a:r>
            <a:endParaRPr lang="en-US" sz="1800" dirty="0">
              <a:latin typeface="Arial" pitchFamily="34" charset="0"/>
              <a:cs typeface="Arial" pitchFamily="34" charset="0"/>
            </a:endParaRPr>
          </a:p>
        </p:txBody>
      </p:sp>
      <p:sp>
        <p:nvSpPr>
          <p:cNvPr id="144" name="Rectangle 143"/>
          <p:cNvSpPr/>
          <p:nvPr/>
        </p:nvSpPr>
        <p:spPr>
          <a:xfrm>
            <a:off x="5837075" y="316294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58</a:t>
            </a:r>
            <a:endParaRPr lang="en-US" sz="1800" dirty="0">
              <a:latin typeface="Arial" pitchFamily="34" charset="0"/>
              <a:cs typeface="Arial" pitchFamily="34" charset="0"/>
            </a:endParaRPr>
          </a:p>
        </p:txBody>
      </p:sp>
      <p:sp>
        <p:nvSpPr>
          <p:cNvPr id="145" name="Rectangle 144"/>
          <p:cNvSpPr/>
          <p:nvPr/>
        </p:nvSpPr>
        <p:spPr>
          <a:xfrm>
            <a:off x="6352325" y="317020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59</a:t>
            </a:r>
            <a:endParaRPr lang="en-US" sz="1800" dirty="0">
              <a:latin typeface="Arial" pitchFamily="34" charset="0"/>
              <a:cs typeface="Arial" pitchFamily="34" charset="0"/>
            </a:endParaRPr>
          </a:p>
        </p:txBody>
      </p:sp>
      <p:sp>
        <p:nvSpPr>
          <p:cNvPr id="146" name="Rectangle 145"/>
          <p:cNvSpPr/>
          <p:nvPr/>
        </p:nvSpPr>
        <p:spPr>
          <a:xfrm>
            <a:off x="6882089" y="316295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60</a:t>
            </a:r>
            <a:endParaRPr lang="en-US" sz="1800" dirty="0">
              <a:latin typeface="Arial" pitchFamily="34" charset="0"/>
              <a:cs typeface="Arial" pitchFamily="34" charset="0"/>
            </a:endParaRPr>
          </a:p>
        </p:txBody>
      </p:sp>
      <p:sp>
        <p:nvSpPr>
          <p:cNvPr id="147" name="Rectangle 146"/>
          <p:cNvSpPr/>
          <p:nvPr/>
        </p:nvSpPr>
        <p:spPr>
          <a:xfrm>
            <a:off x="2143186" y="362662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61</a:t>
            </a:r>
            <a:endParaRPr lang="en-US" sz="1800" dirty="0">
              <a:latin typeface="Arial" pitchFamily="34" charset="0"/>
              <a:cs typeface="Arial" pitchFamily="34" charset="0"/>
            </a:endParaRPr>
          </a:p>
        </p:txBody>
      </p:sp>
      <p:sp>
        <p:nvSpPr>
          <p:cNvPr id="148" name="Rectangle 147"/>
          <p:cNvSpPr/>
          <p:nvPr/>
        </p:nvSpPr>
        <p:spPr>
          <a:xfrm>
            <a:off x="2670096" y="3623387"/>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62</a:t>
            </a:r>
            <a:endParaRPr lang="en-US" sz="1800" dirty="0">
              <a:latin typeface="Arial" pitchFamily="34" charset="0"/>
              <a:cs typeface="Arial" pitchFamily="34" charset="0"/>
            </a:endParaRPr>
          </a:p>
        </p:txBody>
      </p:sp>
      <p:sp>
        <p:nvSpPr>
          <p:cNvPr id="149" name="Rectangle 148"/>
          <p:cNvSpPr/>
          <p:nvPr/>
        </p:nvSpPr>
        <p:spPr>
          <a:xfrm>
            <a:off x="3214374" y="3616133"/>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63</a:t>
            </a:r>
            <a:endParaRPr lang="en-US" sz="1800" dirty="0">
              <a:latin typeface="Arial" pitchFamily="34" charset="0"/>
              <a:cs typeface="Arial" pitchFamily="34" charset="0"/>
            </a:endParaRPr>
          </a:p>
        </p:txBody>
      </p:sp>
      <p:sp>
        <p:nvSpPr>
          <p:cNvPr id="150" name="Rectangle 149"/>
          <p:cNvSpPr/>
          <p:nvPr/>
        </p:nvSpPr>
        <p:spPr>
          <a:xfrm>
            <a:off x="4258611" y="361016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65</a:t>
            </a:r>
            <a:endParaRPr lang="en-US" sz="1800" dirty="0">
              <a:latin typeface="Arial" pitchFamily="34" charset="0"/>
              <a:cs typeface="Arial" pitchFamily="34" charset="0"/>
            </a:endParaRPr>
          </a:p>
        </p:txBody>
      </p:sp>
      <p:sp>
        <p:nvSpPr>
          <p:cNvPr id="151" name="Rectangle 150"/>
          <p:cNvSpPr/>
          <p:nvPr/>
        </p:nvSpPr>
        <p:spPr>
          <a:xfrm>
            <a:off x="4760187" y="362662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66</a:t>
            </a:r>
            <a:endParaRPr lang="en-US" sz="1800" dirty="0">
              <a:latin typeface="Arial" pitchFamily="34" charset="0"/>
              <a:cs typeface="Arial" pitchFamily="34" charset="0"/>
            </a:endParaRPr>
          </a:p>
        </p:txBody>
      </p:sp>
      <p:sp>
        <p:nvSpPr>
          <p:cNvPr id="152" name="Rectangle 151"/>
          <p:cNvSpPr/>
          <p:nvPr/>
        </p:nvSpPr>
        <p:spPr>
          <a:xfrm>
            <a:off x="5826927" y="3620658"/>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68</a:t>
            </a:r>
            <a:endParaRPr lang="en-US" sz="1800" dirty="0">
              <a:latin typeface="Arial" pitchFamily="34" charset="0"/>
              <a:cs typeface="Arial" pitchFamily="34" charset="0"/>
            </a:endParaRPr>
          </a:p>
        </p:txBody>
      </p:sp>
      <p:sp>
        <p:nvSpPr>
          <p:cNvPr id="153" name="Rectangle 152"/>
          <p:cNvSpPr/>
          <p:nvPr/>
        </p:nvSpPr>
        <p:spPr>
          <a:xfrm>
            <a:off x="6358016" y="362662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69</a:t>
            </a:r>
            <a:endParaRPr lang="en-US" sz="1800" dirty="0">
              <a:latin typeface="Arial" pitchFamily="34" charset="0"/>
              <a:cs typeface="Arial" pitchFamily="34" charset="0"/>
            </a:endParaRPr>
          </a:p>
        </p:txBody>
      </p:sp>
      <p:sp>
        <p:nvSpPr>
          <p:cNvPr id="154" name="Rectangle 153"/>
          <p:cNvSpPr/>
          <p:nvPr/>
        </p:nvSpPr>
        <p:spPr>
          <a:xfrm>
            <a:off x="6873266" y="359163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70</a:t>
            </a:r>
            <a:endParaRPr lang="en-US" sz="1800" dirty="0">
              <a:latin typeface="Arial" pitchFamily="34" charset="0"/>
              <a:cs typeface="Arial" pitchFamily="34" charset="0"/>
            </a:endParaRPr>
          </a:p>
        </p:txBody>
      </p:sp>
      <p:sp>
        <p:nvSpPr>
          <p:cNvPr id="155" name="Rectangle 154"/>
          <p:cNvSpPr/>
          <p:nvPr/>
        </p:nvSpPr>
        <p:spPr>
          <a:xfrm>
            <a:off x="2135387" y="4104667"/>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71</a:t>
            </a:r>
            <a:endParaRPr lang="en-US" sz="1800" dirty="0">
              <a:latin typeface="Arial" pitchFamily="34" charset="0"/>
              <a:cs typeface="Arial" pitchFamily="34" charset="0"/>
            </a:endParaRPr>
          </a:p>
        </p:txBody>
      </p:sp>
      <p:sp>
        <p:nvSpPr>
          <p:cNvPr id="156" name="Rectangle 155"/>
          <p:cNvSpPr/>
          <p:nvPr/>
        </p:nvSpPr>
        <p:spPr>
          <a:xfrm>
            <a:off x="2665151" y="408289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72</a:t>
            </a:r>
            <a:endParaRPr lang="en-US" sz="1800" dirty="0">
              <a:latin typeface="Arial" pitchFamily="34" charset="0"/>
              <a:cs typeface="Arial" pitchFamily="34" charset="0"/>
            </a:endParaRPr>
          </a:p>
        </p:txBody>
      </p:sp>
      <p:sp>
        <p:nvSpPr>
          <p:cNvPr id="157" name="Rectangle 156"/>
          <p:cNvSpPr/>
          <p:nvPr/>
        </p:nvSpPr>
        <p:spPr>
          <a:xfrm>
            <a:off x="3731933" y="407564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74</a:t>
            </a:r>
            <a:endParaRPr lang="en-US" sz="1800" dirty="0">
              <a:latin typeface="Arial" pitchFamily="34" charset="0"/>
              <a:cs typeface="Arial" pitchFamily="34" charset="0"/>
            </a:endParaRPr>
          </a:p>
        </p:txBody>
      </p:sp>
      <p:sp>
        <p:nvSpPr>
          <p:cNvPr id="158" name="Rectangle 157"/>
          <p:cNvSpPr/>
          <p:nvPr/>
        </p:nvSpPr>
        <p:spPr>
          <a:xfrm>
            <a:off x="4261697" y="408290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75</a:t>
            </a:r>
            <a:endParaRPr lang="en-US" sz="1800" dirty="0">
              <a:latin typeface="Arial" pitchFamily="34" charset="0"/>
              <a:cs typeface="Arial" pitchFamily="34" charset="0"/>
            </a:endParaRPr>
          </a:p>
        </p:txBody>
      </p:sp>
      <p:sp>
        <p:nvSpPr>
          <p:cNvPr id="159" name="Rectangle 158"/>
          <p:cNvSpPr/>
          <p:nvPr/>
        </p:nvSpPr>
        <p:spPr>
          <a:xfrm>
            <a:off x="4776947" y="407565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76</a:t>
            </a:r>
            <a:endParaRPr lang="en-US" sz="1800" dirty="0">
              <a:latin typeface="Arial" pitchFamily="34" charset="0"/>
              <a:cs typeface="Arial" pitchFamily="34" charset="0"/>
            </a:endParaRPr>
          </a:p>
        </p:txBody>
      </p:sp>
      <p:sp>
        <p:nvSpPr>
          <p:cNvPr id="160" name="Rectangle 159"/>
          <p:cNvSpPr/>
          <p:nvPr/>
        </p:nvSpPr>
        <p:spPr>
          <a:xfrm>
            <a:off x="5321225" y="4068397"/>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77</a:t>
            </a:r>
            <a:endParaRPr lang="en-US" sz="1800" dirty="0">
              <a:latin typeface="Arial" pitchFamily="34" charset="0"/>
              <a:cs typeface="Arial" pitchFamily="34" charset="0"/>
            </a:endParaRPr>
          </a:p>
        </p:txBody>
      </p:sp>
      <p:sp>
        <p:nvSpPr>
          <p:cNvPr id="161" name="Rectangle 160"/>
          <p:cNvSpPr/>
          <p:nvPr/>
        </p:nvSpPr>
        <p:spPr>
          <a:xfrm>
            <a:off x="6373493" y="4061143"/>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79</a:t>
            </a:r>
            <a:endParaRPr lang="en-US" sz="1800" dirty="0">
              <a:latin typeface="Arial" pitchFamily="34" charset="0"/>
              <a:cs typeface="Arial" pitchFamily="34" charset="0"/>
            </a:endParaRPr>
          </a:p>
        </p:txBody>
      </p:sp>
      <p:sp>
        <p:nvSpPr>
          <p:cNvPr id="162" name="Rectangle 161"/>
          <p:cNvSpPr/>
          <p:nvPr/>
        </p:nvSpPr>
        <p:spPr>
          <a:xfrm>
            <a:off x="6917771" y="4082917"/>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80</a:t>
            </a:r>
            <a:endParaRPr lang="en-US" sz="1800" dirty="0">
              <a:latin typeface="Arial" pitchFamily="34" charset="0"/>
              <a:cs typeface="Arial" pitchFamily="34" charset="0"/>
            </a:endParaRPr>
          </a:p>
        </p:txBody>
      </p:sp>
      <p:sp>
        <p:nvSpPr>
          <p:cNvPr id="163" name="Rectangle 162"/>
          <p:cNvSpPr/>
          <p:nvPr/>
        </p:nvSpPr>
        <p:spPr>
          <a:xfrm>
            <a:off x="2135387" y="453567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81</a:t>
            </a:r>
            <a:endParaRPr lang="en-US" sz="1800" dirty="0">
              <a:latin typeface="Arial" pitchFamily="34" charset="0"/>
              <a:cs typeface="Arial" pitchFamily="34" charset="0"/>
            </a:endParaRPr>
          </a:p>
        </p:txBody>
      </p:sp>
      <p:sp>
        <p:nvSpPr>
          <p:cNvPr id="164" name="Rectangle 163"/>
          <p:cNvSpPr/>
          <p:nvPr/>
        </p:nvSpPr>
        <p:spPr>
          <a:xfrm>
            <a:off x="3200353" y="454211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82</a:t>
            </a:r>
            <a:endParaRPr lang="en-US" sz="1800" dirty="0">
              <a:latin typeface="Arial" pitchFamily="34" charset="0"/>
              <a:cs typeface="Arial" pitchFamily="34" charset="0"/>
            </a:endParaRPr>
          </a:p>
        </p:txBody>
      </p:sp>
      <p:sp>
        <p:nvSpPr>
          <p:cNvPr id="165" name="Rectangle 164"/>
          <p:cNvSpPr/>
          <p:nvPr/>
        </p:nvSpPr>
        <p:spPr>
          <a:xfrm>
            <a:off x="3731699" y="4527597"/>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83</a:t>
            </a:r>
            <a:endParaRPr lang="en-US" sz="1800" dirty="0">
              <a:latin typeface="Arial" pitchFamily="34" charset="0"/>
              <a:cs typeface="Arial" pitchFamily="34" charset="0"/>
            </a:endParaRPr>
          </a:p>
        </p:txBody>
      </p:sp>
      <p:sp>
        <p:nvSpPr>
          <p:cNvPr id="166" name="Rectangle 165"/>
          <p:cNvSpPr/>
          <p:nvPr/>
        </p:nvSpPr>
        <p:spPr>
          <a:xfrm>
            <a:off x="4232445" y="453567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84</a:t>
            </a:r>
            <a:endParaRPr lang="en-US" sz="1800" dirty="0">
              <a:latin typeface="Arial" pitchFamily="34" charset="0"/>
              <a:cs typeface="Arial" pitchFamily="34" charset="0"/>
            </a:endParaRPr>
          </a:p>
        </p:txBody>
      </p:sp>
      <p:sp>
        <p:nvSpPr>
          <p:cNvPr id="167" name="Rectangle 166"/>
          <p:cNvSpPr/>
          <p:nvPr/>
        </p:nvSpPr>
        <p:spPr>
          <a:xfrm>
            <a:off x="4760187" y="450984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85</a:t>
            </a:r>
            <a:endParaRPr lang="en-US" sz="1800" dirty="0">
              <a:latin typeface="Arial" pitchFamily="34" charset="0"/>
              <a:cs typeface="Arial" pitchFamily="34" charset="0"/>
            </a:endParaRPr>
          </a:p>
        </p:txBody>
      </p:sp>
      <p:sp>
        <p:nvSpPr>
          <p:cNvPr id="168" name="Rectangle 167"/>
          <p:cNvSpPr/>
          <p:nvPr/>
        </p:nvSpPr>
        <p:spPr>
          <a:xfrm>
            <a:off x="5318979" y="4531619"/>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86</a:t>
            </a:r>
            <a:endParaRPr lang="en-US" sz="1800" dirty="0">
              <a:latin typeface="Arial" pitchFamily="34" charset="0"/>
              <a:cs typeface="Arial" pitchFamily="34" charset="0"/>
            </a:endParaRPr>
          </a:p>
        </p:txBody>
      </p:sp>
      <p:sp>
        <p:nvSpPr>
          <p:cNvPr id="169" name="Rectangle 168"/>
          <p:cNvSpPr/>
          <p:nvPr/>
        </p:nvSpPr>
        <p:spPr>
          <a:xfrm>
            <a:off x="5834229" y="4524365"/>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87</a:t>
            </a:r>
            <a:endParaRPr lang="en-US" sz="1800" dirty="0">
              <a:latin typeface="Arial" pitchFamily="34" charset="0"/>
              <a:cs typeface="Arial" pitchFamily="34" charset="0"/>
            </a:endParaRPr>
          </a:p>
        </p:txBody>
      </p:sp>
      <p:sp>
        <p:nvSpPr>
          <p:cNvPr id="170" name="Rectangle 169"/>
          <p:cNvSpPr/>
          <p:nvPr/>
        </p:nvSpPr>
        <p:spPr>
          <a:xfrm>
            <a:off x="6886412" y="4542111"/>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90</a:t>
            </a:r>
            <a:endParaRPr lang="en-US" sz="1800" dirty="0">
              <a:latin typeface="Arial" pitchFamily="34" charset="0"/>
              <a:cs typeface="Arial" pitchFamily="34" charset="0"/>
            </a:endParaRPr>
          </a:p>
        </p:txBody>
      </p:sp>
      <p:sp>
        <p:nvSpPr>
          <p:cNvPr id="171" name="Rectangle 170"/>
          <p:cNvSpPr/>
          <p:nvPr/>
        </p:nvSpPr>
        <p:spPr>
          <a:xfrm>
            <a:off x="2684784" y="4989630"/>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92</a:t>
            </a:r>
            <a:endParaRPr lang="en-US" sz="1800" dirty="0">
              <a:latin typeface="Arial" pitchFamily="34" charset="0"/>
              <a:cs typeface="Arial" pitchFamily="34" charset="0"/>
            </a:endParaRPr>
          </a:p>
        </p:txBody>
      </p:sp>
      <p:sp>
        <p:nvSpPr>
          <p:cNvPr id="172" name="Rectangle 171"/>
          <p:cNvSpPr/>
          <p:nvPr/>
        </p:nvSpPr>
        <p:spPr>
          <a:xfrm>
            <a:off x="3200034" y="498237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93</a:t>
            </a:r>
            <a:endParaRPr lang="en-US" sz="1800" dirty="0">
              <a:latin typeface="Arial" pitchFamily="34" charset="0"/>
              <a:cs typeface="Arial" pitchFamily="34" charset="0"/>
            </a:endParaRPr>
          </a:p>
        </p:txBody>
      </p:sp>
      <p:sp>
        <p:nvSpPr>
          <p:cNvPr id="173" name="Rectangle 172"/>
          <p:cNvSpPr/>
          <p:nvPr/>
        </p:nvSpPr>
        <p:spPr>
          <a:xfrm>
            <a:off x="3729798" y="4975122"/>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94</a:t>
            </a:r>
            <a:endParaRPr lang="en-US" sz="1800" dirty="0">
              <a:latin typeface="Arial" pitchFamily="34" charset="0"/>
              <a:cs typeface="Arial" pitchFamily="34" charset="0"/>
            </a:endParaRPr>
          </a:p>
        </p:txBody>
      </p:sp>
      <p:sp>
        <p:nvSpPr>
          <p:cNvPr id="174" name="Rectangle 173"/>
          <p:cNvSpPr/>
          <p:nvPr/>
        </p:nvSpPr>
        <p:spPr>
          <a:xfrm>
            <a:off x="4259562" y="4996896"/>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95</a:t>
            </a:r>
            <a:endParaRPr lang="en-US" sz="1800" dirty="0">
              <a:latin typeface="Arial" pitchFamily="34" charset="0"/>
              <a:cs typeface="Arial" pitchFamily="34" charset="0"/>
            </a:endParaRPr>
          </a:p>
        </p:txBody>
      </p:sp>
      <p:sp>
        <p:nvSpPr>
          <p:cNvPr id="175" name="Rectangle 174"/>
          <p:cNvSpPr/>
          <p:nvPr/>
        </p:nvSpPr>
        <p:spPr>
          <a:xfrm>
            <a:off x="4803840" y="4989642"/>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96</a:t>
            </a:r>
            <a:endParaRPr lang="en-US" sz="1800" dirty="0">
              <a:latin typeface="Arial" pitchFamily="34" charset="0"/>
              <a:cs typeface="Arial" pitchFamily="34" charset="0"/>
            </a:endParaRPr>
          </a:p>
        </p:txBody>
      </p:sp>
      <p:sp>
        <p:nvSpPr>
          <p:cNvPr id="176" name="Rectangle 175"/>
          <p:cNvSpPr/>
          <p:nvPr/>
        </p:nvSpPr>
        <p:spPr>
          <a:xfrm>
            <a:off x="5319090" y="4996902"/>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97</a:t>
            </a:r>
            <a:endParaRPr lang="en-US" sz="1800" dirty="0">
              <a:latin typeface="Arial" pitchFamily="34" charset="0"/>
              <a:cs typeface="Arial" pitchFamily="34" charset="0"/>
            </a:endParaRPr>
          </a:p>
        </p:txBody>
      </p:sp>
      <p:sp>
        <p:nvSpPr>
          <p:cNvPr id="177" name="Rectangle 176"/>
          <p:cNvSpPr/>
          <p:nvPr/>
        </p:nvSpPr>
        <p:spPr>
          <a:xfrm>
            <a:off x="5848854" y="4989648"/>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98</a:t>
            </a:r>
            <a:endParaRPr lang="en-US" sz="1800" dirty="0">
              <a:latin typeface="Arial" pitchFamily="34" charset="0"/>
              <a:cs typeface="Arial" pitchFamily="34" charset="0"/>
            </a:endParaRPr>
          </a:p>
        </p:txBody>
      </p:sp>
      <p:sp>
        <p:nvSpPr>
          <p:cNvPr id="178" name="Rectangle 177"/>
          <p:cNvSpPr/>
          <p:nvPr/>
        </p:nvSpPr>
        <p:spPr>
          <a:xfrm>
            <a:off x="6378618" y="4982394"/>
            <a:ext cx="441146" cy="369332"/>
          </a:xfrm>
          <a:prstGeom prst="rect">
            <a:avLst/>
          </a:prstGeom>
          <a:solidFill>
            <a:schemeClr val="bg1"/>
          </a:solidFill>
          <a:ln>
            <a:solidFill>
              <a:schemeClr val="bg1"/>
            </a:solidFill>
          </a:ln>
        </p:spPr>
        <p:txBody>
          <a:bodyPr wrap="none">
            <a:spAutoFit/>
          </a:bodyPr>
          <a:lstStyle/>
          <a:p>
            <a:r>
              <a:rPr lang="en-US" sz="1800" dirty="0" smtClean="0">
                <a:latin typeface="Arial" pitchFamily="34" charset="0"/>
                <a:cs typeface="Arial" pitchFamily="34" charset="0"/>
              </a:rPr>
              <a:t>99</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274286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heckerboard(across)">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heckerboard(across)">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heckerboard(across)">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heckerboard(across)">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heckerboard(across)">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checkerboard(across)">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checkerboard(across)">
                                      <p:cBhvr>
                                        <p:cTn id="62" dur="5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checkerboard(across)">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checkerboard(across)">
                                      <p:cBhvr>
                                        <p:cTn id="72" dur="5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checkerboard(across)">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checkerboard(across)">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checkerboard(across)">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checkerboard(across)">
                                      <p:cBhvr>
                                        <p:cTn id="92" dur="500"/>
                                        <p:tgtEl>
                                          <p:spTgt spid="68"/>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checkerboard(across)">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checkerboard(across)">
                                      <p:cBhvr>
                                        <p:cTn id="102" dur="500"/>
                                        <p:tgtEl>
                                          <p:spTgt spid="74"/>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nodeType="click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checkerboard(across)">
                                      <p:cBhvr>
                                        <p:cTn id="107" dur="500"/>
                                        <p:tgtEl>
                                          <p:spTgt spid="77"/>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nodeType="click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checkerboard(across)">
                                      <p:cBhvr>
                                        <p:cTn id="112" dur="500"/>
                                        <p:tgtEl>
                                          <p:spTgt spid="80"/>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nodeType="click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checkerboard(across)">
                                      <p:cBhvr>
                                        <p:cTn id="117" dur="500"/>
                                        <p:tgtEl>
                                          <p:spTgt spid="83"/>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nodeType="click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checkerboard(across)">
                                      <p:cBhvr>
                                        <p:cTn id="122" dur="500"/>
                                        <p:tgtEl>
                                          <p:spTgt spid="86"/>
                                        </p:tgtEl>
                                      </p:cBhvr>
                                    </p:animEffect>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nodeType="click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checkerboard(across)">
                                      <p:cBhvr>
                                        <p:cTn id="127" dur="500"/>
                                        <p:tgtEl>
                                          <p:spTgt spid="89"/>
                                        </p:tgtEl>
                                      </p:cBhvr>
                                    </p:animEffect>
                                  </p:childTnLst>
                                </p:cTn>
                              </p:par>
                            </p:childTnLst>
                          </p:cTn>
                        </p:par>
                      </p:childTnLst>
                    </p:cTn>
                  </p:par>
                  <p:par>
                    <p:cTn id="128" fill="hold">
                      <p:stCondLst>
                        <p:cond delay="indefinite"/>
                      </p:stCondLst>
                      <p:childTnLst>
                        <p:par>
                          <p:cTn id="129" fill="hold">
                            <p:stCondLst>
                              <p:cond delay="0"/>
                            </p:stCondLst>
                            <p:childTnLst>
                              <p:par>
                                <p:cTn id="130" presetID="5" presetClass="entr" presetSubtype="10" fill="hold" nodeType="click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checkerboard(across)">
                                      <p:cBhvr>
                                        <p:cTn id="132" dur="500"/>
                                        <p:tgtEl>
                                          <p:spTgt spid="92"/>
                                        </p:tgtEl>
                                      </p:cBhvr>
                                    </p:animEffec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nodeType="clickEffect">
                                  <p:stCondLst>
                                    <p:cond delay="0"/>
                                  </p:stCondLst>
                                  <p:childTnLst>
                                    <p:set>
                                      <p:cBhvr>
                                        <p:cTn id="136" dur="1" fill="hold">
                                          <p:stCondLst>
                                            <p:cond delay="0"/>
                                          </p:stCondLst>
                                        </p:cTn>
                                        <p:tgtEl>
                                          <p:spTgt spid="95"/>
                                        </p:tgtEl>
                                        <p:attrNameLst>
                                          <p:attrName>style.visibility</p:attrName>
                                        </p:attrNameLst>
                                      </p:cBhvr>
                                      <p:to>
                                        <p:strVal val="visible"/>
                                      </p:to>
                                    </p:set>
                                    <p:animEffect transition="in" filter="checkerboard(across)">
                                      <p:cBhvr>
                                        <p:cTn id="137" dur="500"/>
                                        <p:tgtEl>
                                          <p:spTgt spid="95"/>
                                        </p:tgtEl>
                                      </p:cBhvr>
                                    </p:animEffect>
                                  </p:childTnLst>
                                </p:cTn>
                              </p:par>
                            </p:childTnLst>
                          </p:cTn>
                        </p:par>
                      </p:childTnLst>
                    </p:cTn>
                  </p:par>
                  <p:par>
                    <p:cTn id="138" fill="hold">
                      <p:stCondLst>
                        <p:cond delay="indefinite"/>
                      </p:stCondLst>
                      <p:childTnLst>
                        <p:par>
                          <p:cTn id="139" fill="hold">
                            <p:stCondLst>
                              <p:cond delay="0"/>
                            </p:stCondLst>
                            <p:childTnLst>
                              <p:par>
                                <p:cTn id="140" presetID="5" presetClass="entr" presetSubtype="10" fill="hold" nodeType="clickEffect">
                                  <p:stCondLst>
                                    <p:cond delay="0"/>
                                  </p:stCondLst>
                                  <p:childTnLst>
                                    <p:set>
                                      <p:cBhvr>
                                        <p:cTn id="141" dur="1" fill="hold">
                                          <p:stCondLst>
                                            <p:cond delay="0"/>
                                          </p:stCondLst>
                                        </p:cTn>
                                        <p:tgtEl>
                                          <p:spTgt spid="98"/>
                                        </p:tgtEl>
                                        <p:attrNameLst>
                                          <p:attrName>style.visibility</p:attrName>
                                        </p:attrNameLst>
                                      </p:cBhvr>
                                      <p:to>
                                        <p:strVal val="visible"/>
                                      </p:to>
                                    </p:set>
                                    <p:animEffect transition="in" filter="checkerboard(across)">
                                      <p:cBhvr>
                                        <p:cTn id="142" dur="500"/>
                                        <p:tgtEl>
                                          <p:spTgt spid="98"/>
                                        </p:tgtEl>
                                      </p:cBhvr>
                                    </p:animEffec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nodeType="clickEffect">
                                  <p:stCondLst>
                                    <p:cond delay="0"/>
                                  </p:stCondLst>
                                  <p:childTnLst>
                                    <p:set>
                                      <p:cBhvr>
                                        <p:cTn id="146" dur="1" fill="hold">
                                          <p:stCondLst>
                                            <p:cond delay="0"/>
                                          </p:stCondLst>
                                        </p:cTn>
                                        <p:tgtEl>
                                          <p:spTgt spid="101"/>
                                        </p:tgtEl>
                                        <p:attrNameLst>
                                          <p:attrName>style.visibility</p:attrName>
                                        </p:attrNameLst>
                                      </p:cBhvr>
                                      <p:to>
                                        <p:strVal val="visible"/>
                                      </p:to>
                                    </p:set>
                                    <p:animEffect transition="in" filter="checkerboard(across)">
                                      <p:cBhvr>
                                        <p:cTn id="147" dur="500"/>
                                        <p:tgtEl>
                                          <p:spTgt spid="101"/>
                                        </p:tgtEl>
                                      </p:cBhvr>
                                    </p:animEffect>
                                  </p:childTnLst>
                                </p:cTn>
                              </p:par>
                            </p:childTnLst>
                          </p:cTn>
                        </p:par>
                      </p:childTnLst>
                    </p:cTn>
                  </p:par>
                  <p:par>
                    <p:cTn id="148" fill="hold">
                      <p:stCondLst>
                        <p:cond delay="indefinite"/>
                      </p:stCondLst>
                      <p:childTnLst>
                        <p:par>
                          <p:cTn id="149" fill="hold">
                            <p:stCondLst>
                              <p:cond delay="0"/>
                            </p:stCondLst>
                            <p:childTnLst>
                              <p:par>
                                <p:cTn id="150" presetID="5" presetClass="entr" presetSubtype="10" fill="hold" nodeType="clickEffect">
                                  <p:stCondLst>
                                    <p:cond delay="0"/>
                                  </p:stCondLst>
                                  <p:childTnLst>
                                    <p:set>
                                      <p:cBhvr>
                                        <p:cTn id="151" dur="1" fill="hold">
                                          <p:stCondLst>
                                            <p:cond delay="0"/>
                                          </p:stCondLst>
                                        </p:cTn>
                                        <p:tgtEl>
                                          <p:spTgt spid="104"/>
                                        </p:tgtEl>
                                        <p:attrNameLst>
                                          <p:attrName>style.visibility</p:attrName>
                                        </p:attrNameLst>
                                      </p:cBhvr>
                                      <p:to>
                                        <p:strVal val="visible"/>
                                      </p:to>
                                    </p:set>
                                    <p:animEffect transition="in" filter="checkerboard(across)">
                                      <p:cBhvr>
                                        <p:cTn id="152" dur="500"/>
                                        <p:tgtEl>
                                          <p:spTgt spid="104"/>
                                        </p:tgtEl>
                                      </p:cBhvr>
                                    </p:animEffect>
                                  </p:childTnLst>
                                </p:cTn>
                              </p:par>
                            </p:childTnLst>
                          </p:cTn>
                        </p:par>
                      </p:childTnLst>
                    </p:cTn>
                  </p:par>
                  <p:par>
                    <p:cTn id="153" fill="hold">
                      <p:stCondLst>
                        <p:cond delay="indefinite"/>
                      </p:stCondLst>
                      <p:childTnLst>
                        <p:par>
                          <p:cTn id="154" fill="hold">
                            <p:stCondLst>
                              <p:cond delay="0"/>
                            </p:stCondLst>
                            <p:childTnLst>
                              <p:par>
                                <p:cTn id="155" presetID="5" presetClass="entr" presetSubtype="10" fill="hold" nodeType="clickEffect">
                                  <p:stCondLst>
                                    <p:cond delay="0"/>
                                  </p:stCondLst>
                                  <p:childTnLst>
                                    <p:set>
                                      <p:cBhvr>
                                        <p:cTn id="156" dur="1" fill="hold">
                                          <p:stCondLst>
                                            <p:cond delay="0"/>
                                          </p:stCondLst>
                                        </p:cTn>
                                        <p:tgtEl>
                                          <p:spTgt spid="107"/>
                                        </p:tgtEl>
                                        <p:attrNameLst>
                                          <p:attrName>style.visibility</p:attrName>
                                        </p:attrNameLst>
                                      </p:cBhvr>
                                      <p:to>
                                        <p:strVal val="visible"/>
                                      </p:to>
                                    </p:set>
                                    <p:animEffect transition="in" filter="checkerboard(across)">
                                      <p:cBhvr>
                                        <p:cTn id="157" dur="500"/>
                                        <p:tgtEl>
                                          <p:spTgt spid="107"/>
                                        </p:tgtEl>
                                      </p:cBhvr>
                                    </p:animEffect>
                                  </p:childTnLst>
                                </p:cTn>
                              </p:par>
                            </p:childTnLst>
                          </p:cTn>
                        </p:par>
                      </p:childTnLst>
                    </p:cTn>
                  </p:par>
                  <p:par>
                    <p:cTn id="158" fill="hold">
                      <p:stCondLst>
                        <p:cond delay="indefinite"/>
                      </p:stCondLst>
                      <p:childTnLst>
                        <p:par>
                          <p:cTn id="159" fill="hold">
                            <p:stCondLst>
                              <p:cond delay="0"/>
                            </p:stCondLst>
                            <p:childTnLst>
                              <p:par>
                                <p:cTn id="160" presetID="5" presetClass="entr" presetSubtype="10" fill="hold" nodeType="clickEffect">
                                  <p:stCondLst>
                                    <p:cond delay="0"/>
                                  </p:stCondLst>
                                  <p:childTnLst>
                                    <p:set>
                                      <p:cBhvr>
                                        <p:cTn id="161" dur="1" fill="hold">
                                          <p:stCondLst>
                                            <p:cond delay="0"/>
                                          </p:stCondLst>
                                        </p:cTn>
                                        <p:tgtEl>
                                          <p:spTgt spid="110"/>
                                        </p:tgtEl>
                                        <p:attrNameLst>
                                          <p:attrName>style.visibility</p:attrName>
                                        </p:attrNameLst>
                                      </p:cBhvr>
                                      <p:to>
                                        <p:strVal val="visible"/>
                                      </p:to>
                                    </p:set>
                                    <p:animEffect transition="in" filter="checkerboard(across)">
                                      <p:cBhvr>
                                        <p:cTn id="162" dur="500"/>
                                        <p:tgtEl>
                                          <p:spTgt spid="110"/>
                                        </p:tgtEl>
                                      </p:cBhvr>
                                    </p:animEffect>
                                  </p:childTnLst>
                                </p:cTn>
                              </p:par>
                            </p:childTnLst>
                          </p:cTn>
                        </p:par>
                      </p:childTnLst>
                    </p:cTn>
                  </p:par>
                  <p:par>
                    <p:cTn id="163" fill="hold">
                      <p:stCondLst>
                        <p:cond delay="indefinite"/>
                      </p:stCondLst>
                      <p:childTnLst>
                        <p:par>
                          <p:cTn id="164" fill="hold">
                            <p:stCondLst>
                              <p:cond delay="0"/>
                            </p:stCondLst>
                            <p:childTnLst>
                              <p:par>
                                <p:cTn id="165" presetID="5" presetClass="entr" presetSubtype="10" fill="hold" nodeType="clickEffect">
                                  <p:stCondLst>
                                    <p:cond delay="0"/>
                                  </p:stCondLst>
                                  <p:childTnLst>
                                    <p:set>
                                      <p:cBhvr>
                                        <p:cTn id="166" dur="1" fill="hold">
                                          <p:stCondLst>
                                            <p:cond delay="0"/>
                                          </p:stCondLst>
                                        </p:cTn>
                                        <p:tgtEl>
                                          <p:spTgt spid="113"/>
                                        </p:tgtEl>
                                        <p:attrNameLst>
                                          <p:attrName>style.visibility</p:attrName>
                                        </p:attrNameLst>
                                      </p:cBhvr>
                                      <p:to>
                                        <p:strVal val="visible"/>
                                      </p:to>
                                    </p:set>
                                    <p:animEffect transition="in" filter="checkerboard(across)">
                                      <p:cBhvr>
                                        <p:cTn id="167" dur="500"/>
                                        <p:tgtEl>
                                          <p:spTgt spid="113"/>
                                        </p:tgtEl>
                                      </p:cBhvr>
                                    </p:animEffect>
                                  </p:childTnLst>
                                </p:cTn>
                              </p:par>
                            </p:childTnLst>
                          </p:cTn>
                        </p:par>
                      </p:childTnLst>
                    </p:cTn>
                  </p:par>
                  <p:par>
                    <p:cTn id="168" fill="hold">
                      <p:stCondLst>
                        <p:cond delay="indefinite"/>
                      </p:stCondLst>
                      <p:childTnLst>
                        <p:par>
                          <p:cTn id="169" fill="hold">
                            <p:stCondLst>
                              <p:cond delay="0"/>
                            </p:stCondLst>
                            <p:childTnLst>
                              <p:par>
                                <p:cTn id="170" presetID="5" presetClass="entr" presetSubtype="10" fill="hold" nodeType="clickEffect">
                                  <p:stCondLst>
                                    <p:cond delay="0"/>
                                  </p:stCondLst>
                                  <p:childTnLst>
                                    <p:set>
                                      <p:cBhvr>
                                        <p:cTn id="171" dur="1" fill="hold">
                                          <p:stCondLst>
                                            <p:cond delay="0"/>
                                          </p:stCondLst>
                                        </p:cTn>
                                        <p:tgtEl>
                                          <p:spTgt spid="116"/>
                                        </p:tgtEl>
                                        <p:attrNameLst>
                                          <p:attrName>style.visibility</p:attrName>
                                        </p:attrNameLst>
                                      </p:cBhvr>
                                      <p:to>
                                        <p:strVal val="visible"/>
                                      </p:to>
                                    </p:set>
                                    <p:animEffect transition="in" filter="checkerboard(across)">
                                      <p:cBhvr>
                                        <p:cTn id="172" dur="500"/>
                                        <p:tgtEl>
                                          <p:spTgt spid="116"/>
                                        </p:tgtEl>
                                      </p:cBhvr>
                                    </p:animEffect>
                                  </p:childTnLst>
                                </p:cTn>
                              </p:par>
                            </p:childTnLst>
                          </p:cTn>
                        </p:par>
                      </p:childTnLst>
                    </p:cTn>
                  </p:par>
                  <p:par>
                    <p:cTn id="173" fill="hold">
                      <p:stCondLst>
                        <p:cond delay="indefinite"/>
                      </p:stCondLst>
                      <p:childTnLst>
                        <p:par>
                          <p:cTn id="174" fill="hold">
                            <p:stCondLst>
                              <p:cond delay="0"/>
                            </p:stCondLst>
                            <p:childTnLst>
                              <p:par>
                                <p:cTn id="175" presetID="5" presetClass="entr" presetSubtype="10" fill="hold" nodeType="clickEffect">
                                  <p:stCondLst>
                                    <p:cond delay="0"/>
                                  </p:stCondLst>
                                  <p:childTnLst>
                                    <p:set>
                                      <p:cBhvr>
                                        <p:cTn id="176" dur="1" fill="hold">
                                          <p:stCondLst>
                                            <p:cond delay="0"/>
                                          </p:stCondLst>
                                        </p:cTn>
                                        <p:tgtEl>
                                          <p:spTgt spid="119"/>
                                        </p:tgtEl>
                                        <p:attrNameLst>
                                          <p:attrName>style.visibility</p:attrName>
                                        </p:attrNameLst>
                                      </p:cBhvr>
                                      <p:to>
                                        <p:strVal val="visible"/>
                                      </p:to>
                                    </p:set>
                                    <p:animEffect transition="in" filter="checkerboard(across)">
                                      <p:cBhvr>
                                        <p:cTn id="177" dur="500"/>
                                        <p:tgtEl>
                                          <p:spTgt spid="119"/>
                                        </p:tgtEl>
                                      </p:cBhvr>
                                    </p:animEffect>
                                  </p:childTnLst>
                                </p:cTn>
                              </p:par>
                            </p:childTnLst>
                          </p:cTn>
                        </p:par>
                      </p:childTnLst>
                    </p:cTn>
                  </p:par>
                  <p:par>
                    <p:cTn id="178" fill="hold">
                      <p:stCondLst>
                        <p:cond delay="indefinite"/>
                      </p:stCondLst>
                      <p:childTnLst>
                        <p:par>
                          <p:cTn id="179" fill="hold">
                            <p:stCondLst>
                              <p:cond delay="0"/>
                            </p:stCondLst>
                            <p:childTnLst>
                              <p:par>
                                <p:cTn id="180" presetID="5" presetClass="entr" presetSubtype="10" fill="hold" nodeType="clickEffect">
                                  <p:stCondLst>
                                    <p:cond delay="0"/>
                                  </p:stCondLst>
                                  <p:childTnLst>
                                    <p:set>
                                      <p:cBhvr>
                                        <p:cTn id="181" dur="1" fill="hold">
                                          <p:stCondLst>
                                            <p:cond delay="0"/>
                                          </p:stCondLst>
                                        </p:cTn>
                                        <p:tgtEl>
                                          <p:spTgt spid="122"/>
                                        </p:tgtEl>
                                        <p:attrNameLst>
                                          <p:attrName>style.visibility</p:attrName>
                                        </p:attrNameLst>
                                      </p:cBhvr>
                                      <p:to>
                                        <p:strVal val="visible"/>
                                      </p:to>
                                    </p:set>
                                    <p:animEffect transition="in" filter="checkerboard(across)">
                                      <p:cBhvr>
                                        <p:cTn id="182" dur="500"/>
                                        <p:tgtEl>
                                          <p:spTgt spid="122"/>
                                        </p:tgtEl>
                                      </p:cBhvr>
                                    </p:animEffect>
                                  </p:childTnLst>
                                </p:cTn>
                              </p:par>
                            </p:childTnLst>
                          </p:cTn>
                        </p:par>
                      </p:childTnLst>
                    </p:cTn>
                  </p:par>
                  <p:par>
                    <p:cTn id="183" fill="hold">
                      <p:stCondLst>
                        <p:cond delay="indefinite"/>
                      </p:stCondLst>
                      <p:childTnLst>
                        <p:par>
                          <p:cTn id="184" fill="hold">
                            <p:stCondLst>
                              <p:cond delay="0"/>
                            </p:stCondLst>
                            <p:childTnLst>
                              <p:par>
                                <p:cTn id="185" presetID="5" presetClass="entr" presetSubtype="10" fill="hold" nodeType="clickEffect">
                                  <p:stCondLst>
                                    <p:cond delay="0"/>
                                  </p:stCondLst>
                                  <p:childTnLst>
                                    <p:set>
                                      <p:cBhvr>
                                        <p:cTn id="186" dur="1" fill="hold">
                                          <p:stCondLst>
                                            <p:cond delay="0"/>
                                          </p:stCondLst>
                                        </p:cTn>
                                        <p:tgtEl>
                                          <p:spTgt spid="125"/>
                                        </p:tgtEl>
                                        <p:attrNameLst>
                                          <p:attrName>style.visibility</p:attrName>
                                        </p:attrNameLst>
                                      </p:cBhvr>
                                      <p:to>
                                        <p:strVal val="visible"/>
                                      </p:to>
                                    </p:set>
                                    <p:animEffect transition="in" filter="checkerboard(across)">
                                      <p:cBhvr>
                                        <p:cTn id="187" dur="500"/>
                                        <p:tgtEl>
                                          <p:spTgt spid="125"/>
                                        </p:tgtEl>
                                      </p:cBhvr>
                                    </p:animEffect>
                                  </p:childTnLst>
                                </p:cTn>
                              </p:par>
                            </p:childTnLst>
                          </p:cTn>
                        </p:par>
                      </p:childTnLst>
                    </p:cTn>
                  </p:par>
                  <p:par>
                    <p:cTn id="188" fill="hold">
                      <p:stCondLst>
                        <p:cond delay="indefinite"/>
                      </p:stCondLst>
                      <p:childTnLst>
                        <p:par>
                          <p:cTn id="189" fill="hold">
                            <p:stCondLst>
                              <p:cond delay="0"/>
                            </p:stCondLst>
                            <p:childTnLst>
                              <p:par>
                                <p:cTn id="190" presetID="5" presetClass="entr" presetSubtype="10" fill="hold" nodeType="clickEffect">
                                  <p:stCondLst>
                                    <p:cond delay="0"/>
                                  </p:stCondLst>
                                  <p:childTnLst>
                                    <p:set>
                                      <p:cBhvr>
                                        <p:cTn id="191" dur="1" fill="hold">
                                          <p:stCondLst>
                                            <p:cond delay="0"/>
                                          </p:stCondLst>
                                        </p:cTn>
                                        <p:tgtEl>
                                          <p:spTgt spid="128"/>
                                        </p:tgtEl>
                                        <p:attrNameLst>
                                          <p:attrName>style.visibility</p:attrName>
                                        </p:attrNameLst>
                                      </p:cBhvr>
                                      <p:to>
                                        <p:strVal val="visible"/>
                                      </p:to>
                                    </p:set>
                                    <p:animEffect transition="in" filter="checkerboard(across)">
                                      <p:cBhvr>
                                        <p:cTn id="192" dur="500"/>
                                        <p:tgtEl>
                                          <p:spTgt spid="128"/>
                                        </p:tgtEl>
                                      </p:cBhvr>
                                    </p:animEffect>
                                  </p:childTnLst>
                                </p:cTn>
                              </p:par>
                            </p:childTnLst>
                          </p:cTn>
                        </p:par>
                      </p:childTnLst>
                    </p:cTn>
                  </p:par>
                  <p:par>
                    <p:cTn id="193" fill="hold">
                      <p:stCondLst>
                        <p:cond delay="indefinite"/>
                      </p:stCondLst>
                      <p:childTnLst>
                        <p:par>
                          <p:cTn id="194" fill="hold">
                            <p:stCondLst>
                              <p:cond delay="0"/>
                            </p:stCondLst>
                            <p:childTnLst>
                              <p:par>
                                <p:cTn id="195" presetID="5" presetClass="entr" presetSubtype="10" fill="hold" nodeType="clickEffect">
                                  <p:stCondLst>
                                    <p:cond delay="0"/>
                                  </p:stCondLst>
                                  <p:childTnLst>
                                    <p:set>
                                      <p:cBhvr>
                                        <p:cTn id="196" dur="1" fill="hold">
                                          <p:stCondLst>
                                            <p:cond delay="0"/>
                                          </p:stCondLst>
                                        </p:cTn>
                                        <p:tgtEl>
                                          <p:spTgt spid="131"/>
                                        </p:tgtEl>
                                        <p:attrNameLst>
                                          <p:attrName>style.visibility</p:attrName>
                                        </p:attrNameLst>
                                      </p:cBhvr>
                                      <p:to>
                                        <p:strVal val="visible"/>
                                      </p:to>
                                    </p:set>
                                    <p:animEffect transition="in" filter="checkerboard(across)">
                                      <p:cBhvr>
                                        <p:cTn id="197" dur="500"/>
                                        <p:tgtEl>
                                          <p:spTgt spid="131"/>
                                        </p:tgtEl>
                                      </p:cBhvr>
                                    </p:animEffect>
                                  </p:childTnLst>
                                </p:cTn>
                              </p:par>
                            </p:childTnLst>
                          </p:cTn>
                        </p:par>
                      </p:childTnLst>
                    </p:cTn>
                  </p:par>
                  <p:par>
                    <p:cTn id="198" fill="hold">
                      <p:stCondLst>
                        <p:cond delay="indefinite"/>
                      </p:stCondLst>
                      <p:childTnLst>
                        <p:par>
                          <p:cTn id="199" fill="hold">
                            <p:stCondLst>
                              <p:cond delay="0"/>
                            </p:stCondLst>
                            <p:childTnLst>
                              <p:par>
                                <p:cTn id="200" presetID="5" presetClass="entr" presetSubtype="10" fill="hold" nodeType="clickEffect">
                                  <p:stCondLst>
                                    <p:cond delay="0"/>
                                  </p:stCondLst>
                                  <p:childTnLst>
                                    <p:set>
                                      <p:cBhvr>
                                        <p:cTn id="201" dur="1" fill="hold">
                                          <p:stCondLst>
                                            <p:cond delay="0"/>
                                          </p:stCondLst>
                                        </p:cTn>
                                        <p:tgtEl>
                                          <p:spTgt spid="134"/>
                                        </p:tgtEl>
                                        <p:attrNameLst>
                                          <p:attrName>style.visibility</p:attrName>
                                        </p:attrNameLst>
                                      </p:cBhvr>
                                      <p:to>
                                        <p:strVal val="visible"/>
                                      </p:to>
                                    </p:set>
                                    <p:animEffect transition="in" filter="checkerboard(across)">
                                      <p:cBhvr>
                                        <p:cTn id="202" dur="500"/>
                                        <p:tgtEl>
                                          <p:spTgt spid="134"/>
                                        </p:tgtEl>
                                      </p:cBhvr>
                                    </p:animEffect>
                                  </p:childTnLst>
                                </p:cTn>
                              </p:par>
                            </p:childTnLst>
                          </p:cTn>
                        </p:par>
                      </p:childTnLst>
                    </p:cTn>
                  </p:par>
                  <p:par>
                    <p:cTn id="203" fill="hold">
                      <p:stCondLst>
                        <p:cond delay="indefinite"/>
                      </p:stCondLst>
                      <p:childTnLst>
                        <p:par>
                          <p:cTn id="204" fill="hold">
                            <p:stCondLst>
                              <p:cond delay="0"/>
                            </p:stCondLst>
                            <p:childTnLst>
                              <p:par>
                                <p:cTn id="205" presetID="5" presetClass="entr" presetSubtype="10" fill="hold" nodeType="clickEffect">
                                  <p:stCondLst>
                                    <p:cond delay="0"/>
                                  </p:stCondLst>
                                  <p:childTnLst>
                                    <p:set>
                                      <p:cBhvr>
                                        <p:cTn id="206" dur="1" fill="hold">
                                          <p:stCondLst>
                                            <p:cond delay="0"/>
                                          </p:stCondLst>
                                        </p:cTn>
                                        <p:tgtEl>
                                          <p:spTgt spid="137"/>
                                        </p:tgtEl>
                                        <p:attrNameLst>
                                          <p:attrName>style.visibility</p:attrName>
                                        </p:attrNameLst>
                                      </p:cBhvr>
                                      <p:to>
                                        <p:strVal val="visible"/>
                                      </p:to>
                                    </p:set>
                                    <p:animEffect transition="in" filter="checkerboard(across)">
                                      <p:cBhvr>
                                        <p:cTn id="207" dur="500"/>
                                        <p:tgtEl>
                                          <p:spTgt spid="137"/>
                                        </p:tgtEl>
                                      </p:cBhvr>
                                    </p:animEffect>
                                  </p:childTnLst>
                                </p:cTn>
                              </p:par>
                            </p:childTnLst>
                          </p:cTn>
                        </p:par>
                      </p:childTnLst>
                    </p:cTn>
                  </p:par>
                  <p:par>
                    <p:cTn id="208" fill="hold">
                      <p:stCondLst>
                        <p:cond delay="indefinite"/>
                      </p:stCondLst>
                      <p:childTnLst>
                        <p:par>
                          <p:cTn id="209" fill="hold">
                            <p:stCondLst>
                              <p:cond delay="0"/>
                            </p:stCondLst>
                            <p:childTnLst>
                              <p:par>
                                <p:cTn id="210" presetID="5" presetClass="entr" presetSubtype="10" fill="hold" grpId="0" nodeType="clickEffect">
                                  <p:stCondLst>
                                    <p:cond delay="0"/>
                                  </p:stCondLst>
                                  <p:childTnLst>
                                    <p:set>
                                      <p:cBhvr>
                                        <p:cTn id="211" dur="1" fill="hold">
                                          <p:stCondLst>
                                            <p:cond delay="0"/>
                                          </p:stCondLst>
                                        </p:cTn>
                                        <p:tgtEl>
                                          <p:spTgt spid="140"/>
                                        </p:tgtEl>
                                        <p:attrNameLst>
                                          <p:attrName>style.visibility</p:attrName>
                                        </p:attrNameLst>
                                      </p:cBhvr>
                                      <p:to>
                                        <p:strVal val="visible"/>
                                      </p:to>
                                    </p:set>
                                    <p:animEffect transition="in" filter="checkerboard(across)">
                                      <p:cBhvr>
                                        <p:cTn id="212" dur="500"/>
                                        <p:tgtEl>
                                          <p:spTgt spid="140"/>
                                        </p:tgtEl>
                                      </p:cBhvr>
                                    </p:animEffect>
                                  </p:childTnLst>
                                </p:cTn>
                              </p:par>
                            </p:childTnLst>
                          </p:cTn>
                        </p:par>
                      </p:childTnLst>
                    </p:cTn>
                  </p:par>
                  <p:par>
                    <p:cTn id="213" fill="hold">
                      <p:stCondLst>
                        <p:cond delay="indefinite"/>
                      </p:stCondLst>
                      <p:childTnLst>
                        <p:par>
                          <p:cTn id="214" fill="hold">
                            <p:stCondLst>
                              <p:cond delay="0"/>
                            </p:stCondLst>
                            <p:childTnLst>
                              <p:par>
                                <p:cTn id="215" presetID="5" presetClass="entr" presetSubtype="10" fill="hold" grpId="0" nodeType="clickEffect">
                                  <p:stCondLst>
                                    <p:cond delay="0"/>
                                  </p:stCondLst>
                                  <p:childTnLst>
                                    <p:set>
                                      <p:cBhvr>
                                        <p:cTn id="216" dur="1" fill="hold">
                                          <p:stCondLst>
                                            <p:cond delay="0"/>
                                          </p:stCondLst>
                                        </p:cTn>
                                        <p:tgtEl>
                                          <p:spTgt spid="141"/>
                                        </p:tgtEl>
                                        <p:attrNameLst>
                                          <p:attrName>style.visibility</p:attrName>
                                        </p:attrNameLst>
                                      </p:cBhvr>
                                      <p:to>
                                        <p:strVal val="visible"/>
                                      </p:to>
                                    </p:set>
                                    <p:animEffect transition="in" filter="checkerboard(across)">
                                      <p:cBhvr>
                                        <p:cTn id="217" dur="500"/>
                                        <p:tgtEl>
                                          <p:spTgt spid="141"/>
                                        </p:tgtEl>
                                      </p:cBhvr>
                                    </p:animEffect>
                                  </p:childTnLst>
                                </p:cTn>
                              </p:par>
                            </p:childTnLst>
                          </p:cTn>
                        </p:par>
                      </p:childTnLst>
                    </p:cTn>
                  </p:par>
                  <p:par>
                    <p:cTn id="218" fill="hold">
                      <p:stCondLst>
                        <p:cond delay="indefinite"/>
                      </p:stCondLst>
                      <p:childTnLst>
                        <p:par>
                          <p:cTn id="219" fill="hold">
                            <p:stCondLst>
                              <p:cond delay="0"/>
                            </p:stCondLst>
                            <p:childTnLst>
                              <p:par>
                                <p:cTn id="220" presetID="5" presetClass="entr" presetSubtype="10" fill="hold" grpId="0" nodeType="clickEffect">
                                  <p:stCondLst>
                                    <p:cond delay="0"/>
                                  </p:stCondLst>
                                  <p:childTnLst>
                                    <p:set>
                                      <p:cBhvr>
                                        <p:cTn id="221" dur="1" fill="hold">
                                          <p:stCondLst>
                                            <p:cond delay="0"/>
                                          </p:stCondLst>
                                        </p:cTn>
                                        <p:tgtEl>
                                          <p:spTgt spid="142"/>
                                        </p:tgtEl>
                                        <p:attrNameLst>
                                          <p:attrName>style.visibility</p:attrName>
                                        </p:attrNameLst>
                                      </p:cBhvr>
                                      <p:to>
                                        <p:strVal val="visible"/>
                                      </p:to>
                                    </p:set>
                                    <p:animEffect transition="in" filter="checkerboard(across)">
                                      <p:cBhvr>
                                        <p:cTn id="222" dur="500"/>
                                        <p:tgtEl>
                                          <p:spTgt spid="142"/>
                                        </p:tgtEl>
                                      </p:cBhvr>
                                    </p:animEffect>
                                  </p:childTnLst>
                                </p:cTn>
                              </p:par>
                            </p:childTnLst>
                          </p:cTn>
                        </p:par>
                      </p:childTnLst>
                    </p:cTn>
                  </p:par>
                  <p:par>
                    <p:cTn id="223" fill="hold">
                      <p:stCondLst>
                        <p:cond delay="indefinite"/>
                      </p:stCondLst>
                      <p:childTnLst>
                        <p:par>
                          <p:cTn id="224" fill="hold">
                            <p:stCondLst>
                              <p:cond delay="0"/>
                            </p:stCondLst>
                            <p:childTnLst>
                              <p:par>
                                <p:cTn id="225" presetID="5" presetClass="entr" presetSubtype="10" fill="hold" grpId="0" nodeType="clickEffect">
                                  <p:stCondLst>
                                    <p:cond delay="0"/>
                                  </p:stCondLst>
                                  <p:childTnLst>
                                    <p:set>
                                      <p:cBhvr>
                                        <p:cTn id="226" dur="1" fill="hold">
                                          <p:stCondLst>
                                            <p:cond delay="0"/>
                                          </p:stCondLst>
                                        </p:cTn>
                                        <p:tgtEl>
                                          <p:spTgt spid="143"/>
                                        </p:tgtEl>
                                        <p:attrNameLst>
                                          <p:attrName>style.visibility</p:attrName>
                                        </p:attrNameLst>
                                      </p:cBhvr>
                                      <p:to>
                                        <p:strVal val="visible"/>
                                      </p:to>
                                    </p:set>
                                    <p:animEffect transition="in" filter="checkerboard(across)">
                                      <p:cBhvr>
                                        <p:cTn id="227" dur="500"/>
                                        <p:tgtEl>
                                          <p:spTgt spid="143"/>
                                        </p:tgtEl>
                                      </p:cBhvr>
                                    </p:animEffect>
                                  </p:childTnLst>
                                </p:cTn>
                              </p:par>
                            </p:childTnLst>
                          </p:cTn>
                        </p:par>
                      </p:childTnLst>
                    </p:cTn>
                  </p:par>
                  <p:par>
                    <p:cTn id="228" fill="hold">
                      <p:stCondLst>
                        <p:cond delay="indefinite"/>
                      </p:stCondLst>
                      <p:childTnLst>
                        <p:par>
                          <p:cTn id="229" fill="hold">
                            <p:stCondLst>
                              <p:cond delay="0"/>
                            </p:stCondLst>
                            <p:childTnLst>
                              <p:par>
                                <p:cTn id="230" presetID="5" presetClass="entr" presetSubtype="10" fill="hold" grpId="0" nodeType="clickEffect">
                                  <p:stCondLst>
                                    <p:cond delay="0"/>
                                  </p:stCondLst>
                                  <p:childTnLst>
                                    <p:set>
                                      <p:cBhvr>
                                        <p:cTn id="231" dur="1" fill="hold">
                                          <p:stCondLst>
                                            <p:cond delay="0"/>
                                          </p:stCondLst>
                                        </p:cTn>
                                        <p:tgtEl>
                                          <p:spTgt spid="144"/>
                                        </p:tgtEl>
                                        <p:attrNameLst>
                                          <p:attrName>style.visibility</p:attrName>
                                        </p:attrNameLst>
                                      </p:cBhvr>
                                      <p:to>
                                        <p:strVal val="visible"/>
                                      </p:to>
                                    </p:set>
                                    <p:animEffect transition="in" filter="checkerboard(across)">
                                      <p:cBhvr>
                                        <p:cTn id="232" dur="500"/>
                                        <p:tgtEl>
                                          <p:spTgt spid="144"/>
                                        </p:tgtEl>
                                      </p:cBhvr>
                                    </p:animEffect>
                                  </p:childTnLst>
                                </p:cTn>
                              </p:par>
                            </p:childTnLst>
                          </p:cTn>
                        </p:par>
                      </p:childTnLst>
                    </p:cTn>
                  </p:par>
                  <p:par>
                    <p:cTn id="233" fill="hold">
                      <p:stCondLst>
                        <p:cond delay="indefinite"/>
                      </p:stCondLst>
                      <p:childTnLst>
                        <p:par>
                          <p:cTn id="234" fill="hold">
                            <p:stCondLst>
                              <p:cond delay="0"/>
                            </p:stCondLst>
                            <p:childTnLst>
                              <p:par>
                                <p:cTn id="235" presetID="5" presetClass="entr" presetSubtype="10" fill="hold" grpId="0" nodeType="clickEffect">
                                  <p:stCondLst>
                                    <p:cond delay="0"/>
                                  </p:stCondLst>
                                  <p:childTnLst>
                                    <p:set>
                                      <p:cBhvr>
                                        <p:cTn id="236" dur="1" fill="hold">
                                          <p:stCondLst>
                                            <p:cond delay="0"/>
                                          </p:stCondLst>
                                        </p:cTn>
                                        <p:tgtEl>
                                          <p:spTgt spid="145"/>
                                        </p:tgtEl>
                                        <p:attrNameLst>
                                          <p:attrName>style.visibility</p:attrName>
                                        </p:attrNameLst>
                                      </p:cBhvr>
                                      <p:to>
                                        <p:strVal val="visible"/>
                                      </p:to>
                                    </p:set>
                                    <p:animEffect transition="in" filter="checkerboard(across)">
                                      <p:cBhvr>
                                        <p:cTn id="237" dur="500"/>
                                        <p:tgtEl>
                                          <p:spTgt spid="145"/>
                                        </p:tgtEl>
                                      </p:cBhvr>
                                    </p:animEffect>
                                  </p:childTnLst>
                                </p:cTn>
                              </p:par>
                            </p:childTnLst>
                          </p:cTn>
                        </p:par>
                      </p:childTnLst>
                    </p:cTn>
                  </p:par>
                  <p:par>
                    <p:cTn id="238" fill="hold">
                      <p:stCondLst>
                        <p:cond delay="indefinite"/>
                      </p:stCondLst>
                      <p:childTnLst>
                        <p:par>
                          <p:cTn id="239" fill="hold">
                            <p:stCondLst>
                              <p:cond delay="0"/>
                            </p:stCondLst>
                            <p:childTnLst>
                              <p:par>
                                <p:cTn id="240" presetID="5" presetClass="entr" presetSubtype="10" fill="hold" grpId="0" nodeType="clickEffect">
                                  <p:stCondLst>
                                    <p:cond delay="0"/>
                                  </p:stCondLst>
                                  <p:childTnLst>
                                    <p:set>
                                      <p:cBhvr>
                                        <p:cTn id="241" dur="1" fill="hold">
                                          <p:stCondLst>
                                            <p:cond delay="0"/>
                                          </p:stCondLst>
                                        </p:cTn>
                                        <p:tgtEl>
                                          <p:spTgt spid="146"/>
                                        </p:tgtEl>
                                        <p:attrNameLst>
                                          <p:attrName>style.visibility</p:attrName>
                                        </p:attrNameLst>
                                      </p:cBhvr>
                                      <p:to>
                                        <p:strVal val="visible"/>
                                      </p:to>
                                    </p:set>
                                    <p:animEffect transition="in" filter="checkerboard(across)">
                                      <p:cBhvr>
                                        <p:cTn id="242" dur="500"/>
                                        <p:tgtEl>
                                          <p:spTgt spid="146"/>
                                        </p:tgtEl>
                                      </p:cBhvr>
                                    </p:animEffect>
                                  </p:childTnLst>
                                </p:cTn>
                              </p:par>
                            </p:childTnLst>
                          </p:cTn>
                        </p:par>
                      </p:childTnLst>
                    </p:cTn>
                  </p:par>
                  <p:par>
                    <p:cTn id="243" fill="hold">
                      <p:stCondLst>
                        <p:cond delay="indefinite"/>
                      </p:stCondLst>
                      <p:childTnLst>
                        <p:par>
                          <p:cTn id="244" fill="hold">
                            <p:stCondLst>
                              <p:cond delay="0"/>
                            </p:stCondLst>
                            <p:childTnLst>
                              <p:par>
                                <p:cTn id="245" presetID="5" presetClass="entr" presetSubtype="10" fill="hold" grpId="0" nodeType="clickEffect">
                                  <p:stCondLst>
                                    <p:cond delay="0"/>
                                  </p:stCondLst>
                                  <p:childTnLst>
                                    <p:set>
                                      <p:cBhvr>
                                        <p:cTn id="246" dur="1" fill="hold">
                                          <p:stCondLst>
                                            <p:cond delay="0"/>
                                          </p:stCondLst>
                                        </p:cTn>
                                        <p:tgtEl>
                                          <p:spTgt spid="147"/>
                                        </p:tgtEl>
                                        <p:attrNameLst>
                                          <p:attrName>style.visibility</p:attrName>
                                        </p:attrNameLst>
                                      </p:cBhvr>
                                      <p:to>
                                        <p:strVal val="visible"/>
                                      </p:to>
                                    </p:set>
                                    <p:animEffect transition="in" filter="checkerboard(across)">
                                      <p:cBhvr>
                                        <p:cTn id="247" dur="500"/>
                                        <p:tgtEl>
                                          <p:spTgt spid="147"/>
                                        </p:tgtEl>
                                      </p:cBhvr>
                                    </p:animEffect>
                                  </p:childTnLst>
                                </p:cTn>
                              </p:par>
                            </p:childTnLst>
                          </p:cTn>
                        </p:par>
                      </p:childTnLst>
                    </p:cTn>
                  </p:par>
                  <p:par>
                    <p:cTn id="248" fill="hold">
                      <p:stCondLst>
                        <p:cond delay="indefinite"/>
                      </p:stCondLst>
                      <p:childTnLst>
                        <p:par>
                          <p:cTn id="249" fill="hold">
                            <p:stCondLst>
                              <p:cond delay="0"/>
                            </p:stCondLst>
                            <p:childTnLst>
                              <p:par>
                                <p:cTn id="250" presetID="5" presetClass="entr" presetSubtype="10" fill="hold" grpId="0" nodeType="clickEffect">
                                  <p:stCondLst>
                                    <p:cond delay="0"/>
                                  </p:stCondLst>
                                  <p:childTnLst>
                                    <p:set>
                                      <p:cBhvr>
                                        <p:cTn id="251" dur="1" fill="hold">
                                          <p:stCondLst>
                                            <p:cond delay="0"/>
                                          </p:stCondLst>
                                        </p:cTn>
                                        <p:tgtEl>
                                          <p:spTgt spid="148"/>
                                        </p:tgtEl>
                                        <p:attrNameLst>
                                          <p:attrName>style.visibility</p:attrName>
                                        </p:attrNameLst>
                                      </p:cBhvr>
                                      <p:to>
                                        <p:strVal val="visible"/>
                                      </p:to>
                                    </p:set>
                                    <p:animEffect transition="in" filter="checkerboard(across)">
                                      <p:cBhvr>
                                        <p:cTn id="252" dur="500"/>
                                        <p:tgtEl>
                                          <p:spTgt spid="148"/>
                                        </p:tgtEl>
                                      </p:cBhvr>
                                    </p:animEffect>
                                  </p:childTnLst>
                                </p:cTn>
                              </p:par>
                            </p:childTnLst>
                          </p:cTn>
                        </p:par>
                      </p:childTnLst>
                    </p:cTn>
                  </p:par>
                  <p:par>
                    <p:cTn id="253" fill="hold">
                      <p:stCondLst>
                        <p:cond delay="indefinite"/>
                      </p:stCondLst>
                      <p:childTnLst>
                        <p:par>
                          <p:cTn id="254" fill="hold">
                            <p:stCondLst>
                              <p:cond delay="0"/>
                            </p:stCondLst>
                            <p:childTnLst>
                              <p:par>
                                <p:cTn id="255" presetID="5" presetClass="entr" presetSubtype="10" fill="hold" grpId="0" nodeType="clickEffect">
                                  <p:stCondLst>
                                    <p:cond delay="0"/>
                                  </p:stCondLst>
                                  <p:childTnLst>
                                    <p:set>
                                      <p:cBhvr>
                                        <p:cTn id="256" dur="1" fill="hold">
                                          <p:stCondLst>
                                            <p:cond delay="0"/>
                                          </p:stCondLst>
                                        </p:cTn>
                                        <p:tgtEl>
                                          <p:spTgt spid="149"/>
                                        </p:tgtEl>
                                        <p:attrNameLst>
                                          <p:attrName>style.visibility</p:attrName>
                                        </p:attrNameLst>
                                      </p:cBhvr>
                                      <p:to>
                                        <p:strVal val="visible"/>
                                      </p:to>
                                    </p:set>
                                    <p:animEffect transition="in" filter="checkerboard(across)">
                                      <p:cBhvr>
                                        <p:cTn id="257" dur="500"/>
                                        <p:tgtEl>
                                          <p:spTgt spid="149"/>
                                        </p:tgtEl>
                                      </p:cBhvr>
                                    </p:animEffect>
                                  </p:childTnLst>
                                </p:cTn>
                              </p:par>
                            </p:childTnLst>
                          </p:cTn>
                        </p:par>
                      </p:childTnLst>
                    </p:cTn>
                  </p:par>
                  <p:par>
                    <p:cTn id="258" fill="hold">
                      <p:stCondLst>
                        <p:cond delay="indefinite"/>
                      </p:stCondLst>
                      <p:childTnLst>
                        <p:par>
                          <p:cTn id="259" fill="hold">
                            <p:stCondLst>
                              <p:cond delay="0"/>
                            </p:stCondLst>
                            <p:childTnLst>
                              <p:par>
                                <p:cTn id="260" presetID="5" presetClass="entr" presetSubtype="10" fill="hold" grpId="0" nodeType="clickEffect">
                                  <p:stCondLst>
                                    <p:cond delay="0"/>
                                  </p:stCondLst>
                                  <p:childTnLst>
                                    <p:set>
                                      <p:cBhvr>
                                        <p:cTn id="261" dur="1" fill="hold">
                                          <p:stCondLst>
                                            <p:cond delay="0"/>
                                          </p:stCondLst>
                                        </p:cTn>
                                        <p:tgtEl>
                                          <p:spTgt spid="150"/>
                                        </p:tgtEl>
                                        <p:attrNameLst>
                                          <p:attrName>style.visibility</p:attrName>
                                        </p:attrNameLst>
                                      </p:cBhvr>
                                      <p:to>
                                        <p:strVal val="visible"/>
                                      </p:to>
                                    </p:set>
                                    <p:animEffect transition="in" filter="checkerboard(across)">
                                      <p:cBhvr>
                                        <p:cTn id="262" dur="500"/>
                                        <p:tgtEl>
                                          <p:spTgt spid="150"/>
                                        </p:tgtEl>
                                      </p:cBhvr>
                                    </p:animEffect>
                                  </p:childTnLst>
                                </p:cTn>
                              </p:par>
                            </p:childTnLst>
                          </p:cTn>
                        </p:par>
                      </p:childTnLst>
                    </p:cTn>
                  </p:par>
                  <p:par>
                    <p:cTn id="263" fill="hold">
                      <p:stCondLst>
                        <p:cond delay="indefinite"/>
                      </p:stCondLst>
                      <p:childTnLst>
                        <p:par>
                          <p:cTn id="264" fill="hold">
                            <p:stCondLst>
                              <p:cond delay="0"/>
                            </p:stCondLst>
                            <p:childTnLst>
                              <p:par>
                                <p:cTn id="265" presetID="5" presetClass="entr" presetSubtype="10" fill="hold" grpId="0" nodeType="clickEffect">
                                  <p:stCondLst>
                                    <p:cond delay="0"/>
                                  </p:stCondLst>
                                  <p:childTnLst>
                                    <p:set>
                                      <p:cBhvr>
                                        <p:cTn id="266" dur="1" fill="hold">
                                          <p:stCondLst>
                                            <p:cond delay="0"/>
                                          </p:stCondLst>
                                        </p:cTn>
                                        <p:tgtEl>
                                          <p:spTgt spid="151"/>
                                        </p:tgtEl>
                                        <p:attrNameLst>
                                          <p:attrName>style.visibility</p:attrName>
                                        </p:attrNameLst>
                                      </p:cBhvr>
                                      <p:to>
                                        <p:strVal val="visible"/>
                                      </p:to>
                                    </p:set>
                                    <p:animEffect transition="in" filter="checkerboard(across)">
                                      <p:cBhvr>
                                        <p:cTn id="267" dur="500"/>
                                        <p:tgtEl>
                                          <p:spTgt spid="151"/>
                                        </p:tgtEl>
                                      </p:cBhvr>
                                    </p:animEffect>
                                  </p:childTnLst>
                                </p:cTn>
                              </p:par>
                            </p:childTnLst>
                          </p:cTn>
                        </p:par>
                      </p:childTnLst>
                    </p:cTn>
                  </p:par>
                  <p:par>
                    <p:cTn id="268" fill="hold">
                      <p:stCondLst>
                        <p:cond delay="indefinite"/>
                      </p:stCondLst>
                      <p:childTnLst>
                        <p:par>
                          <p:cTn id="269" fill="hold">
                            <p:stCondLst>
                              <p:cond delay="0"/>
                            </p:stCondLst>
                            <p:childTnLst>
                              <p:par>
                                <p:cTn id="270" presetID="5" presetClass="entr" presetSubtype="10" fill="hold" grpId="0" nodeType="clickEffect">
                                  <p:stCondLst>
                                    <p:cond delay="0"/>
                                  </p:stCondLst>
                                  <p:childTnLst>
                                    <p:set>
                                      <p:cBhvr>
                                        <p:cTn id="271" dur="1" fill="hold">
                                          <p:stCondLst>
                                            <p:cond delay="0"/>
                                          </p:stCondLst>
                                        </p:cTn>
                                        <p:tgtEl>
                                          <p:spTgt spid="152"/>
                                        </p:tgtEl>
                                        <p:attrNameLst>
                                          <p:attrName>style.visibility</p:attrName>
                                        </p:attrNameLst>
                                      </p:cBhvr>
                                      <p:to>
                                        <p:strVal val="visible"/>
                                      </p:to>
                                    </p:set>
                                    <p:animEffect transition="in" filter="checkerboard(across)">
                                      <p:cBhvr>
                                        <p:cTn id="272" dur="500"/>
                                        <p:tgtEl>
                                          <p:spTgt spid="152"/>
                                        </p:tgtEl>
                                      </p:cBhvr>
                                    </p:animEffect>
                                  </p:childTnLst>
                                </p:cTn>
                              </p:par>
                            </p:childTnLst>
                          </p:cTn>
                        </p:par>
                      </p:childTnLst>
                    </p:cTn>
                  </p:par>
                  <p:par>
                    <p:cTn id="273" fill="hold">
                      <p:stCondLst>
                        <p:cond delay="indefinite"/>
                      </p:stCondLst>
                      <p:childTnLst>
                        <p:par>
                          <p:cTn id="274" fill="hold">
                            <p:stCondLst>
                              <p:cond delay="0"/>
                            </p:stCondLst>
                            <p:childTnLst>
                              <p:par>
                                <p:cTn id="275" presetID="5" presetClass="entr" presetSubtype="10" fill="hold" grpId="0" nodeType="clickEffect">
                                  <p:stCondLst>
                                    <p:cond delay="0"/>
                                  </p:stCondLst>
                                  <p:childTnLst>
                                    <p:set>
                                      <p:cBhvr>
                                        <p:cTn id="276" dur="1" fill="hold">
                                          <p:stCondLst>
                                            <p:cond delay="0"/>
                                          </p:stCondLst>
                                        </p:cTn>
                                        <p:tgtEl>
                                          <p:spTgt spid="153"/>
                                        </p:tgtEl>
                                        <p:attrNameLst>
                                          <p:attrName>style.visibility</p:attrName>
                                        </p:attrNameLst>
                                      </p:cBhvr>
                                      <p:to>
                                        <p:strVal val="visible"/>
                                      </p:to>
                                    </p:set>
                                    <p:animEffect transition="in" filter="checkerboard(across)">
                                      <p:cBhvr>
                                        <p:cTn id="277" dur="500"/>
                                        <p:tgtEl>
                                          <p:spTgt spid="153"/>
                                        </p:tgtEl>
                                      </p:cBhvr>
                                    </p:animEffect>
                                  </p:childTnLst>
                                </p:cTn>
                              </p:par>
                            </p:childTnLst>
                          </p:cTn>
                        </p:par>
                      </p:childTnLst>
                    </p:cTn>
                  </p:par>
                  <p:par>
                    <p:cTn id="278" fill="hold">
                      <p:stCondLst>
                        <p:cond delay="indefinite"/>
                      </p:stCondLst>
                      <p:childTnLst>
                        <p:par>
                          <p:cTn id="279" fill="hold">
                            <p:stCondLst>
                              <p:cond delay="0"/>
                            </p:stCondLst>
                            <p:childTnLst>
                              <p:par>
                                <p:cTn id="280" presetID="5" presetClass="entr" presetSubtype="10" fill="hold" grpId="0" nodeType="clickEffect">
                                  <p:stCondLst>
                                    <p:cond delay="0"/>
                                  </p:stCondLst>
                                  <p:childTnLst>
                                    <p:set>
                                      <p:cBhvr>
                                        <p:cTn id="281" dur="1" fill="hold">
                                          <p:stCondLst>
                                            <p:cond delay="0"/>
                                          </p:stCondLst>
                                        </p:cTn>
                                        <p:tgtEl>
                                          <p:spTgt spid="154"/>
                                        </p:tgtEl>
                                        <p:attrNameLst>
                                          <p:attrName>style.visibility</p:attrName>
                                        </p:attrNameLst>
                                      </p:cBhvr>
                                      <p:to>
                                        <p:strVal val="visible"/>
                                      </p:to>
                                    </p:set>
                                    <p:animEffect transition="in" filter="checkerboard(across)">
                                      <p:cBhvr>
                                        <p:cTn id="282" dur="500"/>
                                        <p:tgtEl>
                                          <p:spTgt spid="154"/>
                                        </p:tgtEl>
                                      </p:cBhvr>
                                    </p:animEffect>
                                  </p:childTnLst>
                                </p:cTn>
                              </p:par>
                            </p:childTnLst>
                          </p:cTn>
                        </p:par>
                      </p:childTnLst>
                    </p:cTn>
                  </p:par>
                  <p:par>
                    <p:cTn id="283" fill="hold">
                      <p:stCondLst>
                        <p:cond delay="indefinite"/>
                      </p:stCondLst>
                      <p:childTnLst>
                        <p:par>
                          <p:cTn id="284" fill="hold">
                            <p:stCondLst>
                              <p:cond delay="0"/>
                            </p:stCondLst>
                            <p:childTnLst>
                              <p:par>
                                <p:cTn id="285" presetID="5" presetClass="entr" presetSubtype="10" fill="hold" grpId="0" nodeType="clickEffect">
                                  <p:stCondLst>
                                    <p:cond delay="0"/>
                                  </p:stCondLst>
                                  <p:childTnLst>
                                    <p:set>
                                      <p:cBhvr>
                                        <p:cTn id="286" dur="1" fill="hold">
                                          <p:stCondLst>
                                            <p:cond delay="0"/>
                                          </p:stCondLst>
                                        </p:cTn>
                                        <p:tgtEl>
                                          <p:spTgt spid="155"/>
                                        </p:tgtEl>
                                        <p:attrNameLst>
                                          <p:attrName>style.visibility</p:attrName>
                                        </p:attrNameLst>
                                      </p:cBhvr>
                                      <p:to>
                                        <p:strVal val="visible"/>
                                      </p:to>
                                    </p:set>
                                    <p:animEffect transition="in" filter="checkerboard(across)">
                                      <p:cBhvr>
                                        <p:cTn id="287" dur="500"/>
                                        <p:tgtEl>
                                          <p:spTgt spid="155"/>
                                        </p:tgtEl>
                                      </p:cBhvr>
                                    </p:animEffect>
                                  </p:childTnLst>
                                </p:cTn>
                              </p:par>
                            </p:childTnLst>
                          </p:cTn>
                        </p:par>
                      </p:childTnLst>
                    </p:cTn>
                  </p:par>
                  <p:par>
                    <p:cTn id="288" fill="hold">
                      <p:stCondLst>
                        <p:cond delay="indefinite"/>
                      </p:stCondLst>
                      <p:childTnLst>
                        <p:par>
                          <p:cTn id="289" fill="hold">
                            <p:stCondLst>
                              <p:cond delay="0"/>
                            </p:stCondLst>
                            <p:childTnLst>
                              <p:par>
                                <p:cTn id="290" presetID="5" presetClass="entr" presetSubtype="10" fill="hold" grpId="0" nodeType="clickEffect">
                                  <p:stCondLst>
                                    <p:cond delay="0"/>
                                  </p:stCondLst>
                                  <p:childTnLst>
                                    <p:set>
                                      <p:cBhvr>
                                        <p:cTn id="291" dur="1" fill="hold">
                                          <p:stCondLst>
                                            <p:cond delay="0"/>
                                          </p:stCondLst>
                                        </p:cTn>
                                        <p:tgtEl>
                                          <p:spTgt spid="156"/>
                                        </p:tgtEl>
                                        <p:attrNameLst>
                                          <p:attrName>style.visibility</p:attrName>
                                        </p:attrNameLst>
                                      </p:cBhvr>
                                      <p:to>
                                        <p:strVal val="visible"/>
                                      </p:to>
                                    </p:set>
                                    <p:animEffect transition="in" filter="checkerboard(across)">
                                      <p:cBhvr>
                                        <p:cTn id="292" dur="500"/>
                                        <p:tgtEl>
                                          <p:spTgt spid="156"/>
                                        </p:tgtEl>
                                      </p:cBhvr>
                                    </p:animEffect>
                                  </p:childTnLst>
                                </p:cTn>
                              </p:par>
                            </p:childTnLst>
                          </p:cTn>
                        </p:par>
                      </p:childTnLst>
                    </p:cTn>
                  </p:par>
                  <p:par>
                    <p:cTn id="293" fill="hold">
                      <p:stCondLst>
                        <p:cond delay="indefinite"/>
                      </p:stCondLst>
                      <p:childTnLst>
                        <p:par>
                          <p:cTn id="294" fill="hold">
                            <p:stCondLst>
                              <p:cond delay="0"/>
                            </p:stCondLst>
                            <p:childTnLst>
                              <p:par>
                                <p:cTn id="295" presetID="5" presetClass="entr" presetSubtype="10" fill="hold" grpId="0" nodeType="clickEffect">
                                  <p:stCondLst>
                                    <p:cond delay="0"/>
                                  </p:stCondLst>
                                  <p:childTnLst>
                                    <p:set>
                                      <p:cBhvr>
                                        <p:cTn id="296" dur="1" fill="hold">
                                          <p:stCondLst>
                                            <p:cond delay="0"/>
                                          </p:stCondLst>
                                        </p:cTn>
                                        <p:tgtEl>
                                          <p:spTgt spid="157"/>
                                        </p:tgtEl>
                                        <p:attrNameLst>
                                          <p:attrName>style.visibility</p:attrName>
                                        </p:attrNameLst>
                                      </p:cBhvr>
                                      <p:to>
                                        <p:strVal val="visible"/>
                                      </p:to>
                                    </p:set>
                                    <p:animEffect transition="in" filter="checkerboard(across)">
                                      <p:cBhvr>
                                        <p:cTn id="297" dur="500"/>
                                        <p:tgtEl>
                                          <p:spTgt spid="157"/>
                                        </p:tgtEl>
                                      </p:cBhvr>
                                    </p:animEffect>
                                  </p:childTnLst>
                                </p:cTn>
                              </p:par>
                            </p:childTnLst>
                          </p:cTn>
                        </p:par>
                      </p:childTnLst>
                    </p:cTn>
                  </p:par>
                  <p:par>
                    <p:cTn id="298" fill="hold">
                      <p:stCondLst>
                        <p:cond delay="indefinite"/>
                      </p:stCondLst>
                      <p:childTnLst>
                        <p:par>
                          <p:cTn id="299" fill="hold">
                            <p:stCondLst>
                              <p:cond delay="0"/>
                            </p:stCondLst>
                            <p:childTnLst>
                              <p:par>
                                <p:cTn id="300" presetID="5" presetClass="entr" presetSubtype="10" fill="hold" grpId="0" nodeType="clickEffect">
                                  <p:stCondLst>
                                    <p:cond delay="0"/>
                                  </p:stCondLst>
                                  <p:childTnLst>
                                    <p:set>
                                      <p:cBhvr>
                                        <p:cTn id="301" dur="1" fill="hold">
                                          <p:stCondLst>
                                            <p:cond delay="0"/>
                                          </p:stCondLst>
                                        </p:cTn>
                                        <p:tgtEl>
                                          <p:spTgt spid="158"/>
                                        </p:tgtEl>
                                        <p:attrNameLst>
                                          <p:attrName>style.visibility</p:attrName>
                                        </p:attrNameLst>
                                      </p:cBhvr>
                                      <p:to>
                                        <p:strVal val="visible"/>
                                      </p:to>
                                    </p:set>
                                    <p:animEffect transition="in" filter="checkerboard(across)">
                                      <p:cBhvr>
                                        <p:cTn id="302" dur="500"/>
                                        <p:tgtEl>
                                          <p:spTgt spid="158"/>
                                        </p:tgtEl>
                                      </p:cBhvr>
                                    </p:animEffect>
                                  </p:childTnLst>
                                </p:cTn>
                              </p:par>
                            </p:childTnLst>
                          </p:cTn>
                        </p:par>
                      </p:childTnLst>
                    </p:cTn>
                  </p:par>
                  <p:par>
                    <p:cTn id="303" fill="hold">
                      <p:stCondLst>
                        <p:cond delay="indefinite"/>
                      </p:stCondLst>
                      <p:childTnLst>
                        <p:par>
                          <p:cTn id="304" fill="hold">
                            <p:stCondLst>
                              <p:cond delay="0"/>
                            </p:stCondLst>
                            <p:childTnLst>
                              <p:par>
                                <p:cTn id="305" presetID="5" presetClass="entr" presetSubtype="10" fill="hold" grpId="0" nodeType="clickEffect">
                                  <p:stCondLst>
                                    <p:cond delay="0"/>
                                  </p:stCondLst>
                                  <p:childTnLst>
                                    <p:set>
                                      <p:cBhvr>
                                        <p:cTn id="306" dur="1" fill="hold">
                                          <p:stCondLst>
                                            <p:cond delay="0"/>
                                          </p:stCondLst>
                                        </p:cTn>
                                        <p:tgtEl>
                                          <p:spTgt spid="159"/>
                                        </p:tgtEl>
                                        <p:attrNameLst>
                                          <p:attrName>style.visibility</p:attrName>
                                        </p:attrNameLst>
                                      </p:cBhvr>
                                      <p:to>
                                        <p:strVal val="visible"/>
                                      </p:to>
                                    </p:set>
                                    <p:animEffect transition="in" filter="checkerboard(across)">
                                      <p:cBhvr>
                                        <p:cTn id="307" dur="500"/>
                                        <p:tgtEl>
                                          <p:spTgt spid="159"/>
                                        </p:tgtEl>
                                      </p:cBhvr>
                                    </p:animEffect>
                                  </p:childTnLst>
                                </p:cTn>
                              </p:par>
                            </p:childTnLst>
                          </p:cTn>
                        </p:par>
                      </p:childTnLst>
                    </p:cTn>
                  </p:par>
                  <p:par>
                    <p:cTn id="308" fill="hold">
                      <p:stCondLst>
                        <p:cond delay="indefinite"/>
                      </p:stCondLst>
                      <p:childTnLst>
                        <p:par>
                          <p:cTn id="309" fill="hold">
                            <p:stCondLst>
                              <p:cond delay="0"/>
                            </p:stCondLst>
                            <p:childTnLst>
                              <p:par>
                                <p:cTn id="310" presetID="5" presetClass="entr" presetSubtype="10" fill="hold" grpId="0" nodeType="clickEffect">
                                  <p:stCondLst>
                                    <p:cond delay="0"/>
                                  </p:stCondLst>
                                  <p:childTnLst>
                                    <p:set>
                                      <p:cBhvr>
                                        <p:cTn id="311" dur="1" fill="hold">
                                          <p:stCondLst>
                                            <p:cond delay="0"/>
                                          </p:stCondLst>
                                        </p:cTn>
                                        <p:tgtEl>
                                          <p:spTgt spid="160"/>
                                        </p:tgtEl>
                                        <p:attrNameLst>
                                          <p:attrName>style.visibility</p:attrName>
                                        </p:attrNameLst>
                                      </p:cBhvr>
                                      <p:to>
                                        <p:strVal val="visible"/>
                                      </p:to>
                                    </p:set>
                                    <p:animEffect transition="in" filter="checkerboard(across)">
                                      <p:cBhvr>
                                        <p:cTn id="312" dur="500"/>
                                        <p:tgtEl>
                                          <p:spTgt spid="160"/>
                                        </p:tgtEl>
                                      </p:cBhvr>
                                    </p:animEffect>
                                  </p:childTnLst>
                                </p:cTn>
                              </p:par>
                            </p:childTnLst>
                          </p:cTn>
                        </p:par>
                      </p:childTnLst>
                    </p:cTn>
                  </p:par>
                  <p:par>
                    <p:cTn id="313" fill="hold">
                      <p:stCondLst>
                        <p:cond delay="indefinite"/>
                      </p:stCondLst>
                      <p:childTnLst>
                        <p:par>
                          <p:cTn id="314" fill="hold">
                            <p:stCondLst>
                              <p:cond delay="0"/>
                            </p:stCondLst>
                            <p:childTnLst>
                              <p:par>
                                <p:cTn id="315" presetID="5" presetClass="entr" presetSubtype="10" fill="hold" grpId="0" nodeType="clickEffect">
                                  <p:stCondLst>
                                    <p:cond delay="0"/>
                                  </p:stCondLst>
                                  <p:childTnLst>
                                    <p:set>
                                      <p:cBhvr>
                                        <p:cTn id="316" dur="1" fill="hold">
                                          <p:stCondLst>
                                            <p:cond delay="0"/>
                                          </p:stCondLst>
                                        </p:cTn>
                                        <p:tgtEl>
                                          <p:spTgt spid="161"/>
                                        </p:tgtEl>
                                        <p:attrNameLst>
                                          <p:attrName>style.visibility</p:attrName>
                                        </p:attrNameLst>
                                      </p:cBhvr>
                                      <p:to>
                                        <p:strVal val="visible"/>
                                      </p:to>
                                    </p:set>
                                    <p:animEffect transition="in" filter="checkerboard(across)">
                                      <p:cBhvr>
                                        <p:cTn id="317" dur="500"/>
                                        <p:tgtEl>
                                          <p:spTgt spid="161"/>
                                        </p:tgtEl>
                                      </p:cBhvr>
                                    </p:animEffect>
                                  </p:childTnLst>
                                </p:cTn>
                              </p:par>
                            </p:childTnLst>
                          </p:cTn>
                        </p:par>
                      </p:childTnLst>
                    </p:cTn>
                  </p:par>
                  <p:par>
                    <p:cTn id="318" fill="hold">
                      <p:stCondLst>
                        <p:cond delay="indefinite"/>
                      </p:stCondLst>
                      <p:childTnLst>
                        <p:par>
                          <p:cTn id="319" fill="hold">
                            <p:stCondLst>
                              <p:cond delay="0"/>
                            </p:stCondLst>
                            <p:childTnLst>
                              <p:par>
                                <p:cTn id="320" presetID="5" presetClass="entr" presetSubtype="10" fill="hold" grpId="0" nodeType="clickEffect">
                                  <p:stCondLst>
                                    <p:cond delay="0"/>
                                  </p:stCondLst>
                                  <p:childTnLst>
                                    <p:set>
                                      <p:cBhvr>
                                        <p:cTn id="321" dur="1" fill="hold">
                                          <p:stCondLst>
                                            <p:cond delay="0"/>
                                          </p:stCondLst>
                                        </p:cTn>
                                        <p:tgtEl>
                                          <p:spTgt spid="162"/>
                                        </p:tgtEl>
                                        <p:attrNameLst>
                                          <p:attrName>style.visibility</p:attrName>
                                        </p:attrNameLst>
                                      </p:cBhvr>
                                      <p:to>
                                        <p:strVal val="visible"/>
                                      </p:to>
                                    </p:set>
                                    <p:animEffect transition="in" filter="checkerboard(across)">
                                      <p:cBhvr>
                                        <p:cTn id="322" dur="500"/>
                                        <p:tgtEl>
                                          <p:spTgt spid="162"/>
                                        </p:tgtEl>
                                      </p:cBhvr>
                                    </p:animEffect>
                                  </p:childTnLst>
                                </p:cTn>
                              </p:par>
                            </p:childTnLst>
                          </p:cTn>
                        </p:par>
                      </p:childTnLst>
                    </p:cTn>
                  </p:par>
                  <p:par>
                    <p:cTn id="323" fill="hold">
                      <p:stCondLst>
                        <p:cond delay="indefinite"/>
                      </p:stCondLst>
                      <p:childTnLst>
                        <p:par>
                          <p:cTn id="324" fill="hold">
                            <p:stCondLst>
                              <p:cond delay="0"/>
                            </p:stCondLst>
                            <p:childTnLst>
                              <p:par>
                                <p:cTn id="325" presetID="5" presetClass="entr" presetSubtype="10" fill="hold" grpId="0" nodeType="clickEffect">
                                  <p:stCondLst>
                                    <p:cond delay="0"/>
                                  </p:stCondLst>
                                  <p:childTnLst>
                                    <p:set>
                                      <p:cBhvr>
                                        <p:cTn id="326" dur="1" fill="hold">
                                          <p:stCondLst>
                                            <p:cond delay="0"/>
                                          </p:stCondLst>
                                        </p:cTn>
                                        <p:tgtEl>
                                          <p:spTgt spid="163"/>
                                        </p:tgtEl>
                                        <p:attrNameLst>
                                          <p:attrName>style.visibility</p:attrName>
                                        </p:attrNameLst>
                                      </p:cBhvr>
                                      <p:to>
                                        <p:strVal val="visible"/>
                                      </p:to>
                                    </p:set>
                                    <p:animEffect transition="in" filter="checkerboard(across)">
                                      <p:cBhvr>
                                        <p:cTn id="327" dur="500"/>
                                        <p:tgtEl>
                                          <p:spTgt spid="163"/>
                                        </p:tgtEl>
                                      </p:cBhvr>
                                    </p:animEffect>
                                  </p:childTnLst>
                                </p:cTn>
                              </p:par>
                            </p:childTnLst>
                          </p:cTn>
                        </p:par>
                      </p:childTnLst>
                    </p:cTn>
                  </p:par>
                  <p:par>
                    <p:cTn id="328" fill="hold">
                      <p:stCondLst>
                        <p:cond delay="indefinite"/>
                      </p:stCondLst>
                      <p:childTnLst>
                        <p:par>
                          <p:cTn id="329" fill="hold">
                            <p:stCondLst>
                              <p:cond delay="0"/>
                            </p:stCondLst>
                            <p:childTnLst>
                              <p:par>
                                <p:cTn id="330" presetID="5" presetClass="entr" presetSubtype="10" fill="hold" grpId="0" nodeType="clickEffect">
                                  <p:stCondLst>
                                    <p:cond delay="0"/>
                                  </p:stCondLst>
                                  <p:childTnLst>
                                    <p:set>
                                      <p:cBhvr>
                                        <p:cTn id="331" dur="1" fill="hold">
                                          <p:stCondLst>
                                            <p:cond delay="0"/>
                                          </p:stCondLst>
                                        </p:cTn>
                                        <p:tgtEl>
                                          <p:spTgt spid="164"/>
                                        </p:tgtEl>
                                        <p:attrNameLst>
                                          <p:attrName>style.visibility</p:attrName>
                                        </p:attrNameLst>
                                      </p:cBhvr>
                                      <p:to>
                                        <p:strVal val="visible"/>
                                      </p:to>
                                    </p:set>
                                    <p:animEffect transition="in" filter="checkerboard(across)">
                                      <p:cBhvr>
                                        <p:cTn id="332" dur="500"/>
                                        <p:tgtEl>
                                          <p:spTgt spid="164"/>
                                        </p:tgtEl>
                                      </p:cBhvr>
                                    </p:animEffect>
                                  </p:childTnLst>
                                </p:cTn>
                              </p:par>
                            </p:childTnLst>
                          </p:cTn>
                        </p:par>
                      </p:childTnLst>
                    </p:cTn>
                  </p:par>
                  <p:par>
                    <p:cTn id="333" fill="hold">
                      <p:stCondLst>
                        <p:cond delay="indefinite"/>
                      </p:stCondLst>
                      <p:childTnLst>
                        <p:par>
                          <p:cTn id="334" fill="hold">
                            <p:stCondLst>
                              <p:cond delay="0"/>
                            </p:stCondLst>
                            <p:childTnLst>
                              <p:par>
                                <p:cTn id="335" presetID="5" presetClass="entr" presetSubtype="10" fill="hold" grpId="0" nodeType="clickEffect">
                                  <p:stCondLst>
                                    <p:cond delay="0"/>
                                  </p:stCondLst>
                                  <p:childTnLst>
                                    <p:set>
                                      <p:cBhvr>
                                        <p:cTn id="336" dur="1" fill="hold">
                                          <p:stCondLst>
                                            <p:cond delay="0"/>
                                          </p:stCondLst>
                                        </p:cTn>
                                        <p:tgtEl>
                                          <p:spTgt spid="165"/>
                                        </p:tgtEl>
                                        <p:attrNameLst>
                                          <p:attrName>style.visibility</p:attrName>
                                        </p:attrNameLst>
                                      </p:cBhvr>
                                      <p:to>
                                        <p:strVal val="visible"/>
                                      </p:to>
                                    </p:set>
                                    <p:animEffect transition="in" filter="checkerboard(across)">
                                      <p:cBhvr>
                                        <p:cTn id="337" dur="500"/>
                                        <p:tgtEl>
                                          <p:spTgt spid="165"/>
                                        </p:tgtEl>
                                      </p:cBhvr>
                                    </p:animEffect>
                                  </p:childTnLst>
                                </p:cTn>
                              </p:par>
                            </p:childTnLst>
                          </p:cTn>
                        </p:par>
                      </p:childTnLst>
                    </p:cTn>
                  </p:par>
                  <p:par>
                    <p:cTn id="338" fill="hold">
                      <p:stCondLst>
                        <p:cond delay="indefinite"/>
                      </p:stCondLst>
                      <p:childTnLst>
                        <p:par>
                          <p:cTn id="339" fill="hold">
                            <p:stCondLst>
                              <p:cond delay="0"/>
                            </p:stCondLst>
                            <p:childTnLst>
                              <p:par>
                                <p:cTn id="340" presetID="5" presetClass="entr" presetSubtype="10" fill="hold" grpId="0" nodeType="clickEffect">
                                  <p:stCondLst>
                                    <p:cond delay="0"/>
                                  </p:stCondLst>
                                  <p:childTnLst>
                                    <p:set>
                                      <p:cBhvr>
                                        <p:cTn id="341" dur="1" fill="hold">
                                          <p:stCondLst>
                                            <p:cond delay="0"/>
                                          </p:stCondLst>
                                        </p:cTn>
                                        <p:tgtEl>
                                          <p:spTgt spid="166"/>
                                        </p:tgtEl>
                                        <p:attrNameLst>
                                          <p:attrName>style.visibility</p:attrName>
                                        </p:attrNameLst>
                                      </p:cBhvr>
                                      <p:to>
                                        <p:strVal val="visible"/>
                                      </p:to>
                                    </p:set>
                                    <p:animEffect transition="in" filter="checkerboard(across)">
                                      <p:cBhvr>
                                        <p:cTn id="342" dur="500"/>
                                        <p:tgtEl>
                                          <p:spTgt spid="166"/>
                                        </p:tgtEl>
                                      </p:cBhvr>
                                    </p:animEffect>
                                  </p:childTnLst>
                                </p:cTn>
                              </p:par>
                            </p:childTnLst>
                          </p:cTn>
                        </p:par>
                      </p:childTnLst>
                    </p:cTn>
                  </p:par>
                  <p:par>
                    <p:cTn id="343" fill="hold">
                      <p:stCondLst>
                        <p:cond delay="indefinite"/>
                      </p:stCondLst>
                      <p:childTnLst>
                        <p:par>
                          <p:cTn id="344" fill="hold">
                            <p:stCondLst>
                              <p:cond delay="0"/>
                            </p:stCondLst>
                            <p:childTnLst>
                              <p:par>
                                <p:cTn id="345" presetID="5" presetClass="entr" presetSubtype="10" fill="hold" grpId="0" nodeType="clickEffect">
                                  <p:stCondLst>
                                    <p:cond delay="0"/>
                                  </p:stCondLst>
                                  <p:childTnLst>
                                    <p:set>
                                      <p:cBhvr>
                                        <p:cTn id="346" dur="1" fill="hold">
                                          <p:stCondLst>
                                            <p:cond delay="0"/>
                                          </p:stCondLst>
                                        </p:cTn>
                                        <p:tgtEl>
                                          <p:spTgt spid="167"/>
                                        </p:tgtEl>
                                        <p:attrNameLst>
                                          <p:attrName>style.visibility</p:attrName>
                                        </p:attrNameLst>
                                      </p:cBhvr>
                                      <p:to>
                                        <p:strVal val="visible"/>
                                      </p:to>
                                    </p:set>
                                    <p:animEffect transition="in" filter="checkerboard(across)">
                                      <p:cBhvr>
                                        <p:cTn id="347" dur="500"/>
                                        <p:tgtEl>
                                          <p:spTgt spid="167"/>
                                        </p:tgtEl>
                                      </p:cBhvr>
                                    </p:animEffect>
                                  </p:childTnLst>
                                </p:cTn>
                              </p:par>
                            </p:childTnLst>
                          </p:cTn>
                        </p:par>
                      </p:childTnLst>
                    </p:cTn>
                  </p:par>
                  <p:par>
                    <p:cTn id="348" fill="hold">
                      <p:stCondLst>
                        <p:cond delay="indefinite"/>
                      </p:stCondLst>
                      <p:childTnLst>
                        <p:par>
                          <p:cTn id="349" fill="hold">
                            <p:stCondLst>
                              <p:cond delay="0"/>
                            </p:stCondLst>
                            <p:childTnLst>
                              <p:par>
                                <p:cTn id="350" presetID="5" presetClass="entr" presetSubtype="10" fill="hold" grpId="0" nodeType="clickEffect">
                                  <p:stCondLst>
                                    <p:cond delay="0"/>
                                  </p:stCondLst>
                                  <p:childTnLst>
                                    <p:set>
                                      <p:cBhvr>
                                        <p:cTn id="351" dur="1" fill="hold">
                                          <p:stCondLst>
                                            <p:cond delay="0"/>
                                          </p:stCondLst>
                                        </p:cTn>
                                        <p:tgtEl>
                                          <p:spTgt spid="168"/>
                                        </p:tgtEl>
                                        <p:attrNameLst>
                                          <p:attrName>style.visibility</p:attrName>
                                        </p:attrNameLst>
                                      </p:cBhvr>
                                      <p:to>
                                        <p:strVal val="visible"/>
                                      </p:to>
                                    </p:set>
                                    <p:animEffect transition="in" filter="checkerboard(across)">
                                      <p:cBhvr>
                                        <p:cTn id="352" dur="500"/>
                                        <p:tgtEl>
                                          <p:spTgt spid="168"/>
                                        </p:tgtEl>
                                      </p:cBhvr>
                                    </p:animEffect>
                                  </p:childTnLst>
                                </p:cTn>
                              </p:par>
                            </p:childTnLst>
                          </p:cTn>
                        </p:par>
                      </p:childTnLst>
                    </p:cTn>
                  </p:par>
                  <p:par>
                    <p:cTn id="353" fill="hold">
                      <p:stCondLst>
                        <p:cond delay="indefinite"/>
                      </p:stCondLst>
                      <p:childTnLst>
                        <p:par>
                          <p:cTn id="354" fill="hold">
                            <p:stCondLst>
                              <p:cond delay="0"/>
                            </p:stCondLst>
                            <p:childTnLst>
                              <p:par>
                                <p:cTn id="355" presetID="5" presetClass="entr" presetSubtype="10" fill="hold" grpId="0" nodeType="clickEffect">
                                  <p:stCondLst>
                                    <p:cond delay="0"/>
                                  </p:stCondLst>
                                  <p:childTnLst>
                                    <p:set>
                                      <p:cBhvr>
                                        <p:cTn id="356" dur="1" fill="hold">
                                          <p:stCondLst>
                                            <p:cond delay="0"/>
                                          </p:stCondLst>
                                        </p:cTn>
                                        <p:tgtEl>
                                          <p:spTgt spid="169"/>
                                        </p:tgtEl>
                                        <p:attrNameLst>
                                          <p:attrName>style.visibility</p:attrName>
                                        </p:attrNameLst>
                                      </p:cBhvr>
                                      <p:to>
                                        <p:strVal val="visible"/>
                                      </p:to>
                                    </p:set>
                                    <p:animEffect transition="in" filter="checkerboard(across)">
                                      <p:cBhvr>
                                        <p:cTn id="357" dur="500"/>
                                        <p:tgtEl>
                                          <p:spTgt spid="169"/>
                                        </p:tgtEl>
                                      </p:cBhvr>
                                    </p:animEffect>
                                  </p:childTnLst>
                                </p:cTn>
                              </p:par>
                            </p:childTnLst>
                          </p:cTn>
                        </p:par>
                      </p:childTnLst>
                    </p:cTn>
                  </p:par>
                  <p:par>
                    <p:cTn id="358" fill="hold">
                      <p:stCondLst>
                        <p:cond delay="indefinite"/>
                      </p:stCondLst>
                      <p:childTnLst>
                        <p:par>
                          <p:cTn id="359" fill="hold">
                            <p:stCondLst>
                              <p:cond delay="0"/>
                            </p:stCondLst>
                            <p:childTnLst>
                              <p:par>
                                <p:cTn id="360" presetID="5" presetClass="entr" presetSubtype="10" fill="hold" grpId="0" nodeType="clickEffect">
                                  <p:stCondLst>
                                    <p:cond delay="0"/>
                                  </p:stCondLst>
                                  <p:childTnLst>
                                    <p:set>
                                      <p:cBhvr>
                                        <p:cTn id="361" dur="1" fill="hold">
                                          <p:stCondLst>
                                            <p:cond delay="0"/>
                                          </p:stCondLst>
                                        </p:cTn>
                                        <p:tgtEl>
                                          <p:spTgt spid="170"/>
                                        </p:tgtEl>
                                        <p:attrNameLst>
                                          <p:attrName>style.visibility</p:attrName>
                                        </p:attrNameLst>
                                      </p:cBhvr>
                                      <p:to>
                                        <p:strVal val="visible"/>
                                      </p:to>
                                    </p:set>
                                    <p:animEffect transition="in" filter="checkerboard(across)">
                                      <p:cBhvr>
                                        <p:cTn id="362" dur="500"/>
                                        <p:tgtEl>
                                          <p:spTgt spid="170"/>
                                        </p:tgtEl>
                                      </p:cBhvr>
                                    </p:animEffect>
                                  </p:childTnLst>
                                </p:cTn>
                              </p:par>
                            </p:childTnLst>
                          </p:cTn>
                        </p:par>
                      </p:childTnLst>
                    </p:cTn>
                  </p:par>
                  <p:par>
                    <p:cTn id="363" fill="hold">
                      <p:stCondLst>
                        <p:cond delay="indefinite"/>
                      </p:stCondLst>
                      <p:childTnLst>
                        <p:par>
                          <p:cTn id="364" fill="hold">
                            <p:stCondLst>
                              <p:cond delay="0"/>
                            </p:stCondLst>
                            <p:childTnLst>
                              <p:par>
                                <p:cTn id="365" presetID="5" presetClass="entr" presetSubtype="10" fill="hold" grpId="0" nodeType="clickEffect">
                                  <p:stCondLst>
                                    <p:cond delay="0"/>
                                  </p:stCondLst>
                                  <p:childTnLst>
                                    <p:set>
                                      <p:cBhvr>
                                        <p:cTn id="366" dur="1" fill="hold">
                                          <p:stCondLst>
                                            <p:cond delay="0"/>
                                          </p:stCondLst>
                                        </p:cTn>
                                        <p:tgtEl>
                                          <p:spTgt spid="171"/>
                                        </p:tgtEl>
                                        <p:attrNameLst>
                                          <p:attrName>style.visibility</p:attrName>
                                        </p:attrNameLst>
                                      </p:cBhvr>
                                      <p:to>
                                        <p:strVal val="visible"/>
                                      </p:to>
                                    </p:set>
                                    <p:animEffect transition="in" filter="checkerboard(across)">
                                      <p:cBhvr>
                                        <p:cTn id="367" dur="500"/>
                                        <p:tgtEl>
                                          <p:spTgt spid="171"/>
                                        </p:tgtEl>
                                      </p:cBhvr>
                                    </p:animEffect>
                                  </p:childTnLst>
                                </p:cTn>
                              </p:par>
                            </p:childTnLst>
                          </p:cTn>
                        </p:par>
                      </p:childTnLst>
                    </p:cTn>
                  </p:par>
                  <p:par>
                    <p:cTn id="368" fill="hold">
                      <p:stCondLst>
                        <p:cond delay="indefinite"/>
                      </p:stCondLst>
                      <p:childTnLst>
                        <p:par>
                          <p:cTn id="369" fill="hold">
                            <p:stCondLst>
                              <p:cond delay="0"/>
                            </p:stCondLst>
                            <p:childTnLst>
                              <p:par>
                                <p:cTn id="370" presetID="5" presetClass="entr" presetSubtype="10" fill="hold" grpId="0" nodeType="clickEffect">
                                  <p:stCondLst>
                                    <p:cond delay="0"/>
                                  </p:stCondLst>
                                  <p:childTnLst>
                                    <p:set>
                                      <p:cBhvr>
                                        <p:cTn id="371" dur="1" fill="hold">
                                          <p:stCondLst>
                                            <p:cond delay="0"/>
                                          </p:stCondLst>
                                        </p:cTn>
                                        <p:tgtEl>
                                          <p:spTgt spid="172"/>
                                        </p:tgtEl>
                                        <p:attrNameLst>
                                          <p:attrName>style.visibility</p:attrName>
                                        </p:attrNameLst>
                                      </p:cBhvr>
                                      <p:to>
                                        <p:strVal val="visible"/>
                                      </p:to>
                                    </p:set>
                                    <p:animEffect transition="in" filter="checkerboard(across)">
                                      <p:cBhvr>
                                        <p:cTn id="372" dur="500"/>
                                        <p:tgtEl>
                                          <p:spTgt spid="172"/>
                                        </p:tgtEl>
                                      </p:cBhvr>
                                    </p:animEffect>
                                  </p:childTnLst>
                                </p:cTn>
                              </p:par>
                            </p:childTnLst>
                          </p:cTn>
                        </p:par>
                      </p:childTnLst>
                    </p:cTn>
                  </p:par>
                  <p:par>
                    <p:cTn id="373" fill="hold">
                      <p:stCondLst>
                        <p:cond delay="indefinite"/>
                      </p:stCondLst>
                      <p:childTnLst>
                        <p:par>
                          <p:cTn id="374" fill="hold">
                            <p:stCondLst>
                              <p:cond delay="0"/>
                            </p:stCondLst>
                            <p:childTnLst>
                              <p:par>
                                <p:cTn id="375" presetID="5" presetClass="entr" presetSubtype="10" fill="hold" grpId="0" nodeType="clickEffect">
                                  <p:stCondLst>
                                    <p:cond delay="0"/>
                                  </p:stCondLst>
                                  <p:childTnLst>
                                    <p:set>
                                      <p:cBhvr>
                                        <p:cTn id="376" dur="1" fill="hold">
                                          <p:stCondLst>
                                            <p:cond delay="0"/>
                                          </p:stCondLst>
                                        </p:cTn>
                                        <p:tgtEl>
                                          <p:spTgt spid="173"/>
                                        </p:tgtEl>
                                        <p:attrNameLst>
                                          <p:attrName>style.visibility</p:attrName>
                                        </p:attrNameLst>
                                      </p:cBhvr>
                                      <p:to>
                                        <p:strVal val="visible"/>
                                      </p:to>
                                    </p:set>
                                    <p:animEffect transition="in" filter="checkerboard(across)">
                                      <p:cBhvr>
                                        <p:cTn id="377" dur="500"/>
                                        <p:tgtEl>
                                          <p:spTgt spid="173"/>
                                        </p:tgtEl>
                                      </p:cBhvr>
                                    </p:animEffect>
                                  </p:childTnLst>
                                </p:cTn>
                              </p:par>
                            </p:childTnLst>
                          </p:cTn>
                        </p:par>
                      </p:childTnLst>
                    </p:cTn>
                  </p:par>
                  <p:par>
                    <p:cTn id="378" fill="hold">
                      <p:stCondLst>
                        <p:cond delay="indefinite"/>
                      </p:stCondLst>
                      <p:childTnLst>
                        <p:par>
                          <p:cTn id="379" fill="hold">
                            <p:stCondLst>
                              <p:cond delay="0"/>
                            </p:stCondLst>
                            <p:childTnLst>
                              <p:par>
                                <p:cTn id="380" presetID="5" presetClass="entr" presetSubtype="10" fill="hold" grpId="0" nodeType="clickEffect">
                                  <p:stCondLst>
                                    <p:cond delay="0"/>
                                  </p:stCondLst>
                                  <p:childTnLst>
                                    <p:set>
                                      <p:cBhvr>
                                        <p:cTn id="381" dur="1" fill="hold">
                                          <p:stCondLst>
                                            <p:cond delay="0"/>
                                          </p:stCondLst>
                                        </p:cTn>
                                        <p:tgtEl>
                                          <p:spTgt spid="174"/>
                                        </p:tgtEl>
                                        <p:attrNameLst>
                                          <p:attrName>style.visibility</p:attrName>
                                        </p:attrNameLst>
                                      </p:cBhvr>
                                      <p:to>
                                        <p:strVal val="visible"/>
                                      </p:to>
                                    </p:set>
                                    <p:animEffect transition="in" filter="checkerboard(across)">
                                      <p:cBhvr>
                                        <p:cTn id="382" dur="500"/>
                                        <p:tgtEl>
                                          <p:spTgt spid="174"/>
                                        </p:tgtEl>
                                      </p:cBhvr>
                                    </p:animEffect>
                                  </p:childTnLst>
                                </p:cTn>
                              </p:par>
                            </p:childTnLst>
                          </p:cTn>
                        </p:par>
                      </p:childTnLst>
                    </p:cTn>
                  </p:par>
                  <p:par>
                    <p:cTn id="383" fill="hold">
                      <p:stCondLst>
                        <p:cond delay="indefinite"/>
                      </p:stCondLst>
                      <p:childTnLst>
                        <p:par>
                          <p:cTn id="384" fill="hold">
                            <p:stCondLst>
                              <p:cond delay="0"/>
                            </p:stCondLst>
                            <p:childTnLst>
                              <p:par>
                                <p:cTn id="385" presetID="5" presetClass="entr" presetSubtype="10" fill="hold" grpId="0" nodeType="clickEffect">
                                  <p:stCondLst>
                                    <p:cond delay="0"/>
                                  </p:stCondLst>
                                  <p:childTnLst>
                                    <p:set>
                                      <p:cBhvr>
                                        <p:cTn id="386" dur="1" fill="hold">
                                          <p:stCondLst>
                                            <p:cond delay="0"/>
                                          </p:stCondLst>
                                        </p:cTn>
                                        <p:tgtEl>
                                          <p:spTgt spid="175"/>
                                        </p:tgtEl>
                                        <p:attrNameLst>
                                          <p:attrName>style.visibility</p:attrName>
                                        </p:attrNameLst>
                                      </p:cBhvr>
                                      <p:to>
                                        <p:strVal val="visible"/>
                                      </p:to>
                                    </p:set>
                                    <p:animEffect transition="in" filter="checkerboard(across)">
                                      <p:cBhvr>
                                        <p:cTn id="387" dur="500"/>
                                        <p:tgtEl>
                                          <p:spTgt spid="175"/>
                                        </p:tgtEl>
                                      </p:cBhvr>
                                    </p:animEffect>
                                  </p:childTnLst>
                                </p:cTn>
                              </p:par>
                            </p:childTnLst>
                          </p:cTn>
                        </p:par>
                      </p:childTnLst>
                    </p:cTn>
                  </p:par>
                  <p:par>
                    <p:cTn id="388" fill="hold">
                      <p:stCondLst>
                        <p:cond delay="indefinite"/>
                      </p:stCondLst>
                      <p:childTnLst>
                        <p:par>
                          <p:cTn id="389" fill="hold">
                            <p:stCondLst>
                              <p:cond delay="0"/>
                            </p:stCondLst>
                            <p:childTnLst>
                              <p:par>
                                <p:cTn id="390" presetID="5" presetClass="entr" presetSubtype="10" fill="hold" grpId="0" nodeType="clickEffect">
                                  <p:stCondLst>
                                    <p:cond delay="0"/>
                                  </p:stCondLst>
                                  <p:childTnLst>
                                    <p:set>
                                      <p:cBhvr>
                                        <p:cTn id="391" dur="1" fill="hold">
                                          <p:stCondLst>
                                            <p:cond delay="0"/>
                                          </p:stCondLst>
                                        </p:cTn>
                                        <p:tgtEl>
                                          <p:spTgt spid="176"/>
                                        </p:tgtEl>
                                        <p:attrNameLst>
                                          <p:attrName>style.visibility</p:attrName>
                                        </p:attrNameLst>
                                      </p:cBhvr>
                                      <p:to>
                                        <p:strVal val="visible"/>
                                      </p:to>
                                    </p:set>
                                    <p:animEffect transition="in" filter="checkerboard(across)">
                                      <p:cBhvr>
                                        <p:cTn id="392" dur="500"/>
                                        <p:tgtEl>
                                          <p:spTgt spid="176"/>
                                        </p:tgtEl>
                                      </p:cBhvr>
                                    </p:animEffect>
                                  </p:childTnLst>
                                </p:cTn>
                              </p:par>
                            </p:childTnLst>
                          </p:cTn>
                        </p:par>
                      </p:childTnLst>
                    </p:cTn>
                  </p:par>
                  <p:par>
                    <p:cTn id="393" fill="hold">
                      <p:stCondLst>
                        <p:cond delay="indefinite"/>
                      </p:stCondLst>
                      <p:childTnLst>
                        <p:par>
                          <p:cTn id="394" fill="hold">
                            <p:stCondLst>
                              <p:cond delay="0"/>
                            </p:stCondLst>
                            <p:childTnLst>
                              <p:par>
                                <p:cTn id="395" presetID="5" presetClass="entr" presetSubtype="10" fill="hold" grpId="0" nodeType="clickEffect">
                                  <p:stCondLst>
                                    <p:cond delay="0"/>
                                  </p:stCondLst>
                                  <p:childTnLst>
                                    <p:set>
                                      <p:cBhvr>
                                        <p:cTn id="396" dur="1" fill="hold">
                                          <p:stCondLst>
                                            <p:cond delay="0"/>
                                          </p:stCondLst>
                                        </p:cTn>
                                        <p:tgtEl>
                                          <p:spTgt spid="177"/>
                                        </p:tgtEl>
                                        <p:attrNameLst>
                                          <p:attrName>style.visibility</p:attrName>
                                        </p:attrNameLst>
                                      </p:cBhvr>
                                      <p:to>
                                        <p:strVal val="visible"/>
                                      </p:to>
                                    </p:set>
                                    <p:animEffect transition="in" filter="checkerboard(across)">
                                      <p:cBhvr>
                                        <p:cTn id="397" dur="500"/>
                                        <p:tgtEl>
                                          <p:spTgt spid="177"/>
                                        </p:tgtEl>
                                      </p:cBhvr>
                                    </p:animEffect>
                                  </p:childTnLst>
                                </p:cTn>
                              </p:par>
                            </p:childTnLst>
                          </p:cTn>
                        </p:par>
                      </p:childTnLst>
                    </p:cTn>
                  </p:par>
                  <p:par>
                    <p:cTn id="398" fill="hold">
                      <p:stCondLst>
                        <p:cond delay="indefinite"/>
                      </p:stCondLst>
                      <p:childTnLst>
                        <p:par>
                          <p:cTn id="399" fill="hold">
                            <p:stCondLst>
                              <p:cond delay="0"/>
                            </p:stCondLst>
                            <p:childTnLst>
                              <p:par>
                                <p:cTn id="400" presetID="5" presetClass="entr" presetSubtype="10" fill="hold" grpId="0" nodeType="clickEffect">
                                  <p:stCondLst>
                                    <p:cond delay="0"/>
                                  </p:stCondLst>
                                  <p:childTnLst>
                                    <p:set>
                                      <p:cBhvr>
                                        <p:cTn id="401" dur="1" fill="hold">
                                          <p:stCondLst>
                                            <p:cond delay="0"/>
                                          </p:stCondLst>
                                        </p:cTn>
                                        <p:tgtEl>
                                          <p:spTgt spid="178"/>
                                        </p:tgtEl>
                                        <p:attrNameLst>
                                          <p:attrName>style.visibility</p:attrName>
                                        </p:attrNameLst>
                                      </p:cBhvr>
                                      <p:to>
                                        <p:strVal val="visible"/>
                                      </p:to>
                                    </p:set>
                                    <p:animEffect transition="in" filter="checkerboard(across)">
                                      <p:cBhvr>
                                        <p:cTn id="402"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0" y="0"/>
            <a:ext cx="9141569" cy="57037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45146" y="116114"/>
            <a:ext cx="8868228" cy="5485876"/>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4858" y="1630446"/>
            <a:ext cx="4034974" cy="2709327"/>
          </a:xfrm>
          <a:prstGeom prst="rect">
            <a:avLst/>
          </a:prstGeom>
          <a:effectLst>
            <a:glow rad="101600">
              <a:srgbClr val="C00000">
                <a:alpha val="60000"/>
              </a:srgbClr>
            </a:glow>
          </a:effectLst>
        </p:spPr>
      </p:pic>
      <p:sp>
        <p:nvSpPr>
          <p:cNvPr id="179" name="TextBox 178"/>
          <p:cNvSpPr txBox="1"/>
          <p:nvPr/>
        </p:nvSpPr>
        <p:spPr>
          <a:xfrm>
            <a:off x="261289" y="130629"/>
            <a:ext cx="6995853" cy="523220"/>
          </a:xfrm>
          <a:prstGeom prst="rect">
            <a:avLst/>
          </a:prstGeom>
          <a:noFill/>
        </p:spPr>
        <p:txBody>
          <a:bodyPr wrap="square" rtlCol="0">
            <a:spAutoFit/>
          </a:bodyPr>
          <a:lstStyle/>
          <a:p>
            <a:r>
              <a:rPr lang="en-US" sz="2800" b="1" dirty="0" err="1" smtClean="0">
                <a:solidFill>
                  <a:srgbClr val="FF0000"/>
                </a:solidFill>
                <a:latin typeface="Arial" pitchFamily="34" charset="0"/>
                <a:cs typeface="Arial" pitchFamily="34" charset="0"/>
              </a:rPr>
              <a:t>Bài</a:t>
            </a:r>
            <a:r>
              <a:rPr lang="en-US" sz="2800" b="1" dirty="0" smtClean="0">
                <a:solidFill>
                  <a:srgbClr val="FF0000"/>
                </a:solidFill>
                <a:latin typeface="Arial" pitchFamily="34" charset="0"/>
                <a:cs typeface="Arial" pitchFamily="34" charset="0"/>
              </a:rPr>
              <a:t> 2: a) </a:t>
            </a:r>
            <a:r>
              <a:rPr lang="en-US" sz="2800" b="1" dirty="0" err="1" smtClean="0">
                <a:solidFill>
                  <a:srgbClr val="FF0000"/>
                </a:solidFill>
                <a:latin typeface="Arial" pitchFamily="34" charset="0"/>
                <a:cs typeface="Arial" pitchFamily="34" charset="0"/>
              </a:rPr>
              <a:t>Trò</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chơi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số</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nào</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lớn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hơn</a:t>
            </a:r>
            <a:r>
              <a:rPr lang="en-US" sz="2800" b="1" dirty="0" smtClean="0">
                <a:solidFill>
                  <a:srgbClr val="FF0000"/>
                </a:solidFill>
                <a:latin typeface="Arial" pitchFamily="34" charset="0"/>
                <a:cs typeface="Arial" pitchFamily="34" charset="0"/>
              </a:rPr>
              <a:t>:</a:t>
            </a:r>
            <a:endParaRPr lang="en-US" sz="2800" b="1" dirty="0">
              <a:solidFill>
                <a:srgbClr val="FF0000"/>
              </a:solidFill>
              <a:latin typeface="Arial" pitchFamily="34" charset="0"/>
              <a:cs typeface="Arial" pitchFamily="34" charset="0"/>
            </a:endParaRPr>
          </a:p>
        </p:txBody>
      </p:sp>
      <p:sp>
        <p:nvSpPr>
          <p:cNvPr id="180" name="AutoShape 20"/>
          <p:cNvSpPr>
            <a:spLocks noChangeArrowheads="1"/>
          </p:cNvSpPr>
          <p:nvPr>
            <p:custDataLst>
              <p:tags r:id="rId1"/>
            </p:custDataLst>
          </p:nvPr>
        </p:nvSpPr>
        <p:spPr bwMode="gray">
          <a:xfrm>
            <a:off x="406398" y="857364"/>
            <a:ext cx="8382000" cy="381000"/>
          </a:xfrm>
          <a:prstGeom prst="roundRect">
            <a:avLst>
              <a:gd name="adj" fmla="val 16667"/>
            </a:avLst>
          </a:prstGeom>
          <a:solidFill>
            <a:srgbClr val="00B050"/>
          </a:soli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181" name="Text Box 5"/>
          <p:cNvSpPr txBox="1">
            <a:spLocks noChangeArrowheads="1"/>
          </p:cNvSpPr>
          <p:nvPr>
            <p:custDataLst>
              <p:tags r:id="rId2"/>
            </p:custDataLst>
          </p:nvPr>
        </p:nvSpPr>
        <p:spPr bwMode="auto">
          <a:xfrm>
            <a:off x="1204230" y="853941"/>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LUẬN THEO CẶP</a:t>
            </a:r>
            <a:endParaRPr lang="en-US" altLang="en-US" sz="2400" b="1" dirty="0">
              <a:solidFill>
                <a:schemeClr val="bg1"/>
              </a:solidFill>
              <a:latin typeface="Arial" charset="0"/>
              <a:cs typeface="Arial" charset="0"/>
            </a:endParaRPr>
          </a:p>
        </p:txBody>
      </p:sp>
      <p:sp>
        <p:nvSpPr>
          <p:cNvPr id="182" name="Rounded Rectangle 181"/>
          <p:cNvSpPr/>
          <p:nvPr>
            <p:custDataLst>
              <p:tags r:id="rId3"/>
            </p:custDataLst>
          </p:nvPr>
        </p:nvSpPr>
        <p:spPr>
          <a:xfrm>
            <a:off x="139251" y="1433414"/>
            <a:ext cx="4694005" cy="3022471"/>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vi-VN" sz="2400" dirty="0">
                <a:solidFill>
                  <a:srgbClr val="FFFF00"/>
                </a:solidFill>
                <a:latin typeface="Arial" pitchFamily="34" charset="0"/>
                <a:cs typeface="Arial" pitchFamily="34" charset="0"/>
              </a:rPr>
              <a:t>Cùng nhau rút ra hai thẻ số bất kì, so sánh xem số nào lớn hon, số nào bé hơn. Đọc cho bạn nghe kết quả và chia sẻ cách làm.</a:t>
            </a:r>
            <a:endParaRPr lang="en-US" sz="2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384441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261290" y="130629"/>
            <a:ext cx="1422384" cy="1384995"/>
          </a:xfrm>
          <a:prstGeom prst="rect">
            <a:avLst/>
          </a:prstGeom>
          <a:noFill/>
        </p:spPr>
        <p:txBody>
          <a:bodyPr wrap="square" rtlCol="0">
            <a:spAutoFit/>
          </a:bodyPr>
          <a:lstStyle/>
          <a:p>
            <a:r>
              <a:rPr lang="en-US" sz="2800" b="1" dirty="0" err="1" smtClean="0">
                <a:solidFill>
                  <a:srgbClr val="FF0000"/>
                </a:solidFill>
                <a:latin typeface="Arial" pitchFamily="34" charset="0"/>
                <a:cs typeface="Arial" pitchFamily="34" charset="0"/>
              </a:rPr>
              <a:t>Bài</a:t>
            </a:r>
            <a:r>
              <a:rPr lang="en-US" sz="2800" b="1" dirty="0" smtClean="0">
                <a:solidFill>
                  <a:srgbClr val="FF0000"/>
                </a:solidFill>
                <a:latin typeface="Arial" pitchFamily="34" charset="0"/>
                <a:cs typeface="Arial" pitchFamily="34" charset="0"/>
              </a:rPr>
              <a:t> 2: </a:t>
            </a:r>
          </a:p>
          <a:p>
            <a:endParaRPr lang="en-US" sz="2800" b="1" dirty="0">
              <a:solidFill>
                <a:srgbClr val="FF0000"/>
              </a:solidFill>
              <a:latin typeface="Arial" pitchFamily="34" charset="0"/>
              <a:cs typeface="Arial" pitchFamily="34" charset="0"/>
            </a:endParaRPr>
          </a:p>
          <a:p>
            <a:r>
              <a:rPr lang="en-US" sz="2800" b="1" dirty="0" smtClean="0">
                <a:solidFill>
                  <a:srgbClr val="FF0000"/>
                </a:solidFill>
                <a:latin typeface="Arial" pitchFamily="34" charset="0"/>
                <a:cs typeface="Arial" pitchFamily="34" charset="0"/>
              </a:rPr>
              <a:t>b)</a:t>
            </a:r>
            <a:endParaRPr lang="en-US" sz="2800" b="1" dirty="0">
              <a:solidFill>
                <a:srgbClr val="FF0000"/>
              </a:solidFill>
              <a:latin typeface="Arial" pitchFamily="34" charset="0"/>
              <a:cs typeface="Arial" pitchFamily="34" charset="0"/>
            </a:endParaRPr>
          </a:p>
        </p:txBody>
      </p:sp>
      <p:sp>
        <p:nvSpPr>
          <p:cNvPr id="2" name="TextBox 1"/>
          <p:cNvSpPr txBox="1"/>
          <p:nvPr/>
        </p:nvSpPr>
        <p:spPr>
          <a:xfrm>
            <a:off x="775152" y="823126"/>
            <a:ext cx="394660" cy="1384995"/>
          </a:xfrm>
          <a:prstGeom prst="rect">
            <a:avLst/>
          </a:prstGeom>
          <a:noFill/>
          <a:ln>
            <a:solidFill>
              <a:srgbClr val="C00000"/>
            </a:solidFill>
          </a:ln>
        </p:spPr>
        <p:txBody>
          <a:bodyPr wrap="none" rtlCol="0">
            <a:spAutoFit/>
          </a:bodyPr>
          <a:lstStyle/>
          <a:p>
            <a:r>
              <a:rPr lang="en-US" sz="2800" b="1" dirty="0" smtClean="0">
                <a:latin typeface="Arial" pitchFamily="34" charset="0"/>
                <a:cs typeface="Arial" pitchFamily="34" charset="0"/>
              </a:rPr>
              <a:t>&gt;</a:t>
            </a:r>
          </a:p>
          <a:p>
            <a:r>
              <a:rPr lang="en-US" sz="2800" b="1" dirty="0" smtClean="0">
                <a:latin typeface="Arial" pitchFamily="34" charset="0"/>
                <a:cs typeface="Arial" pitchFamily="34" charset="0"/>
              </a:rPr>
              <a:t>&lt;</a:t>
            </a:r>
          </a:p>
          <a:p>
            <a:r>
              <a:rPr lang="en-US" sz="2800" b="1" dirty="0">
                <a:latin typeface="Arial" pitchFamily="34" charset="0"/>
                <a:cs typeface="Arial" pitchFamily="34" charset="0"/>
              </a:rPr>
              <a:t>=</a:t>
            </a:r>
          </a:p>
        </p:txBody>
      </p:sp>
      <p:sp>
        <p:nvSpPr>
          <p:cNvPr id="44" name="TextBox 43"/>
          <p:cNvSpPr txBox="1"/>
          <p:nvPr/>
        </p:nvSpPr>
        <p:spPr>
          <a:xfrm>
            <a:off x="652268" y="2663033"/>
            <a:ext cx="1582484" cy="523220"/>
          </a:xfrm>
          <a:prstGeom prst="rect">
            <a:avLst/>
          </a:prstGeom>
          <a:noFill/>
        </p:spPr>
        <p:txBody>
          <a:bodyPr wrap="none" rtlCol="0">
            <a:spAutoFit/>
          </a:bodyPr>
          <a:lstStyle/>
          <a:p>
            <a:r>
              <a:rPr lang="en-US" sz="2800" dirty="0" smtClean="0">
                <a:solidFill>
                  <a:srgbClr val="006600"/>
                </a:solidFill>
                <a:latin typeface="Arial" pitchFamily="34" charset="0"/>
                <a:cs typeface="Arial" pitchFamily="34" charset="0"/>
              </a:rPr>
              <a:t>15      21</a:t>
            </a:r>
            <a:endParaRPr lang="en-US" sz="2800" dirty="0">
              <a:solidFill>
                <a:srgbClr val="006600"/>
              </a:solidFill>
              <a:latin typeface="Arial" pitchFamily="34" charset="0"/>
              <a:cs typeface="Arial" pitchFamily="34" charset="0"/>
            </a:endParaRPr>
          </a:p>
        </p:txBody>
      </p:sp>
      <p:sp>
        <p:nvSpPr>
          <p:cNvPr id="45" name="Rectangle 44"/>
          <p:cNvSpPr/>
          <p:nvPr/>
        </p:nvSpPr>
        <p:spPr>
          <a:xfrm>
            <a:off x="1212457" y="2692061"/>
            <a:ext cx="453867" cy="438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815271" y="2652524"/>
            <a:ext cx="1582484" cy="523220"/>
          </a:xfrm>
          <a:prstGeom prst="rect">
            <a:avLst/>
          </a:prstGeom>
          <a:noFill/>
        </p:spPr>
        <p:txBody>
          <a:bodyPr wrap="none" rtlCol="0">
            <a:spAutoFit/>
          </a:bodyPr>
          <a:lstStyle/>
          <a:p>
            <a:r>
              <a:rPr lang="en-US" sz="2800" dirty="0" smtClean="0">
                <a:solidFill>
                  <a:srgbClr val="006600"/>
                </a:solidFill>
                <a:latin typeface="Arial" pitchFamily="34" charset="0"/>
                <a:cs typeface="Arial" pitchFamily="34" charset="0"/>
              </a:rPr>
              <a:t>98      89</a:t>
            </a:r>
            <a:endParaRPr lang="en-US" sz="2800" dirty="0">
              <a:solidFill>
                <a:srgbClr val="006600"/>
              </a:solidFill>
              <a:latin typeface="Arial" pitchFamily="34" charset="0"/>
              <a:cs typeface="Arial" pitchFamily="34" charset="0"/>
            </a:endParaRPr>
          </a:p>
        </p:txBody>
      </p:sp>
      <p:sp>
        <p:nvSpPr>
          <p:cNvPr id="47" name="Rectangle 46"/>
          <p:cNvSpPr/>
          <p:nvPr/>
        </p:nvSpPr>
        <p:spPr>
          <a:xfrm>
            <a:off x="3389974" y="2681552"/>
            <a:ext cx="453867" cy="438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38379" y="2645270"/>
            <a:ext cx="1582484" cy="523220"/>
          </a:xfrm>
          <a:prstGeom prst="rect">
            <a:avLst/>
          </a:prstGeom>
          <a:noFill/>
        </p:spPr>
        <p:txBody>
          <a:bodyPr wrap="none" rtlCol="0">
            <a:spAutoFit/>
          </a:bodyPr>
          <a:lstStyle/>
          <a:p>
            <a:r>
              <a:rPr lang="en-US" sz="2800" dirty="0" smtClean="0">
                <a:solidFill>
                  <a:srgbClr val="006600"/>
                </a:solidFill>
                <a:latin typeface="Arial" pitchFamily="34" charset="0"/>
                <a:cs typeface="Arial" pitchFamily="34" charset="0"/>
              </a:rPr>
              <a:t>74      74</a:t>
            </a:r>
            <a:endParaRPr lang="en-US" sz="2800" dirty="0">
              <a:solidFill>
                <a:srgbClr val="006600"/>
              </a:solidFill>
              <a:latin typeface="Arial" pitchFamily="34" charset="0"/>
              <a:cs typeface="Arial" pitchFamily="34" charset="0"/>
            </a:endParaRPr>
          </a:p>
        </p:txBody>
      </p:sp>
      <p:sp>
        <p:nvSpPr>
          <p:cNvPr id="49" name="Rectangle 48"/>
          <p:cNvSpPr/>
          <p:nvPr/>
        </p:nvSpPr>
        <p:spPr>
          <a:xfrm>
            <a:off x="5327596" y="2674298"/>
            <a:ext cx="453867" cy="438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792113" y="2652530"/>
            <a:ext cx="1681871" cy="523220"/>
          </a:xfrm>
          <a:prstGeom prst="rect">
            <a:avLst/>
          </a:prstGeom>
          <a:noFill/>
        </p:spPr>
        <p:txBody>
          <a:bodyPr wrap="none" rtlCol="0">
            <a:spAutoFit/>
          </a:bodyPr>
          <a:lstStyle/>
          <a:p>
            <a:r>
              <a:rPr lang="en-US" sz="2800" dirty="0" smtClean="0">
                <a:solidFill>
                  <a:srgbClr val="006600"/>
                </a:solidFill>
                <a:latin typeface="Arial" pitchFamily="34" charset="0"/>
                <a:cs typeface="Arial" pitchFamily="34" charset="0"/>
              </a:rPr>
              <a:t>30       48</a:t>
            </a:r>
            <a:endParaRPr lang="en-US" sz="2800" dirty="0">
              <a:solidFill>
                <a:srgbClr val="006600"/>
              </a:solidFill>
              <a:latin typeface="Arial" pitchFamily="34" charset="0"/>
              <a:cs typeface="Arial" pitchFamily="34" charset="0"/>
            </a:endParaRPr>
          </a:p>
        </p:txBody>
      </p:sp>
      <p:sp>
        <p:nvSpPr>
          <p:cNvPr id="51" name="Rectangle 50"/>
          <p:cNvSpPr/>
          <p:nvPr/>
        </p:nvSpPr>
        <p:spPr>
          <a:xfrm>
            <a:off x="7424872" y="2681558"/>
            <a:ext cx="453867" cy="438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249414" y="2665907"/>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&lt;</a:t>
            </a:r>
            <a:endParaRPr lang="en-US" sz="2800" b="1" dirty="0">
              <a:latin typeface="Arial" pitchFamily="34" charset="0"/>
              <a:cs typeface="Arial" pitchFamily="34" charset="0"/>
            </a:endParaRPr>
          </a:p>
        </p:txBody>
      </p:sp>
      <p:sp>
        <p:nvSpPr>
          <p:cNvPr id="53" name="TextBox 52"/>
          <p:cNvSpPr txBox="1"/>
          <p:nvPr/>
        </p:nvSpPr>
        <p:spPr>
          <a:xfrm>
            <a:off x="3389974" y="2632033"/>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&gt;</a:t>
            </a:r>
            <a:endParaRPr lang="en-US" sz="2800" b="1" dirty="0">
              <a:latin typeface="Arial" pitchFamily="34" charset="0"/>
              <a:cs typeface="Arial" pitchFamily="34" charset="0"/>
            </a:endParaRPr>
          </a:p>
        </p:txBody>
      </p:sp>
      <p:sp>
        <p:nvSpPr>
          <p:cNvPr id="54" name="TextBox 53"/>
          <p:cNvSpPr txBox="1"/>
          <p:nvPr/>
        </p:nvSpPr>
        <p:spPr>
          <a:xfrm>
            <a:off x="5357199" y="2619895"/>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
        <p:nvSpPr>
          <p:cNvPr id="55" name="TextBox 54"/>
          <p:cNvSpPr txBox="1"/>
          <p:nvPr/>
        </p:nvSpPr>
        <p:spPr>
          <a:xfrm>
            <a:off x="7441588" y="2628248"/>
            <a:ext cx="394660" cy="523220"/>
          </a:xfrm>
          <a:prstGeom prst="rect">
            <a:avLst/>
          </a:prstGeom>
          <a:noFill/>
        </p:spPr>
        <p:txBody>
          <a:bodyPr wrap="none" rtlCol="0">
            <a:spAutoFit/>
          </a:bodyPr>
          <a:lstStyle/>
          <a:p>
            <a:r>
              <a:rPr lang="en-US" sz="2800" b="1" dirty="0" smtClean="0">
                <a:latin typeface="Arial" pitchFamily="34" charset="0"/>
                <a:cs typeface="Arial" pitchFamily="34" charset="0"/>
              </a:rPr>
              <a:t>&gt;</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019812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16"/>
            <a:ext cx="9144000" cy="5819893"/>
          </a:xfrm>
          <a:prstGeom prst="rect">
            <a:avLst/>
          </a:prstGeom>
        </p:spPr>
      </p:pic>
      <p:sp>
        <p:nvSpPr>
          <p:cNvPr id="5" name="TextBox 4"/>
          <p:cNvSpPr txBox="1"/>
          <p:nvPr/>
        </p:nvSpPr>
        <p:spPr>
          <a:xfrm>
            <a:off x="2757672" y="458936"/>
            <a:ext cx="5849299" cy="3416320"/>
          </a:xfrm>
          <a:prstGeom prst="rect">
            <a:avLst/>
          </a:prstGeom>
          <a:noFill/>
        </p:spPr>
        <p:txBody>
          <a:bodyPr wrap="square" rtlCol="0">
            <a:spAutoFit/>
          </a:bodyPr>
          <a:lstStyle/>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28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vi?</a:t>
            </a:r>
          </a:p>
          <a:p>
            <a:pPr marL="342900" indent="-342900" algn="just">
              <a:buAutoNum type="alphaLcParenR"/>
            </a:pPr>
            <a:endParaRPr lang="en-US" sz="2400" dirty="0" smtClean="0">
              <a:solidFill>
                <a:srgbClr val="FFFF00"/>
              </a:solidFill>
              <a:latin typeface="Arial" pitchFamily="34" charset="0"/>
              <a:cs typeface="Arial" pitchFamily="34" charset="0"/>
            </a:endParaRPr>
          </a:p>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41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vị</a:t>
            </a:r>
            <a:r>
              <a:rPr lang="en-US" sz="2400" dirty="0" smtClean="0">
                <a:solidFill>
                  <a:srgbClr val="FFFF00"/>
                </a:solidFill>
                <a:latin typeface="Arial" pitchFamily="34" charset="0"/>
                <a:cs typeface="Arial" pitchFamily="34" charset="0"/>
              </a:rPr>
              <a:t>?</a:t>
            </a:r>
          </a:p>
          <a:p>
            <a:pPr marL="342900" indent="-342900" algn="just">
              <a:buAutoNum type="alphaLcParenR"/>
            </a:pPr>
            <a:endParaRPr lang="en-US" sz="2400" dirty="0" smtClean="0">
              <a:solidFill>
                <a:srgbClr val="FFFF00"/>
              </a:solidFill>
              <a:latin typeface="Arial" pitchFamily="34" charset="0"/>
              <a:cs typeface="Arial" pitchFamily="34" charset="0"/>
            </a:endParaRPr>
          </a:p>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55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vị</a:t>
            </a:r>
            <a:r>
              <a:rPr lang="en-US" sz="2400" dirty="0" smtClean="0">
                <a:solidFill>
                  <a:srgbClr val="FFFF00"/>
                </a:solidFill>
                <a:latin typeface="Arial" pitchFamily="34" charset="0"/>
                <a:cs typeface="Arial" pitchFamily="34" charset="0"/>
              </a:rPr>
              <a:t>?</a:t>
            </a:r>
          </a:p>
          <a:p>
            <a:pPr marL="342900" indent="-342900" algn="just">
              <a:buAutoNum type="alphaLcParenR"/>
            </a:pPr>
            <a:endParaRPr lang="en-US" sz="2400" dirty="0" smtClean="0">
              <a:solidFill>
                <a:srgbClr val="FFFF00"/>
              </a:solidFill>
              <a:latin typeface="Arial" pitchFamily="34" charset="0"/>
              <a:cs typeface="Arial" pitchFamily="34" charset="0"/>
            </a:endParaRPr>
          </a:p>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70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vị</a:t>
            </a:r>
            <a:r>
              <a:rPr lang="en-US" sz="2400" dirty="0" smtClean="0">
                <a:solidFill>
                  <a:srgbClr val="FFFF00"/>
                </a:solidFill>
                <a:latin typeface="Arial" pitchFamily="34" charset="0"/>
                <a:cs typeface="Arial" pitchFamily="34" charset="0"/>
              </a:rPr>
              <a:t>?</a:t>
            </a:r>
          </a:p>
          <a:p>
            <a:pPr marL="342900" indent="-342900" algn="just">
              <a:buAutoNum type="alphaLcParenR"/>
            </a:pPr>
            <a:endParaRPr lang="en-US" sz="2400" dirty="0" smtClean="0">
              <a:solidFill>
                <a:srgbClr val="FFFF00"/>
              </a:solidFill>
              <a:latin typeface="Arial" pitchFamily="34" charset="0"/>
              <a:cs typeface="Arial" pitchFamily="34" charset="0"/>
            </a:endParaRPr>
          </a:p>
          <a:p>
            <a:pPr marL="342900" indent="-342900" algn="just">
              <a:buAutoNum type="alphaLcParenR"/>
            </a:pPr>
            <a:r>
              <a:rPr lang="en-US" sz="2400" dirty="0" err="1" smtClean="0">
                <a:solidFill>
                  <a:srgbClr val="FFFF00"/>
                </a:solidFill>
                <a:latin typeface="Arial" pitchFamily="34" charset="0"/>
                <a:cs typeface="Arial" pitchFamily="34" charset="0"/>
              </a:rPr>
              <a:t>Số</a:t>
            </a:r>
            <a:r>
              <a:rPr lang="en-US" sz="2400" dirty="0" smtClean="0">
                <a:solidFill>
                  <a:srgbClr val="FFFF00"/>
                </a:solidFill>
                <a:latin typeface="Arial" pitchFamily="34" charset="0"/>
                <a:cs typeface="Arial" pitchFamily="34" charset="0"/>
              </a:rPr>
              <a:t> 99 </a:t>
            </a:r>
            <a:r>
              <a:rPr lang="en-US" sz="2400" dirty="0" err="1" smtClean="0">
                <a:solidFill>
                  <a:srgbClr val="FFFF00"/>
                </a:solidFill>
                <a:latin typeface="Arial" pitchFamily="34" charset="0"/>
                <a:cs typeface="Arial" pitchFamily="34" charset="0"/>
              </a:rPr>
              <a:t>gồm</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chục</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và</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mấy</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đơn</a:t>
            </a:r>
            <a:r>
              <a:rPr lang="en-US" sz="2400" dirty="0" smtClean="0">
                <a:solidFill>
                  <a:srgbClr val="FFFF00"/>
                </a:solidFill>
                <a:latin typeface="Arial" pitchFamily="34" charset="0"/>
                <a:cs typeface="Arial" pitchFamily="34" charset="0"/>
              </a:rPr>
              <a:t> </a:t>
            </a:r>
            <a:r>
              <a:rPr lang="en-US" sz="2400" dirty="0" err="1" smtClean="0">
                <a:solidFill>
                  <a:srgbClr val="FFFF00"/>
                </a:solidFill>
                <a:latin typeface="Arial" pitchFamily="34" charset="0"/>
                <a:cs typeface="Arial" pitchFamily="34" charset="0"/>
              </a:rPr>
              <a:t>vị</a:t>
            </a:r>
            <a:r>
              <a:rPr lang="en-US" sz="2400" dirty="0" smtClean="0">
                <a:solidFill>
                  <a:srgbClr val="FFFF00"/>
                </a:solidFill>
                <a:latin typeface="Arial" pitchFamily="34" charset="0"/>
                <a:cs typeface="Arial" pitchFamily="34" charset="0"/>
              </a:rPr>
              <a:t>?</a:t>
            </a:r>
            <a:endParaRPr lang="en-US" sz="2400" dirty="0">
              <a:solidFill>
                <a:srgbClr val="FFFF00"/>
              </a:solidFill>
              <a:latin typeface="Arial" pitchFamily="34" charset="0"/>
              <a:cs typeface="Arial" pitchFamily="34" charset="0"/>
            </a:endParaRPr>
          </a:p>
        </p:txBody>
      </p:sp>
      <p:sp>
        <p:nvSpPr>
          <p:cNvPr id="3" name="Rectangle 2"/>
          <p:cNvSpPr/>
          <p:nvPr/>
        </p:nvSpPr>
        <p:spPr>
          <a:xfrm>
            <a:off x="3085543" y="3877732"/>
            <a:ext cx="5926282" cy="461665"/>
          </a:xfrm>
          <a:prstGeom prst="rect">
            <a:avLst/>
          </a:prstGeom>
        </p:spPr>
        <p:txBody>
          <a:bodyPr wrap="square">
            <a:spAutoFit/>
          </a:bodyPr>
          <a:lstStyle/>
          <a:p>
            <a:pPr lvl="0" fontAlgn="base"/>
            <a:r>
              <a:rPr lang="vi-VN" sz="2400" dirty="0" smtClean="0">
                <a:solidFill>
                  <a:schemeClr val="bg1"/>
                </a:solidFill>
              </a:rPr>
              <a:t>Số </a:t>
            </a:r>
            <a:r>
              <a:rPr lang="vi-VN" sz="2400" dirty="0">
                <a:solidFill>
                  <a:schemeClr val="bg1"/>
                </a:solidFill>
              </a:rPr>
              <a:t>99 gồm 9 chục và 9 đơn vị.</a:t>
            </a:r>
            <a:endParaRPr lang="en-US" sz="2400" dirty="0">
              <a:solidFill>
                <a:schemeClr val="bg1"/>
              </a:solidFill>
            </a:endParaRPr>
          </a:p>
        </p:txBody>
      </p:sp>
      <p:sp>
        <p:nvSpPr>
          <p:cNvPr id="6" name="TextBox 5"/>
          <p:cNvSpPr txBox="1"/>
          <p:nvPr/>
        </p:nvSpPr>
        <p:spPr>
          <a:xfrm>
            <a:off x="1727204" y="-101595"/>
            <a:ext cx="3817224" cy="461665"/>
          </a:xfrm>
          <a:prstGeom prst="rect">
            <a:avLst/>
          </a:prstGeom>
          <a:noFill/>
        </p:spPr>
        <p:txBody>
          <a:bodyPr wrap="square" rtlCol="0">
            <a:spAutoFit/>
          </a:bodyPr>
          <a:lstStyle/>
          <a:p>
            <a:r>
              <a:rPr lang="en-US" sz="2400" b="1" dirty="0" err="1" smtClean="0">
                <a:latin typeface="Arial" pitchFamily="34" charset="0"/>
                <a:cs typeface="Arial" pitchFamily="34" charset="0"/>
              </a:rPr>
              <a:t>Bài</a:t>
            </a:r>
            <a:r>
              <a:rPr lang="en-US" sz="2400" b="1" dirty="0">
                <a:latin typeface="Arial" pitchFamily="34" charset="0"/>
                <a:cs typeface="Arial" pitchFamily="34" charset="0"/>
              </a:rPr>
              <a:t> </a:t>
            </a:r>
            <a:r>
              <a:rPr lang="en-US" sz="2400" b="1" dirty="0" smtClean="0">
                <a:latin typeface="Arial" pitchFamily="34" charset="0"/>
                <a:cs typeface="Arial" pitchFamily="34" charset="0"/>
              </a:rPr>
              <a:t>3: </a:t>
            </a:r>
            <a:r>
              <a:rPr lang="en-US" sz="2400" b="1" dirty="0" err="1" smtClean="0">
                <a:latin typeface="Arial" pitchFamily="34" charset="0"/>
                <a:cs typeface="Arial" pitchFamily="34" charset="0"/>
              </a:rPr>
              <a:t>Trả</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lời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câu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hỏi</a:t>
            </a:r>
            <a:r>
              <a:rPr lang="en-US" sz="2400" b="1" dirty="0" smtClean="0">
                <a:latin typeface="Arial" pitchFamily="34" charset="0"/>
                <a:cs typeface="Arial" pitchFamily="34" charset="0"/>
              </a:rPr>
              <a:t>:</a:t>
            </a:r>
          </a:p>
        </p:txBody>
      </p:sp>
      <p:sp>
        <p:nvSpPr>
          <p:cNvPr id="7" name="Rectangle 6"/>
          <p:cNvSpPr/>
          <p:nvPr/>
        </p:nvSpPr>
        <p:spPr>
          <a:xfrm>
            <a:off x="3100057" y="860307"/>
            <a:ext cx="4347665" cy="461665"/>
          </a:xfrm>
          <a:prstGeom prst="rect">
            <a:avLst/>
          </a:prstGeom>
        </p:spPr>
        <p:txBody>
          <a:bodyPr wrap="none">
            <a:spAutoFit/>
          </a:bodyPr>
          <a:lstStyle/>
          <a:p>
            <a:pPr lvl="0" fontAlgn="base"/>
            <a:r>
              <a:rPr lang="vi-VN" sz="2400" dirty="0">
                <a:solidFill>
                  <a:schemeClr val="bg1"/>
                </a:solidFill>
              </a:rPr>
              <a:t>Số 28 gồm 2 chục và 8 đơn </a:t>
            </a:r>
            <a:r>
              <a:rPr lang="vi-VN" sz="2400" dirty="0" smtClean="0">
                <a:solidFill>
                  <a:schemeClr val="bg1"/>
                </a:solidFill>
              </a:rPr>
              <a:t>vị</a:t>
            </a:r>
            <a:r>
              <a:rPr lang="en-US" sz="2400" dirty="0" smtClean="0">
                <a:solidFill>
                  <a:schemeClr val="bg1"/>
                </a:solidFill>
              </a:rPr>
              <a:t>.</a:t>
            </a:r>
            <a:endParaRPr lang="en-US" sz="2400" dirty="0">
              <a:solidFill>
                <a:schemeClr val="bg1"/>
              </a:solidFill>
            </a:endParaRPr>
          </a:p>
        </p:txBody>
      </p:sp>
      <p:sp>
        <p:nvSpPr>
          <p:cNvPr id="8" name="Rectangle 7"/>
          <p:cNvSpPr/>
          <p:nvPr/>
        </p:nvSpPr>
        <p:spPr>
          <a:xfrm>
            <a:off x="3085738" y="1586024"/>
            <a:ext cx="4270721" cy="461665"/>
          </a:xfrm>
          <a:prstGeom prst="rect">
            <a:avLst/>
          </a:prstGeom>
        </p:spPr>
        <p:txBody>
          <a:bodyPr wrap="none">
            <a:spAutoFit/>
          </a:bodyPr>
          <a:lstStyle/>
          <a:p>
            <a:r>
              <a:rPr lang="vi-VN" sz="2400" dirty="0" smtClean="0">
                <a:solidFill>
                  <a:schemeClr val="bg1"/>
                </a:solidFill>
                <a:latin typeface="Arial" pitchFamily="34" charset="0"/>
                <a:cs typeface="Arial" pitchFamily="34" charset="0"/>
              </a:rPr>
              <a:t>S</a:t>
            </a:r>
            <a:r>
              <a:rPr lang="en-US" sz="2400" dirty="0" smtClean="0">
                <a:solidFill>
                  <a:schemeClr val="bg1"/>
                </a:solidFill>
                <a:latin typeface="Arial" pitchFamily="34" charset="0"/>
                <a:cs typeface="Arial" pitchFamily="34" charset="0"/>
              </a:rPr>
              <a:t>ố</a:t>
            </a:r>
            <a:r>
              <a:rPr lang="vi-VN" sz="2400" dirty="0" smtClean="0">
                <a:solidFill>
                  <a:schemeClr val="bg1"/>
                </a:solidFill>
                <a:latin typeface="Arial" pitchFamily="34" charset="0"/>
                <a:cs typeface="Arial" pitchFamily="34" charset="0"/>
              </a:rPr>
              <a:t> </a:t>
            </a:r>
            <a:r>
              <a:rPr lang="vi-VN" sz="2400" dirty="0">
                <a:solidFill>
                  <a:schemeClr val="bg1"/>
                </a:solidFill>
                <a:latin typeface="Arial" pitchFamily="34" charset="0"/>
                <a:cs typeface="Arial" pitchFamily="34" charset="0"/>
              </a:rPr>
              <a:t>41 gồm 4 chục và 1 đơn vị</a:t>
            </a:r>
            <a:endParaRPr lang="en-US" sz="2400" dirty="0">
              <a:solidFill>
                <a:schemeClr val="bg1"/>
              </a:solidFill>
              <a:latin typeface="Arial" pitchFamily="34" charset="0"/>
              <a:cs typeface="Arial" pitchFamily="34" charset="0"/>
            </a:endParaRPr>
          </a:p>
        </p:txBody>
      </p:sp>
      <p:sp>
        <p:nvSpPr>
          <p:cNvPr id="9" name="Rectangle 8"/>
          <p:cNvSpPr/>
          <p:nvPr/>
        </p:nvSpPr>
        <p:spPr>
          <a:xfrm>
            <a:off x="3097845" y="2350676"/>
            <a:ext cx="4270721" cy="461665"/>
          </a:xfrm>
          <a:prstGeom prst="rect">
            <a:avLst/>
          </a:prstGeom>
        </p:spPr>
        <p:txBody>
          <a:bodyPr wrap="none">
            <a:spAutoFit/>
          </a:bodyPr>
          <a:lstStyle/>
          <a:p>
            <a:r>
              <a:rPr lang="vi-VN" sz="2400" dirty="0">
                <a:solidFill>
                  <a:schemeClr val="bg1"/>
                </a:solidFill>
                <a:latin typeface="Arial" pitchFamily="34" charset="0"/>
                <a:cs typeface="Arial" pitchFamily="34" charset="0"/>
              </a:rPr>
              <a:t>Số 55 gồm 5 chục và 5 đơn vị</a:t>
            </a:r>
            <a:endParaRPr lang="en-US" sz="2400" dirty="0">
              <a:solidFill>
                <a:schemeClr val="bg1"/>
              </a:solidFill>
              <a:latin typeface="Arial" pitchFamily="34" charset="0"/>
              <a:cs typeface="Arial" pitchFamily="34" charset="0"/>
            </a:endParaRPr>
          </a:p>
        </p:txBody>
      </p:sp>
      <p:sp>
        <p:nvSpPr>
          <p:cNvPr id="10" name="Rectangle 9"/>
          <p:cNvSpPr/>
          <p:nvPr/>
        </p:nvSpPr>
        <p:spPr>
          <a:xfrm>
            <a:off x="3058024" y="3054601"/>
            <a:ext cx="5926282" cy="461665"/>
          </a:xfrm>
          <a:prstGeom prst="rect">
            <a:avLst/>
          </a:prstGeom>
        </p:spPr>
        <p:txBody>
          <a:bodyPr wrap="square">
            <a:spAutoFit/>
          </a:bodyPr>
          <a:lstStyle/>
          <a:p>
            <a:pPr lvl="0" fontAlgn="base"/>
            <a:r>
              <a:rPr lang="vi-VN" sz="2400" dirty="0" smtClean="0">
                <a:solidFill>
                  <a:schemeClr val="bg1"/>
                </a:solidFill>
              </a:rPr>
              <a:t>Số </a:t>
            </a:r>
            <a:r>
              <a:rPr lang="vi-VN" sz="2400" dirty="0">
                <a:solidFill>
                  <a:schemeClr val="bg1"/>
                </a:solidFill>
              </a:rPr>
              <a:t>70 gồm 7 chục và 0 đơn vị</a:t>
            </a:r>
            <a:endParaRPr lang="en-US" sz="2400" dirty="0">
              <a:solidFill>
                <a:schemeClr val="bg1"/>
              </a:solidFill>
            </a:endParaRPr>
          </a:p>
        </p:txBody>
      </p:sp>
    </p:spTree>
    <p:extLst>
      <p:ext uri="{BB962C8B-B14F-4D97-AF65-F5344CB8AC3E}">
        <p14:creationId xmlns:p14="http://schemas.microsoft.com/office/powerpoint/2010/main" val="770196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609617"/>
          </a:xfrm>
          <a:prstGeom prst="rect">
            <a:avLst/>
          </a:prstGeom>
        </p:spPr>
      </p:pic>
      <p:sp>
        <p:nvSpPr>
          <p:cNvPr id="5" name="TextBox 4"/>
          <p:cNvSpPr txBox="1"/>
          <p:nvPr/>
        </p:nvSpPr>
        <p:spPr>
          <a:xfrm>
            <a:off x="2663371" y="2856958"/>
            <a:ext cx="3817257" cy="1569660"/>
          </a:xfrm>
          <a:prstGeom prst="rect">
            <a:avLst/>
          </a:prstGeom>
          <a:noFill/>
        </p:spPr>
        <p:txBody>
          <a:bodyPr wrap="square" rtlCol="0">
            <a:spAutoFit/>
          </a:bodyPr>
          <a:lstStyle/>
          <a:p>
            <a:pPr algn="ctr"/>
            <a:r>
              <a:rPr lang="en-US" sz="9600" b="1" dirty="0" smtClean="0">
                <a:solidFill>
                  <a:srgbClr val="C00000"/>
                </a:solidFill>
                <a:latin typeface="Arial" pitchFamily="34" charset="0"/>
                <a:cs typeface="Arial" pitchFamily="34" charset="0"/>
              </a:rPr>
              <a:t>BÀI </a:t>
            </a:r>
            <a:r>
              <a:rPr lang="en-US" sz="9600" b="1" dirty="0" smtClean="0">
                <a:solidFill>
                  <a:srgbClr val="C00000"/>
                </a:solidFill>
                <a:latin typeface="Arial" pitchFamily="34" charset="0"/>
                <a:cs typeface="Arial" pitchFamily="34" charset="0"/>
              </a:rPr>
              <a:t>4</a:t>
            </a:r>
            <a:endParaRPr lang="en-US" sz="9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563746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350177" y="901570"/>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3"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3"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6"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solidFill>
            <a:srgbClr val="00B050"/>
          </a:soli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8"/>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3"/>
            <a:ext cx="4578350" cy="649553"/>
          </a:xfrm>
          <a:prstGeom prst="roundRect">
            <a:avLst>
              <a:gd name="adj" fmla="val 28685"/>
            </a:avLst>
          </a:prstGeom>
          <a:solidFill>
            <a:srgbClr val="00B050"/>
          </a:soli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7"/>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smtClean="0">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2"/>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3109662" y="892969"/>
            <a:ext cx="4336143" cy="5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err="1">
                <a:solidFill>
                  <a:srgbClr val="FF0000"/>
                </a:solidFill>
                <a:latin typeface="Arial" pitchFamily="34" charset="0"/>
                <a:cs typeface="Arial" pitchFamily="34" charset="0"/>
              </a:rPr>
              <a:t>Tìm</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số</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bé</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nhất</a:t>
            </a:r>
            <a:endParaRPr lang="en-US" sz="2800" b="1" dirty="0">
              <a:solidFill>
                <a:srgbClr val="FF0000"/>
              </a:solidFill>
              <a:latin typeface="Arial" pitchFamily="34" charset="0"/>
              <a:cs typeface="Arial" pitchFamily="34" charset="0"/>
            </a:endParaRPr>
          </a:p>
        </p:txBody>
      </p:sp>
      <p:sp>
        <p:nvSpPr>
          <p:cNvPr id="25614" name="AutoShape 46"/>
          <p:cNvSpPr>
            <a:spLocks noChangeArrowheads="1"/>
          </p:cNvSpPr>
          <p:nvPr/>
        </p:nvSpPr>
        <p:spPr bwMode="auto">
          <a:xfrm>
            <a:off x="304800" y="1375224"/>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3" y="1565724"/>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3" y="1502224"/>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85801" y="1502225"/>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57201" y="1565725"/>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09603" y="1502225"/>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565150" y="1487673"/>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2" name="Flowchart: Terminator 41"/>
          <p:cNvSpPr/>
          <p:nvPr>
            <p:custDataLst>
              <p:tags r:id="rId1"/>
            </p:custDataLst>
          </p:nvPr>
        </p:nvSpPr>
        <p:spPr>
          <a:xfrm>
            <a:off x="5815695" y="5026141"/>
            <a:ext cx="2869975" cy="451691"/>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000" b="1" dirty="0" smtClean="0">
                <a:solidFill>
                  <a:srgbClr val="FFFF00"/>
                </a:solidFill>
                <a:latin typeface=".VnAvant" pitchFamily="34" charset="0"/>
              </a:rPr>
              <a:t>D. 55</a:t>
            </a:r>
            <a:endParaRPr lang="en-US" sz="2000" b="1" dirty="0">
              <a:solidFill>
                <a:srgbClr val="FFFF00"/>
              </a:solidFill>
              <a:latin typeface=".VnAvant" pitchFamily="34" charset="0"/>
            </a:endParaRPr>
          </a:p>
        </p:txBody>
      </p:sp>
      <p:sp>
        <p:nvSpPr>
          <p:cNvPr id="43" name="Flowchart: Terminator 42"/>
          <p:cNvSpPr/>
          <p:nvPr>
            <p:custDataLst>
              <p:tags r:id="rId2"/>
            </p:custDataLst>
          </p:nvPr>
        </p:nvSpPr>
        <p:spPr>
          <a:xfrm>
            <a:off x="5686425" y="4051837"/>
            <a:ext cx="2895600" cy="468383"/>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1900" b="1" dirty="0" smtClean="0">
                <a:solidFill>
                  <a:srgbClr val="FFFF00"/>
                </a:solidFill>
                <a:latin typeface=".VnAvant" pitchFamily="34" charset="0"/>
              </a:rPr>
              <a:t>B. 68</a:t>
            </a:r>
            <a:endParaRPr lang="en-US" sz="1900" b="1" dirty="0">
              <a:solidFill>
                <a:srgbClr val="FFFF00"/>
              </a:solidFill>
              <a:latin typeface=".VnAvant" pitchFamily="34" charset="0"/>
            </a:endParaRPr>
          </a:p>
        </p:txBody>
      </p:sp>
      <p:sp>
        <p:nvSpPr>
          <p:cNvPr id="44" name="Flowchart: Terminator 43"/>
          <p:cNvSpPr/>
          <p:nvPr>
            <p:custDataLst>
              <p:tags r:id="rId3"/>
            </p:custDataLst>
          </p:nvPr>
        </p:nvSpPr>
        <p:spPr>
          <a:xfrm>
            <a:off x="2258486" y="5059581"/>
            <a:ext cx="2895600" cy="451691"/>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1900" b="1" dirty="0" smtClean="0">
                <a:solidFill>
                  <a:srgbClr val="FFFF00"/>
                </a:solidFill>
                <a:latin typeface=".VnAvant" pitchFamily="34" charset="0"/>
              </a:rPr>
              <a:t>C. 34</a:t>
            </a:r>
            <a:endParaRPr lang="vi-VN" sz="1900" b="1" dirty="0">
              <a:solidFill>
                <a:srgbClr val="FFFF00"/>
              </a:solidFill>
            </a:endParaRPr>
          </a:p>
        </p:txBody>
      </p:sp>
      <p:sp>
        <p:nvSpPr>
          <p:cNvPr id="47" name="Flowchart: Terminator 46"/>
          <p:cNvSpPr/>
          <p:nvPr>
            <p:custDataLst>
              <p:tags r:id="rId4"/>
            </p:custDataLst>
          </p:nvPr>
        </p:nvSpPr>
        <p:spPr>
          <a:xfrm>
            <a:off x="2235202" y="4069501"/>
            <a:ext cx="2869975" cy="450720"/>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000" b="1" dirty="0" smtClean="0">
                <a:solidFill>
                  <a:srgbClr val="FFFF00"/>
                </a:solidFill>
                <a:latin typeface=".VnAvant" pitchFamily="34" charset="0"/>
              </a:rPr>
              <a:t>A. 49</a:t>
            </a:r>
            <a:endParaRPr lang="en-US" sz="2000" b="1" dirty="0">
              <a:solidFill>
                <a:srgbClr val="FFFF00"/>
              </a:solidFill>
              <a:latin typeface=".VnAvant" pitchFamily="34" charset="0"/>
            </a:endParaRPr>
          </a:p>
        </p:txBody>
      </p:sp>
      <p:pic>
        <p:nvPicPr>
          <p:cNvPr id="48" name="Picture 47"/>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324533" y="4051837"/>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6"/>
            </p:custDataLst>
          </p:nvPr>
        </p:nvPicPr>
        <p:blipFill>
          <a:blip r:embed="rId26">
            <a:extLst>
              <a:ext uri="{28A0092B-C50C-407E-A947-70E740481C1C}">
                <a14:useLocalDpi xmlns:a14="http://schemas.microsoft.com/office/drawing/2010/main" val="0"/>
              </a:ext>
            </a:extLst>
          </a:blip>
          <a:srcRect/>
          <a:stretch>
            <a:fillRect/>
          </a:stretch>
        </p:blipFill>
        <p:spPr bwMode="auto">
          <a:xfrm>
            <a:off x="324533" y="4051837"/>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324533" y="4057130"/>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8"/>
            </p:custDataLst>
          </p:nvPr>
        </p:nvPicPr>
        <p:blipFill>
          <a:blip r:embed="rId26">
            <a:extLst>
              <a:ext uri="{28A0092B-C50C-407E-A947-70E740481C1C}">
                <a14:useLocalDpi xmlns:a14="http://schemas.microsoft.com/office/drawing/2010/main" val="0"/>
              </a:ext>
            </a:extLst>
          </a:blip>
          <a:srcRect/>
          <a:stretch>
            <a:fillRect/>
          </a:stretch>
        </p:blipFill>
        <p:spPr bwMode="auto">
          <a:xfrm>
            <a:off x="324533" y="4051837"/>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Mèo có thể lây nCoV cho đồng loại"/>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2" name="Picture 5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9650" y="1486922"/>
            <a:ext cx="4964268" cy="2466028"/>
          </a:xfrm>
          <a:prstGeom prst="rect">
            <a:avLst/>
          </a:prstGeom>
        </p:spPr>
      </p:pic>
    </p:spTree>
    <p:extLst>
      <p:ext uri="{BB962C8B-B14F-4D97-AF65-F5344CB8AC3E}">
        <p14:creationId xmlns:p14="http://schemas.microsoft.com/office/powerpoint/2010/main" val="226214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1"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1"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1" name="breeze.wav"/>
                                        </p:tgtEl>
                                      </p:cMediaNode>
                                    </p:audio>
                                  </p:sub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1000"/>
                                        <p:tgtEl>
                                          <p:spTgt spid="42"/>
                                        </p:tgtEl>
                                      </p:cBhvr>
                                    </p:animEffect>
                                  </p:childTnLst>
                                  <p:subTnLst>
                                    <p:audio>
                                      <p:cMediaNode vol="76000">
                                        <p:cTn display="0" masterRel="sameClick">
                                          <p:stCondLst>
                                            <p:cond evt="begin" delay="0">
                                              <p:tn val="14"/>
                                            </p:cond>
                                          </p:stCondLst>
                                          <p:endCondLst>
                                            <p:cond evt="onStopAudio" delay="0">
                                              <p:tgtEl>
                                                <p:sldTgt/>
                                              </p:tgtEl>
                                            </p:cond>
                                          </p:endCondLst>
                                        </p:cTn>
                                        <p:tgtEl>
                                          <p:sndTgt r:embed="rId11" name="breez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3"/>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subTnLst>
                                    <p:set>
                                      <p:cBhvr override="childStyle">
                                        <p:cTn dur="1" fill="hold" display="0" masterRel="sameClick" afterEffect="1">
                                          <p:stCondLst>
                                            <p:cond evt="end" delay="0">
                                              <p:tn val="19"/>
                                            </p:cond>
                                          </p:stCondLst>
                                        </p:cTn>
                                        <p:tgtEl>
                                          <p:spTgt spid="37"/>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12" name="click.wav"/>
                                        </p:tgtEl>
                                      </p:cMediaNode>
                                    </p:audio>
                                  </p:subTnLst>
                                </p:cTn>
                              </p:par>
                            </p:childTnLst>
                          </p:cTn>
                        </p:par>
                        <p:par>
                          <p:cTn id="24" fill="hold" nodeType="afterGroup">
                            <p:stCondLst>
                              <p:cond delay="1000"/>
                            </p:stCondLst>
                            <p:childTnLst>
                              <p:par>
                                <p:cTn id="25" presetID="50" presetClass="entr" presetSubtype="0" decel="100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3"/>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subTnLst>
                                    <p:set>
                                      <p:cBhvr override="childStyle">
                                        <p:cTn dur="1" fill="hold" display="0" masterRel="sameClick" afterEffect="1">
                                          <p:stCondLst>
                                            <p:cond evt="end" delay="0">
                                              <p:tn val="25"/>
                                            </p:cond>
                                          </p:stCondLst>
                                        </p:cTn>
                                        <p:tgtEl>
                                          <p:spTgt spid="36"/>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12" name="click.wav"/>
                                        </p:tgtEl>
                                      </p:cMediaNode>
                                    </p:audio>
                                  </p:subTnLst>
                                </p:cTn>
                              </p:par>
                            </p:childTnLst>
                          </p:cTn>
                        </p:par>
                        <p:par>
                          <p:cTn id="30" fill="hold" nodeType="afterGroup">
                            <p:stCondLst>
                              <p:cond delay="2000"/>
                            </p:stCondLst>
                            <p:childTnLst>
                              <p:par>
                                <p:cTn id="31" presetID="50" presetClass="entr" presetSubtype="0" decel="10000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3"/>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subTnLst>
                                    <p:set>
                                      <p:cBhvr override="childStyle">
                                        <p:cTn dur="1" fill="hold" display="0" masterRel="sameClick" afterEffect="1">
                                          <p:stCondLst>
                                            <p:cond evt="end" delay="0">
                                              <p:tn val="31"/>
                                            </p:cond>
                                          </p:stCondLst>
                                        </p:cTn>
                                        <p:tgtEl>
                                          <p:spTgt spid="35"/>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12" name="click.wav"/>
                                        </p:tgtEl>
                                      </p:cMediaNode>
                                    </p:audio>
                                  </p:subTnLst>
                                </p:cTn>
                              </p:par>
                            </p:childTnLst>
                          </p:cTn>
                        </p:par>
                        <p:par>
                          <p:cTn id="36" fill="hold" nodeType="afterGroup">
                            <p:stCondLst>
                              <p:cond delay="3000"/>
                            </p:stCondLst>
                            <p:childTnLst>
                              <p:par>
                                <p:cTn id="37" presetID="50" presetClass="entr" presetSubtype="0"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ppt_w+.3"/>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Effect transition="in" filter="fade">
                                      <p:cBhvr>
                                        <p:cTn id="41" dur="1000"/>
                                        <p:tgtEl>
                                          <p:spTgt spid="34"/>
                                        </p:tgtEl>
                                      </p:cBhvr>
                                    </p:animEffect>
                                  </p:childTnLst>
                                  <p:subTnLst>
                                    <p:set>
                                      <p:cBhvr override="childStyle">
                                        <p:cTn dur="1" fill="hold" display="0" masterRel="sameClick" afterEffect="1">
                                          <p:stCondLst>
                                            <p:cond evt="end" delay="0">
                                              <p:tn val="37"/>
                                            </p:cond>
                                          </p:stCondLst>
                                        </p:cTn>
                                        <p:tgtEl>
                                          <p:spTgt spid="34"/>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12" name="click.wav"/>
                                        </p:tgtEl>
                                      </p:cMediaNode>
                                    </p:audio>
                                  </p:subTnLst>
                                </p:cTn>
                              </p:par>
                            </p:childTnLst>
                          </p:cTn>
                        </p:par>
                        <p:par>
                          <p:cTn id="42" fill="hold" nodeType="afterGroup">
                            <p:stCondLst>
                              <p:cond delay="4000"/>
                            </p:stCondLst>
                            <p:childTnLst>
                              <p:par>
                                <p:cTn id="43" presetID="50" presetClass="entr" presetSubtype="0" decel="10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strVal val="#ppt_w+.3"/>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Effect transition="in" filter="fade">
                                      <p:cBhvr>
                                        <p:cTn id="47" dur="1000"/>
                                        <p:tgtEl>
                                          <p:spTgt spid="33"/>
                                        </p:tgtEl>
                                      </p:cBhvr>
                                    </p:animEffect>
                                  </p:childTnLst>
                                  <p:subTnLst>
                                    <p:set>
                                      <p:cBhvr override="childStyle">
                                        <p:cTn dur="1" fill="hold" display="0" masterRel="sameClick" afterEffect="1">
                                          <p:stCondLst>
                                            <p:cond evt="end" delay="0">
                                              <p:tn val="43"/>
                                            </p:cond>
                                          </p:stCondLst>
                                        </p:cTn>
                                        <p:tgtEl>
                                          <p:spTgt spid="33"/>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13" name="chimes.wav"/>
                                        </p:tgtEl>
                                      </p:cMediaNode>
                                    </p:audio>
                                  </p:subTnLst>
                                </p:cTn>
                              </p:par>
                            </p:childTnLst>
                          </p:cTn>
                        </p:par>
                        <p:par>
                          <p:cTn id="48" fill="hold" nodeType="afterGroup">
                            <p:stCondLst>
                              <p:cond delay="5000"/>
                            </p:stCondLst>
                            <p:childTnLst>
                              <p:par>
                                <p:cTn id="49" presetID="3" presetClass="entr" presetSubtype="1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1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80">
                                          <p:stCondLst>
                                            <p:cond delay="0"/>
                                          </p:stCondLst>
                                        </p:cTn>
                                        <p:tgtEl>
                                          <p:spTgt spid="49"/>
                                        </p:tgtEl>
                                      </p:cBhvr>
                                    </p:animEffect>
                                    <p:anim calcmode="lin" valueType="num">
                                      <p:cBhvr>
                                        <p:cTn id="5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3" dur="26">
                                          <p:stCondLst>
                                            <p:cond delay="650"/>
                                          </p:stCondLst>
                                        </p:cTn>
                                        <p:tgtEl>
                                          <p:spTgt spid="49"/>
                                        </p:tgtEl>
                                      </p:cBhvr>
                                      <p:to x="100000" y="60000"/>
                                    </p:animScale>
                                    <p:animScale>
                                      <p:cBhvr>
                                        <p:cTn id="64" dur="166" decel="50000">
                                          <p:stCondLst>
                                            <p:cond delay="676"/>
                                          </p:stCondLst>
                                        </p:cTn>
                                        <p:tgtEl>
                                          <p:spTgt spid="49"/>
                                        </p:tgtEl>
                                      </p:cBhvr>
                                      <p:to x="100000" y="100000"/>
                                    </p:animScale>
                                    <p:animScale>
                                      <p:cBhvr>
                                        <p:cTn id="65" dur="26">
                                          <p:stCondLst>
                                            <p:cond delay="1312"/>
                                          </p:stCondLst>
                                        </p:cTn>
                                        <p:tgtEl>
                                          <p:spTgt spid="49"/>
                                        </p:tgtEl>
                                      </p:cBhvr>
                                      <p:to x="100000" y="80000"/>
                                    </p:animScale>
                                    <p:animScale>
                                      <p:cBhvr>
                                        <p:cTn id="66" dur="166" decel="50000">
                                          <p:stCondLst>
                                            <p:cond delay="1338"/>
                                          </p:stCondLst>
                                        </p:cTn>
                                        <p:tgtEl>
                                          <p:spTgt spid="49"/>
                                        </p:tgtEl>
                                      </p:cBhvr>
                                      <p:to x="100000" y="100000"/>
                                    </p:animScale>
                                    <p:animScale>
                                      <p:cBhvr>
                                        <p:cTn id="67" dur="26">
                                          <p:stCondLst>
                                            <p:cond delay="1642"/>
                                          </p:stCondLst>
                                        </p:cTn>
                                        <p:tgtEl>
                                          <p:spTgt spid="49"/>
                                        </p:tgtEl>
                                      </p:cBhvr>
                                      <p:to x="100000" y="90000"/>
                                    </p:animScale>
                                    <p:animScale>
                                      <p:cBhvr>
                                        <p:cTn id="68" dur="166" decel="50000">
                                          <p:stCondLst>
                                            <p:cond delay="1668"/>
                                          </p:stCondLst>
                                        </p:cTn>
                                        <p:tgtEl>
                                          <p:spTgt spid="49"/>
                                        </p:tgtEl>
                                      </p:cBhvr>
                                      <p:to x="100000" y="100000"/>
                                    </p:animScale>
                                    <p:animScale>
                                      <p:cBhvr>
                                        <p:cTn id="69" dur="26">
                                          <p:stCondLst>
                                            <p:cond delay="1808"/>
                                          </p:stCondLst>
                                        </p:cTn>
                                        <p:tgtEl>
                                          <p:spTgt spid="49"/>
                                        </p:tgtEl>
                                      </p:cBhvr>
                                      <p:to x="100000" y="95000"/>
                                    </p:animScale>
                                    <p:animScale>
                                      <p:cBhvr>
                                        <p:cTn id="70" dur="166" decel="50000">
                                          <p:stCondLst>
                                            <p:cond delay="1834"/>
                                          </p:stCondLst>
                                        </p:cTn>
                                        <p:tgtEl>
                                          <p:spTgt spid="49"/>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15" name="Nhac hieu thua cuoc.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80">
                                          <p:stCondLst>
                                            <p:cond delay="0"/>
                                          </p:stCondLst>
                                        </p:cTn>
                                        <p:tgtEl>
                                          <p:spTgt spid="50"/>
                                        </p:tgtEl>
                                      </p:cBhvr>
                                    </p:animEffect>
                                    <p:anim calcmode="lin" valueType="num">
                                      <p:cBhvr>
                                        <p:cTn id="8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7" dur="26">
                                          <p:stCondLst>
                                            <p:cond delay="650"/>
                                          </p:stCondLst>
                                        </p:cTn>
                                        <p:tgtEl>
                                          <p:spTgt spid="50"/>
                                        </p:tgtEl>
                                      </p:cBhvr>
                                      <p:to x="100000" y="60000"/>
                                    </p:animScale>
                                    <p:animScale>
                                      <p:cBhvr>
                                        <p:cTn id="88" dur="166" decel="50000">
                                          <p:stCondLst>
                                            <p:cond delay="676"/>
                                          </p:stCondLst>
                                        </p:cTn>
                                        <p:tgtEl>
                                          <p:spTgt spid="50"/>
                                        </p:tgtEl>
                                      </p:cBhvr>
                                      <p:to x="100000" y="100000"/>
                                    </p:animScale>
                                    <p:animScale>
                                      <p:cBhvr>
                                        <p:cTn id="89" dur="26">
                                          <p:stCondLst>
                                            <p:cond delay="1312"/>
                                          </p:stCondLst>
                                        </p:cTn>
                                        <p:tgtEl>
                                          <p:spTgt spid="50"/>
                                        </p:tgtEl>
                                      </p:cBhvr>
                                      <p:to x="100000" y="80000"/>
                                    </p:animScale>
                                    <p:animScale>
                                      <p:cBhvr>
                                        <p:cTn id="90" dur="166" decel="50000">
                                          <p:stCondLst>
                                            <p:cond delay="1338"/>
                                          </p:stCondLst>
                                        </p:cTn>
                                        <p:tgtEl>
                                          <p:spTgt spid="50"/>
                                        </p:tgtEl>
                                      </p:cBhvr>
                                      <p:to x="100000" y="100000"/>
                                    </p:animScale>
                                    <p:animScale>
                                      <p:cBhvr>
                                        <p:cTn id="91" dur="26">
                                          <p:stCondLst>
                                            <p:cond delay="1642"/>
                                          </p:stCondLst>
                                        </p:cTn>
                                        <p:tgtEl>
                                          <p:spTgt spid="50"/>
                                        </p:tgtEl>
                                      </p:cBhvr>
                                      <p:to x="100000" y="90000"/>
                                    </p:animScale>
                                    <p:animScale>
                                      <p:cBhvr>
                                        <p:cTn id="92" dur="166" decel="50000">
                                          <p:stCondLst>
                                            <p:cond delay="1668"/>
                                          </p:stCondLst>
                                        </p:cTn>
                                        <p:tgtEl>
                                          <p:spTgt spid="50"/>
                                        </p:tgtEl>
                                      </p:cBhvr>
                                      <p:to x="100000" y="100000"/>
                                    </p:animScale>
                                    <p:animScale>
                                      <p:cBhvr>
                                        <p:cTn id="93" dur="26">
                                          <p:stCondLst>
                                            <p:cond delay="1808"/>
                                          </p:stCondLst>
                                        </p:cTn>
                                        <p:tgtEl>
                                          <p:spTgt spid="50"/>
                                        </p:tgtEl>
                                      </p:cBhvr>
                                      <p:to x="100000" y="95000"/>
                                    </p:animScale>
                                    <p:animScale>
                                      <p:cBhvr>
                                        <p:cTn id="94" dur="166" decel="50000">
                                          <p:stCondLst>
                                            <p:cond delay="1834"/>
                                          </p:stCondLst>
                                        </p:cTn>
                                        <p:tgtEl>
                                          <p:spTgt spid="50"/>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15" name="Nhac hieu thua cuoc.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down)">
                                      <p:cBhvr>
                                        <p:cTn id="105" dur="580">
                                          <p:stCondLst>
                                            <p:cond delay="0"/>
                                          </p:stCondLst>
                                        </p:cTn>
                                        <p:tgtEl>
                                          <p:spTgt spid="51"/>
                                        </p:tgtEl>
                                      </p:cBhvr>
                                    </p:animEffect>
                                    <p:anim calcmode="lin" valueType="num">
                                      <p:cBhvr>
                                        <p:cTn id="10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11" dur="26">
                                          <p:stCondLst>
                                            <p:cond delay="650"/>
                                          </p:stCondLst>
                                        </p:cTn>
                                        <p:tgtEl>
                                          <p:spTgt spid="51"/>
                                        </p:tgtEl>
                                      </p:cBhvr>
                                      <p:to x="100000" y="60000"/>
                                    </p:animScale>
                                    <p:animScale>
                                      <p:cBhvr>
                                        <p:cTn id="112" dur="166" decel="50000">
                                          <p:stCondLst>
                                            <p:cond delay="676"/>
                                          </p:stCondLst>
                                        </p:cTn>
                                        <p:tgtEl>
                                          <p:spTgt spid="51"/>
                                        </p:tgtEl>
                                      </p:cBhvr>
                                      <p:to x="100000" y="100000"/>
                                    </p:animScale>
                                    <p:animScale>
                                      <p:cBhvr>
                                        <p:cTn id="113" dur="26">
                                          <p:stCondLst>
                                            <p:cond delay="1312"/>
                                          </p:stCondLst>
                                        </p:cTn>
                                        <p:tgtEl>
                                          <p:spTgt spid="51"/>
                                        </p:tgtEl>
                                      </p:cBhvr>
                                      <p:to x="100000" y="80000"/>
                                    </p:animScale>
                                    <p:animScale>
                                      <p:cBhvr>
                                        <p:cTn id="114" dur="166" decel="50000">
                                          <p:stCondLst>
                                            <p:cond delay="1338"/>
                                          </p:stCondLst>
                                        </p:cTn>
                                        <p:tgtEl>
                                          <p:spTgt spid="51"/>
                                        </p:tgtEl>
                                      </p:cBhvr>
                                      <p:to x="100000" y="100000"/>
                                    </p:animScale>
                                    <p:animScale>
                                      <p:cBhvr>
                                        <p:cTn id="115" dur="26">
                                          <p:stCondLst>
                                            <p:cond delay="1642"/>
                                          </p:stCondLst>
                                        </p:cTn>
                                        <p:tgtEl>
                                          <p:spTgt spid="51"/>
                                        </p:tgtEl>
                                      </p:cBhvr>
                                      <p:to x="100000" y="90000"/>
                                    </p:animScale>
                                    <p:animScale>
                                      <p:cBhvr>
                                        <p:cTn id="116" dur="166" decel="50000">
                                          <p:stCondLst>
                                            <p:cond delay="1668"/>
                                          </p:stCondLst>
                                        </p:cTn>
                                        <p:tgtEl>
                                          <p:spTgt spid="51"/>
                                        </p:tgtEl>
                                      </p:cBhvr>
                                      <p:to x="100000" y="100000"/>
                                    </p:animScale>
                                    <p:animScale>
                                      <p:cBhvr>
                                        <p:cTn id="117" dur="26">
                                          <p:stCondLst>
                                            <p:cond delay="1808"/>
                                          </p:stCondLst>
                                        </p:cTn>
                                        <p:tgtEl>
                                          <p:spTgt spid="51"/>
                                        </p:tgtEl>
                                      </p:cBhvr>
                                      <p:to x="100000" y="95000"/>
                                    </p:animScale>
                                    <p:animScale>
                                      <p:cBhvr>
                                        <p:cTn id="118" dur="166" decel="50000">
                                          <p:stCondLst>
                                            <p:cond delay="1834"/>
                                          </p:stCondLst>
                                        </p:cTn>
                                        <p:tgtEl>
                                          <p:spTgt spid="51"/>
                                        </p:tgtEl>
                                      </p:cBhvr>
                                      <p:to x="100000" y="100000"/>
                                    </p:animScale>
                                  </p:childTnLst>
                                  <p:subTnLst>
                                    <p:audio>
                                      <p:cMediaNode>
                                        <p:cTn display="0" masterRel="sameClick">
                                          <p:stCondLst>
                                            <p:cond evt="begin" delay="0">
                                              <p:tn val="103"/>
                                            </p:cond>
                                          </p:stCondLst>
                                          <p:endCondLst>
                                            <p:cond evt="onStopAudio" delay="0">
                                              <p:tgtEl>
                                                <p:sldTgt/>
                                              </p:tgtEl>
                                            </p:cond>
                                          </p:endCondLst>
                                        </p:cTn>
                                        <p:tgtEl>
                                          <p:sndTgt r:embed="rId15" name="Nhac hieu thua cuoc.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xit" presetSubtype="21" fill="hold" nodeType="clickEffect">
                                  <p:stCondLst>
                                    <p:cond delay="0"/>
                                  </p:stCondLst>
                                  <p:childTnLst>
                                    <p:animEffect transition="out" filter="barn(inVertical)">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53" presetClass="entr" presetSubtype="16"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subTnLst>
                                    <p:audio>
                                      <p:cMediaNode>
                                        <p:cTn display="0" masterRel="sameClick">
                                          <p:stCondLst>
                                            <p:cond evt="begin" delay="0">
                                              <p:tn val="127"/>
                                            </p:cond>
                                          </p:stCondLst>
                                          <p:endCondLst>
                                            <p:cond evt="onStopAudio" delay="0">
                                              <p:tgtEl>
                                                <p:sldTgt/>
                                              </p:tgtEl>
                                            </p:cond>
                                          </p:endCondLst>
                                        </p:cTn>
                                        <p:tgtEl>
                                          <p:sndTgt r:embed="rId16" name="Tieng vo tay.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xit" presetSubtype="21" fill="hold" nodeType="clickEffect">
                                  <p:stCondLst>
                                    <p:cond delay="0"/>
                                  </p:stCondLst>
                                  <p:childTnLst>
                                    <p:animEffect transition="out" filter="barn(inVertical)">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350177" y="901570"/>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3"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3"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6"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7" action="ppaction://hlinkpres?slideindex=1&amp;slidetit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90500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solidFill>
            <a:srgbClr val="00B050"/>
          </a:soli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8"/>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3"/>
            <a:ext cx="4578350" cy="649553"/>
          </a:xfrm>
          <a:prstGeom prst="roundRect">
            <a:avLst>
              <a:gd name="adj" fmla="val 28685"/>
            </a:avLst>
          </a:prstGeom>
          <a:solidFill>
            <a:srgbClr val="00B050"/>
          </a:soli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7"/>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smtClean="0">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2"/>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3109662" y="892969"/>
            <a:ext cx="4336143" cy="50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err="1">
                <a:solidFill>
                  <a:srgbClr val="FF0000"/>
                </a:solidFill>
                <a:latin typeface="Arial" pitchFamily="34" charset="0"/>
                <a:cs typeface="Arial" pitchFamily="34" charset="0"/>
              </a:rPr>
              <a:t>Tìm</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số</a:t>
            </a:r>
            <a:r>
              <a:rPr lang="en-US" sz="2800" b="1" dirty="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lớn</a:t>
            </a:r>
            <a:r>
              <a:rPr lang="en-US" sz="2800" b="1" dirty="0" smtClean="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nhất</a:t>
            </a:r>
            <a:endParaRPr lang="en-US" sz="2800" b="1" dirty="0">
              <a:solidFill>
                <a:srgbClr val="FF0000"/>
              </a:solidFill>
              <a:latin typeface="Arial" pitchFamily="34" charset="0"/>
              <a:cs typeface="Arial" pitchFamily="34" charset="0"/>
            </a:endParaRPr>
          </a:p>
        </p:txBody>
      </p:sp>
      <p:sp>
        <p:nvSpPr>
          <p:cNvPr id="25614" name="AutoShape 46"/>
          <p:cNvSpPr>
            <a:spLocks noChangeArrowheads="1"/>
          </p:cNvSpPr>
          <p:nvPr/>
        </p:nvSpPr>
        <p:spPr bwMode="auto">
          <a:xfrm>
            <a:off x="304800" y="1375224"/>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a:extLst/>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3" y="1565724"/>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3" y="1502224"/>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685801" y="1502225"/>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457201" y="1565725"/>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09603" y="1502225"/>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565150" y="1487673"/>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2" name="Flowchart: Terminator 41"/>
          <p:cNvSpPr/>
          <p:nvPr>
            <p:custDataLst>
              <p:tags r:id="rId1"/>
            </p:custDataLst>
          </p:nvPr>
        </p:nvSpPr>
        <p:spPr>
          <a:xfrm>
            <a:off x="5815695" y="5026141"/>
            <a:ext cx="2869975" cy="451691"/>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000" b="1" dirty="0" smtClean="0">
                <a:solidFill>
                  <a:srgbClr val="FFFF00"/>
                </a:solidFill>
                <a:latin typeface=".VnAvant" pitchFamily="34" charset="0"/>
              </a:rPr>
              <a:t>D. 55</a:t>
            </a:r>
            <a:endParaRPr lang="en-US" sz="2000" b="1" dirty="0">
              <a:solidFill>
                <a:srgbClr val="FFFF00"/>
              </a:solidFill>
              <a:latin typeface=".VnAvant" pitchFamily="34" charset="0"/>
            </a:endParaRPr>
          </a:p>
        </p:txBody>
      </p:sp>
      <p:sp>
        <p:nvSpPr>
          <p:cNvPr id="43" name="Flowchart: Terminator 42"/>
          <p:cNvSpPr/>
          <p:nvPr>
            <p:custDataLst>
              <p:tags r:id="rId2"/>
            </p:custDataLst>
          </p:nvPr>
        </p:nvSpPr>
        <p:spPr>
          <a:xfrm>
            <a:off x="2235202" y="5007591"/>
            <a:ext cx="2895600" cy="468383"/>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1900" b="1" dirty="0" smtClean="0">
                <a:solidFill>
                  <a:srgbClr val="FFFF00"/>
                </a:solidFill>
                <a:latin typeface=".VnAvant" pitchFamily="34" charset="0"/>
              </a:rPr>
              <a:t>C. 34</a:t>
            </a:r>
            <a:endParaRPr lang="en-US" sz="1900" b="1" dirty="0">
              <a:solidFill>
                <a:srgbClr val="FFFF00"/>
              </a:solidFill>
              <a:latin typeface=".VnAvant" pitchFamily="34" charset="0"/>
            </a:endParaRPr>
          </a:p>
        </p:txBody>
      </p:sp>
      <p:sp>
        <p:nvSpPr>
          <p:cNvPr id="44" name="Flowchart: Terminator 43"/>
          <p:cNvSpPr/>
          <p:nvPr>
            <p:custDataLst>
              <p:tags r:id="rId3"/>
            </p:custDataLst>
          </p:nvPr>
        </p:nvSpPr>
        <p:spPr>
          <a:xfrm>
            <a:off x="5790070" y="4075447"/>
            <a:ext cx="2895600" cy="451691"/>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1900" b="1" dirty="0" smtClean="0">
                <a:solidFill>
                  <a:srgbClr val="FFFF00"/>
                </a:solidFill>
                <a:latin typeface=".VnAvant" pitchFamily="34" charset="0"/>
              </a:rPr>
              <a:t>B. 68</a:t>
            </a:r>
            <a:endParaRPr lang="vi-VN" sz="1900" b="1" dirty="0">
              <a:solidFill>
                <a:srgbClr val="FFFF00"/>
              </a:solidFill>
            </a:endParaRPr>
          </a:p>
        </p:txBody>
      </p:sp>
      <p:sp>
        <p:nvSpPr>
          <p:cNvPr id="47" name="Flowchart: Terminator 46"/>
          <p:cNvSpPr/>
          <p:nvPr>
            <p:custDataLst>
              <p:tags r:id="rId4"/>
            </p:custDataLst>
          </p:nvPr>
        </p:nvSpPr>
        <p:spPr>
          <a:xfrm>
            <a:off x="2235202" y="4069501"/>
            <a:ext cx="2869975" cy="450720"/>
          </a:xfrm>
          <a:prstGeom prst="flowChartTerminator">
            <a:avLst/>
          </a:prstGeom>
          <a:solidFill>
            <a:srgbClr val="00206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000" b="1" dirty="0" smtClean="0">
                <a:solidFill>
                  <a:srgbClr val="FFFF00"/>
                </a:solidFill>
                <a:latin typeface=".VnAvant" pitchFamily="34" charset="0"/>
              </a:rPr>
              <a:t>A. 49</a:t>
            </a:r>
            <a:endParaRPr lang="en-US" sz="2000" b="1" dirty="0">
              <a:solidFill>
                <a:srgbClr val="FFFF00"/>
              </a:solidFill>
              <a:latin typeface=".VnAvant" pitchFamily="34" charset="0"/>
            </a:endParaRPr>
          </a:p>
        </p:txBody>
      </p:sp>
      <p:pic>
        <p:nvPicPr>
          <p:cNvPr id="48" name="Picture 47"/>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324533" y="4051837"/>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6"/>
            </p:custDataLst>
          </p:nvPr>
        </p:nvPicPr>
        <p:blipFill>
          <a:blip r:embed="rId26">
            <a:extLst>
              <a:ext uri="{28A0092B-C50C-407E-A947-70E740481C1C}">
                <a14:useLocalDpi xmlns:a14="http://schemas.microsoft.com/office/drawing/2010/main" val="0"/>
              </a:ext>
            </a:extLst>
          </a:blip>
          <a:srcRect/>
          <a:stretch>
            <a:fillRect/>
          </a:stretch>
        </p:blipFill>
        <p:spPr bwMode="auto">
          <a:xfrm>
            <a:off x="324533" y="4051837"/>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7"/>
            </p:custDataLst>
          </p:nvPr>
        </p:nvPicPr>
        <p:blipFill>
          <a:blip r:embed="rId26">
            <a:extLst>
              <a:ext uri="{28A0092B-C50C-407E-A947-70E740481C1C}">
                <a14:useLocalDpi xmlns:a14="http://schemas.microsoft.com/office/drawing/2010/main" val="0"/>
              </a:ext>
            </a:extLst>
          </a:blip>
          <a:srcRect/>
          <a:stretch>
            <a:fillRect/>
          </a:stretch>
        </p:blipFill>
        <p:spPr bwMode="auto">
          <a:xfrm>
            <a:off x="324533" y="4057130"/>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8"/>
            </p:custDataLst>
          </p:nvPr>
        </p:nvPicPr>
        <p:blipFill>
          <a:blip r:embed="rId26">
            <a:extLst>
              <a:ext uri="{28A0092B-C50C-407E-A947-70E740481C1C}">
                <a14:useLocalDpi xmlns:a14="http://schemas.microsoft.com/office/drawing/2010/main" val="0"/>
              </a:ext>
            </a:extLst>
          </a:blip>
          <a:srcRect/>
          <a:stretch>
            <a:fillRect/>
          </a:stretch>
        </p:blipFill>
        <p:spPr bwMode="auto">
          <a:xfrm>
            <a:off x="324533" y="4051837"/>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Mèo có thể lây nCoV cho đồng loại"/>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2" name="Picture 5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928066" y="1486922"/>
            <a:ext cx="4964268" cy="2466028"/>
          </a:xfrm>
          <a:prstGeom prst="rect">
            <a:avLst/>
          </a:prstGeom>
        </p:spPr>
      </p:pic>
    </p:spTree>
    <p:extLst>
      <p:ext uri="{BB962C8B-B14F-4D97-AF65-F5344CB8AC3E}">
        <p14:creationId xmlns:p14="http://schemas.microsoft.com/office/powerpoint/2010/main" val="139986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1"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1"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1" name="breeze.wav"/>
                                        </p:tgtEl>
                                      </p:cMediaNode>
                                    </p:audio>
                                  </p:sub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1000"/>
                                        <p:tgtEl>
                                          <p:spTgt spid="42"/>
                                        </p:tgtEl>
                                      </p:cBhvr>
                                    </p:animEffect>
                                  </p:childTnLst>
                                  <p:subTnLst>
                                    <p:audio>
                                      <p:cMediaNode vol="76000">
                                        <p:cTn display="0" masterRel="sameClick">
                                          <p:stCondLst>
                                            <p:cond evt="begin" delay="0">
                                              <p:tn val="14"/>
                                            </p:cond>
                                          </p:stCondLst>
                                          <p:endCondLst>
                                            <p:cond evt="onStopAudio" delay="0">
                                              <p:tgtEl>
                                                <p:sldTgt/>
                                              </p:tgtEl>
                                            </p:cond>
                                          </p:endCondLst>
                                        </p:cTn>
                                        <p:tgtEl>
                                          <p:sndTgt r:embed="rId11" name="breez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3"/>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subTnLst>
                                    <p:set>
                                      <p:cBhvr override="childStyle">
                                        <p:cTn dur="1" fill="hold" display="0" masterRel="sameClick" afterEffect="1">
                                          <p:stCondLst>
                                            <p:cond evt="end" delay="0">
                                              <p:tn val="19"/>
                                            </p:cond>
                                          </p:stCondLst>
                                        </p:cTn>
                                        <p:tgtEl>
                                          <p:spTgt spid="37"/>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12" name="click.wav"/>
                                        </p:tgtEl>
                                      </p:cMediaNode>
                                    </p:audio>
                                  </p:subTnLst>
                                </p:cTn>
                              </p:par>
                            </p:childTnLst>
                          </p:cTn>
                        </p:par>
                        <p:par>
                          <p:cTn id="24" fill="hold" nodeType="afterGroup">
                            <p:stCondLst>
                              <p:cond delay="1000"/>
                            </p:stCondLst>
                            <p:childTnLst>
                              <p:par>
                                <p:cTn id="25" presetID="50" presetClass="entr" presetSubtype="0" decel="10000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3"/>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subTnLst>
                                    <p:set>
                                      <p:cBhvr override="childStyle">
                                        <p:cTn dur="1" fill="hold" display="0" masterRel="sameClick" afterEffect="1">
                                          <p:stCondLst>
                                            <p:cond evt="end" delay="0">
                                              <p:tn val="25"/>
                                            </p:cond>
                                          </p:stCondLst>
                                        </p:cTn>
                                        <p:tgtEl>
                                          <p:spTgt spid="36"/>
                                        </p:tgtEl>
                                        <p:attrNameLst>
                                          <p:attrName>style.visibility</p:attrName>
                                        </p:attrNameLst>
                                      </p:cBhvr>
                                      <p:to>
                                        <p:strVal val="hidden"/>
                                      </p:to>
                                    </p:set>
                                    <p:audio>
                                      <p:cMediaNode>
                                        <p:cTn display="0" masterRel="sameClick">
                                          <p:stCondLst>
                                            <p:cond evt="begin" delay="0">
                                              <p:tn val="25"/>
                                            </p:cond>
                                          </p:stCondLst>
                                          <p:endCondLst>
                                            <p:cond evt="onStopAudio" delay="0">
                                              <p:tgtEl>
                                                <p:sldTgt/>
                                              </p:tgtEl>
                                            </p:cond>
                                          </p:endCondLst>
                                        </p:cTn>
                                        <p:tgtEl>
                                          <p:sndTgt r:embed="rId12" name="click.wav"/>
                                        </p:tgtEl>
                                      </p:cMediaNode>
                                    </p:audio>
                                  </p:subTnLst>
                                </p:cTn>
                              </p:par>
                            </p:childTnLst>
                          </p:cTn>
                        </p:par>
                        <p:par>
                          <p:cTn id="30" fill="hold" nodeType="afterGroup">
                            <p:stCondLst>
                              <p:cond delay="2000"/>
                            </p:stCondLst>
                            <p:childTnLst>
                              <p:par>
                                <p:cTn id="31" presetID="50" presetClass="entr" presetSubtype="0" decel="10000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1000" fill="hold"/>
                                        <p:tgtEl>
                                          <p:spTgt spid="35"/>
                                        </p:tgtEl>
                                        <p:attrNameLst>
                                          <p:attrName>ppt_w</p:attrName>
                                        </p:attrNameLst>
                                      </p:cBhvr>
                                      <p:tavLst>
                                        <p:tav tm="0">
                                          <p:val>
                                            <p:strVal val="#ppt_w+.3"/>
                                          </p:val>
                                        </p:tav>
                                        <p:tav tm="100000">
                                          <p:val>
                                            <p:strVal val="#ppt_w"/>
                                          </p:val>
                                        </p:tav>
                                      </p:tavLst>
                                    </p:anim>
                                    <p:anim calcmode="lin" valueType="num">
                                      <p:cBhvr>
                                        <p:cTn id="34" dur="1000" fill="hold"/>
                                        <p:tgtEl>
                                          <p:spTgt spid="35"/>
                                        </p:tgtEl>
                                        <p:attrNameLst>
                                          <p:attrName>ppt_h</p:attrName>
                                        </p:attrNameLst>
                                      </p:cBhvr>
                                      <p:tavLst>
                                        <p:tav tm="0">
                                          <p:val>
                                            <p:strVal val="#ppt_h"/>
                                          </p:val>
                                        </p:tav>
                                        <p:tav tm="100000">
                                          <p:val>
                                            <p:strVal val="#ppt_h"/>
                                          </p:val>
                                        </p:tav>
                                      </p:tavLst>
                                    </p:anim>
                                    <p:animEffect transition="in" filter="fade">
                                      <p:cBhvr>
                                        <p:cTn id="35" dur="1000"/>
                                        <p:tgtEl>
                                          <p:spTgt spid="35"/>
                                        </p:tgtEl>
                                      </p:cBhvr>
                                    </p:animEffect>
                                  </p:childTnLst>
                                  <p:subTnLst>
                                    <p:set>
                                      <p:cBhvr override="childStyle">
                                        <p:cTn dur="1" fill="hold" display="0" masterRel="sameClick" afterEffect="1">
                                          <p:stCondLst>
                                            <p:cond evt="end" delay="0">
                                              <p:tn val="31"/>
                                            </p:cond>
                                          </p:stCondLst>
                                        </p:cTn>
                                        <p:tgtEl>
                                          <p:spTgt spid="35"/>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12" name="click.wav"/>
                                        </p:tgtEl>
                                      </p:cMediaNode>
                                    </p:audio>
                                  </p:subTnLst>
                                </p:cTn>
                              </p:par>
                            </p:childTnLst>
                          </p:cTn>
                        </p:par>
                        <p:par>
                          <p:cTn id="36" fill="hold" nodeType="afterGroup">
                            <p:stCondLst>
                              <p:cond delay="3000"/>
                            </p:stCondLst>
                            <p:childTnLst>
                              <p:par>
                                <p:cTn id="37" presetID="50" presetClass="entr" presetSubtype="0" decel="10000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ppt_w+.3"/>
                                          </p:val>
                                        </p:tav>
                                        <p:tav tm="100000">
                                          <p:val>
                                            <p:strVal val="#ppt_w"/>
                                          </p:val>
                                        </p:tav>
                                      </p:tavLst>
                                    </p:anim>
                                    <p:anim calcmode="lin" valueType="num">
                                      <p:cBhvr>
                                        <p:cTn id="40" dur="1000" fill="hold"/>
                                        <p:tgtEl>
                                          <p:spTgt spid="34"/>
                                        </p:tgtEl>
                                        <p:attrNameLst>
                                          <p:attrName>ppt_h</p:attrName>
                                        </p:attrNameLst>
                                      </p:cBhvr>
                                      <p:tavLst>
                                        <p:tav tm="0">
                                          <p:val>
                                            <p:strVal val="#ppt_h"/>
                                          </p:val>
                                        </p:tav>
                                        <p:tav tm="100000">
                                          <p:val>
                                            <p:strVal val="#ppt_h"/>
                                          </p:val>
                                        </p:tav>
                                      </p:tavLst>
                                    </p:anim>
                                    <p:animEffect transition="in" filter="fade">
                                      <p:cBhvr>
                                        <p:cTn id="41" dur="1000"/>
                                        <p:tgtEl>
                                          <p:spTgt spid="34"/>
                                        </p:tgtEl>
                                      </p:cBhvr>
                                    </p:animEffect>
                                  </p:childTnLst>
                                  <p:subTnLst>
                                    <p:set>
                                      <p:cBhvr override="childStyle">
                                        <p:cTn dur="1" fill="hold" display="0" masterRel="sameClick" afterEffect="1">
                                          <p:stCondLst>
                                            <p:cond evt="end" delay="0">
                                              <p:tn val="37"/>
                                            </p:cond>
                                          </p:stCondLst>
                                        </p:cTn>
                                        <p:tgtEl>
                                          <p:spTgt spid="34"/>
                                        </p:tgtEl>
                                        <p:attrNameLst>
                                          <p:attrName>style.visibility</p:attrName>
                                        </p:attrNameLst>
                                      </p:cBhvr>
                                      <p:to>
                                        <p:strVal val="hidden"/>
                                      </p:to>
                                    </p:set>
                                    <p:audio>
                                      <p:cMediaNode>
                                        <p:cTn display="0" masterRel="sameClick">
                                          <p:stCondLst>
                                            <p:cond evt="begin" delay="0">
                                              <p:tn val="37"/>
                                            </p:cond>
                                          </p:stCondLst>
                                          <p:endCondLst>
                                            <p:cond evt="onStopAudio" delay="0">
                                              <p:tgtEl>
                                                <p:sldTgt/>
                                              </p:tgtEl>
                                            </p:cond>
                                          </p:endCondLst>
                                        </p:cTn>
                                        <p:tgtEl>
                                          <p:sndTgt r:embed="rId12" name="click.wav"/>
                                        </p:tgtEl>
                                      </p:cMediaNode>
                                    </p:audio>
                                  </p:subTnLst>
                                </p:cTn>
                              </p:par>
                            </p:childTnLst>
                          </p:cTn>
                        </p:par>
                        <p:par>
                          <p:cTn id="42" fill="hold" nodeType="afterGroup">
                            <p:stCondLst>
                              <p:cond delay="4000"/>
                            </p:stCondLst>
                            <p:childTnLst>
                              <p:par>
                                <p:cTn id="43" presetID="50" presetClass="entr" presetSubtype="0" decel="10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strVal val="#ppt_w+.3"/>
                                          </p:val>
                                        </p:tav>
                                        <p:tav tm="100000">
                                          <p:val>
                                            <p:strVal val="#ppt_w"/>
                                          </p:val>
                                        </p:tav>
                                      </p:tavLst>
                                    </p:anim>
                                    <p:anim calcmode="lin" valueType="num">
                                      <p:cBhvr>
                                        <p:cTn id="46" dur="1000" fill="hold"/>
                                        <p:tgtEl>
                                          <p:spTgt spid="33"/>
                                        </p:tgtEl>
                                        <p:attrNameLst>
                                          <p:attrName>ppt_h</p:attrName>
                                        </p:attrNameLst>
                                      </p:cBhvr>
                                      <p:tavLst>
                                        <p:tav tm="0">
                                          <p:val>
                                            <p:strVal val="#ppt_h"/>
                                          </p:val>
                                        </p:tav>
                                        <p:tav tm="100000">
                                          <p:val>
                                            <p:strVal val="#ppt_h"/>
                                          </p:val>
                                        </p:tav>
                                      </p:tavLst>
                                    </p:anim>
                                    <p:animEffect transition="in" filter="fade">
                                      <p:cBhvr>
                                        <p:cTn id="47" dur="1000"/>
                                        <p:tgtEl>
                                          <p:spTgt spid="33"/>
                                        </p:tgtEl>
                                      </p:cBhvr>
                                    </p:animEffect>
                                  </p:childTnLst>
                                  <p:subTnLst>
                                    <p:set>
                                      <p:cBhvr override="childStyle">
                                        <p:cTn dur="1" fill="hold" display="0" masterRel="sameClick" afterEffect="1">
                                          <p:stCondLst>
                                            <p:cond evt="end" delay="0">
                                              <p:tn val="43"/>
                                            </p:cond>
                                          </p:stCondLst>
                                        </p:cTn>
                                        <p:tgtEl>
                                          <p:spTgt spid="33"/>
                                        </p:tgtEl>
                                        <p:attrNameLst>
                                          <p:attrName>style.visibility</p:attrName>
                                        </p:attrNameLst>
                                      </p:cBhvr>
                                      <p:to>
                                        <p:strVal val="hidden"/>
                                      </p:to>
                                    </p:set>
                                    <p:audio>
                                      <p:cMediaNode>
                                        <p:cTn display="0" masterRel="sameClick">
                                          <p:stCondLst>
                                            <p:cond evt="begin" delay="0">
                                              <p:tn val="43"/>
                                            </p:cond>
                                          </p:stCondLst>
                                          <p:endCondLst>
                                            <p:cond evt="onStopAudio" delay="0">
                                              <p:tgtEl>
                                                <p:sldTgt/>
                                              </p:tgtEl>
                                            </p:cond>
                                          </p:endCondLst>
                                        </p:cTn>
                                        <p:tgtEl>
                                          <p:sndTgt r:embed="rId13" name="chimes.wav"/>
                                        </p:tgtEl>
                                      </p:cMediaNode>
                                    </p:audio>
                                  </p:subTnLst>
                                </p:cTn>
                              </p:par>
                            </p:childTnLst>
                          </p:cTn>
                        </p:par>
                        <p:par>
                          <p:cTn id="48" fill="hold" nodeType="afterGroup">
                            <p:stCondLst>
                              <p:cond delay="5000"/>
                            </p:stCondLst>
                            <p:childTnLst>
                              <p:par>
                                <p:cTn id="49" presetID="3" presetClass="entr" presetSubtype="1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1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6"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down)">
                                      <p:cBhvr>
                                        <p:cTn id="57" dur="580">
                                          <p:stCondLst>
                                            <p:cond delay="0"/>
                                          </p:stCondLst>
                                        </p:cTn>
                                        <p:tgtEl>
                                          <p:spTgt spid="49"/>
                                        </p:tgtEl>
                                      </p:cBhvr>
                                    </p:animEffect>
                                    <p:anim calcmode="lin" valueType="num">
                                      <p:cBhvr>
                                        <p:cTn id="5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3" dur="26">
                                          <p:stCondLst>
                                            <p:cond delay="650"/>
                                          </p:stCondLst>
                                        </p:cTn>
                                        <p:tgtEl>
                                          <p:spTgt spid="49"/>
                                        </p:tgtEl>
                                      </p:cBhvr>
                                      <p:to x="100000" y="60000"/>
                                    </p:animScale>
                                    <p:animScale>
                                      <p:cBhvr>
                                        <p:cTn id="64" dur="166" decel="50000">
                                          <p:stCondLst>
                                            <p:cond delay="676"/>
                                          </p:stCondLst>
                                        </p:cTn>
                                        <p:tgtEl>
                                          <p:spTgt spid="49"/>
                                        </p:tgtEl>
                                      </p:cBhvr>
                                      <p:to x="100000" y="100000"/>
                                    </p:animScale>
                                    <p:animScale>
                                      <p:cBhvr>
                                        <p:cTn id="65" dur="26">
                                          <p:stCondLst>
                                            <p:cond delay="1312"/>
                                          </p:stCondLst>
                                        </p:cTn>
                                        <p:tgtEl>
                                          <p:spTgt spid="49"/>
                                        </p:tgtEl>
                                      </p:cBhvr>
                                      <p:to x="100000" y="80000"/>
                                    </p:animScale>
                                    <p:animScale>
                                      <p:cBhvr>
                                        <p:cTn id="66" dur="166" decel="50000">
                                          <p:stCondLst>
                                            <p:cond delay="1338"/>
                                          </p:stCondLst>
                                        </p:cTn>
                                        <p:tgtEl>
                                          <p:spTgt spid="49"/>
                                        </p:tgtEl>
                                      </p:cBhvr>
                                      <p:to x="100000" y="100000"/>
                                    </p:animScale>
                                    <p:animScale>
                                      <p:cBhvr>
                                        <p:cTn id="67" dur="26">
                                          <p:stCondLst>
                                            <p:cond delay="1642"/>
                                          </p:stCondLst>
                                        </p:cTn>
                                        <p:tgtEl>
                                          <p:spTgt spid="49"/>
                                        </p:tgtEl>
                                      </p:cBhvr>
                                      <p:to x="100000" y="90000"/>
                                    </p:animScale>
                                    <p:animScale>
                                      <p:cBhvr>
                                        <p:cTn id="68" dur="166" decel="50000">
                                          <p:stCondLst>
                                            <p:cond delay="1668"/>
                                          </p:stCondLst>
                                        </p:cTn>
                                        <p:tgtEl>
                                          <p:spTgt spid="49"/>
                                        </p:tgtEl>
                                      </p:cBhvr>
                                      <p:to x="100000" y="100000"/>
                                    </p:animScale>
                                    <p:animScale>
                                      <p:cBhvr>
                                        <p:cTn id="69" dur="26">
                                          <p:stCondLst>
                                            <p:cond delay="1808"/>
                                          </p:stCondLst>
                                        </p:cTn>
                                        <p:tgtEl>
                                          <p:spTgt spid="49"/>
                                        </p:tgtEl>
                                      </p:cBhvr>
                                      <p:to x="100000" y="95000"/>
                                    </p:animScale>
                                    <p:animScale>
                                      <p:cBhvr>
                                        <p:cTn id="70" dur="166" decel="50000">
                                          <p:stCondLst>
                                            <p:cond delay="1834"/>
                                          </p:stCondLst>
                                        </p:cTn>
                                        <p:tgtEl>
                                          <p:spTgt spid="49"/>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15" name="Nhac hieu thua cuoc.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xit" presetSubtype="21" fill="hold" nodeType="clickEffect">
                                  <p:stCondLst>
                                    <p:cond delay="0"/>
                                  </p:stCondLst>
                                  <p:childTnLst>
                                    <p:animEffect transition="out" filter="barn(inVertical)">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down)">
                                      <p:cBhvr>
                                        <p:cTn id="81" dur="580">
                                          <p:stCondLst>
                                            <p:cond delay="0"/>
                                          </p:stCondLst>
                                        </p:cTn>
                                        <p:tgtEl>
                                          <p:spTgt spid="50"/>
                                        </p:tgtEl>
                                      </p:cBhvr>
                                    </p:animEffect>
                                    <p:anim calcmode="lin" valueType="num">
                                      <p:cBhvr>
                                        <p:cTn id="82"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7" dur="26">
                                          <p:stCondLst>
                                            <p:cond delay="650"/>
                                          </p:stCondLst>
                                        </p:cTn>
                                        <p:tgtEl>
                                          <p:spTgt spid="50"/>
                                        </p:tgtEl>
                                      </p:cBhvr>
                                      <p:to x="100000" y="60000"/>
                                    </p:animScale>
                                    <p:animScale>
                                      <p:cBhvr>
                                        <p:cTn id="88" dur="166" decel="50000">
                                          <p:stCondLst>
                                            <p:cond delay="676"/>
                                          </p:stCondLst>
                                        </p:cTn>
                                        <p:tgtEl>
                                          <p:spTgt spid="50"/>
                                        </p:tgtEl>
                                      </p:cBhvr>
                                      <p:to x="100000" y="100000"/>
                                    </p:animScale>
                                    <p:animScale>
                                      <p:cBhvr>
                                        <p:cTn id="89" dur="26">
                                          <p:stCondLst>
                                            <p:cond delay="1312"/>
                                          </p:stCondLst>
                                        </p:cTn>
                                        <p:tgtEl>
                                          <p:spTgt spid="50"/>
                                        </p:tgtEl>
                                      </p:cBhvr>
                                      <p:to x="100000" y="80000"/>
                                    </p:animScale>
                                    <p:animScale>
                                      <p:cBhvr>
                                        <p:cTn id="90" dur="166" decel="50000">
                                          <p:stCondLst>
                                            <p:cond delay="1338"/>
                                          </p:stCondLst>
                                        </p:cTn>
                                        <p:tgtEl>
                                          <p:spTgt spid="50"/>
                                        </p:tgtEl>
                                      </p:cBhvr>
                                      <p:to x="100000" y="100000"/>
                                    </p:animScale>
                                    <p:animScale>
                                      <p:cBhvr>
                                        <p:cTn id="91" dur="26">
                                          <p:stCondLst>
                                            <p:cond delay="1642"/>
                                          </p:stCondLst>
                                        </p:cTn>
                                        <p:tgtEl>
                                          <p:spTgt spid="50"/>
                                        </p:tgtEl>
                                      </p:cBhvr>
                                      <p:to x="100000" y="90000"/>
                                    </p:animScale>
                                    <p:animScale>
                                      <p:cBhvr>
                                        <p:cTn id="92" dur="166" decel="50000">
                                          <p:stCondLst>
                                            <p:cond delay="1668"/>
                                          </p:stCondLst>
                                        </p:cTn>
                                        <p:tgtEl>
                                          <p:spTgt spid="50"/>
                                        </p:tgtEl>
                                      </p:cBhvr>
                                      <p:to x="100000" y="100000"/>
                                    </p:animScale>
                                    <p:animScale>
                                      <p:cBhvr>
                                        <p:cTn id="93" dur="26">
                                          <p:stCondLst>
                                            <p:cond delay="1808"/>
                                          </p:stCondLst>
                                        </p:cTn>
                                        <p:tgtEl>
                                          <p:spTgt spid="50"/>
                                        </p:tgtEl>
                                      </p:cBhvr>
                                      <p:to x="100000" y="95000"/>
                                    </p:animScale>
                                    <p:animScale>
                                      <p:cBhvr>
                                        <p:cTn id="94" dur="166" decel="50000">
                                          <p:stCondLst>
                                            <p:cond delay="1834"/>
                                          </p:stCondLst>
                                        </p:cTn>
                                        <p:tgtEl>
                                          <p:spTgt spid="50"/>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15" name="Nhac hieu thua cuoc.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6" presetClass="exit" presetSubtype="21" fill="hold" nodeType="clickEffect">
                                  <p:stCondLst>
                                    <p:cond delay="0"/>
                                  </p:stCondLst>
                                  <p:childTnLst>
                                    <p:animEffect transition="out" filter="barn(inVertical)">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7"/>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down)">
                                      <p:cBhvr>
                                        <p:cTn id="105" dur="580">
                                          <p:stCondLst>
                                            <p:cond delay="0"/>
                                          </p:stCondLst>
                                        </p:cTn>
                                        <p:tgtEl>
                                          <p:spTgt spid="51"/>
                                        </p:tgtEl>
                                      </p:cBhvr>
                                    </p:animEffect>
                                    <p:anim calcmode="lin" valueType="num">
                                      <p:cBhvr>
                                        <p:cTn id="10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11" dur="26">
                                          <p:stCondLst>
                                            <p:cond delay="650"/>
                                          </p:stCondLst>
                                        </p:cTn>
                                        <p:tgtEl>
                                          <p:spTgt spid="51"/>
                                        </p:tgtEl>
                                      </p:cBhvr>
                                      <p:to x="100000" y="60000"/>
                                    </p:animScale>
                                    <p:animScale>
                                      <p:cBhvr>
                                        <p:cTn id="112" dur="166" decel="50000">
                                          <p:stCondLst>
                                            <p:cond delay="676"/>
                                          </p:stCondLst>
                                        </p:cTn>
                                        <p:tgtEl>
                                          <p:spTgt spid="51"/>
                                        </p:tgtEl>
                                      </p:cBhvr>
                                      <p:to x="100000" y="100000"/>
                                    </p:animScale>
                                    <p:animScale>
                                      <p:cBhvr>
                                        <p:cTn id="113" dur="26">
                                          <p:stCondLst>
                                            <p:cond delay="1312"/>
                                          </p:stCondLst>
                                        </p:cTn>
                                        <p:tgtEl>
                                          <p:spTgt spid="51"/>
                                        </p:tgtEl>
                                      </p:cBhvr>
                                      <p:to x="100000" y="80000"/>
                                    </p:animScale>
                                    <p:animScale>
                                      <p:cBhvr>
                                        <p:cTn id="114" dur="166" decel="50000">
                                          <p:stCondLst>
                                            <p:cond delay="1338"/>
                                          </p:stCondLst>
                                        </p:cTn>
                                        <p:tgtEl>
                                          <p:spTgt spid="51"/>
                                        </p:tgtEl>
                                      </p:cBhvr>
                                      <p:to x="100000" y="100000"/>
                                    </p:animScale>
                                    <p:animScale>
                                      <p:cBhvr>
                                        <p:cTn id="115" dur="26">
                                          <p:stCondLst>
                                            <p:cond delay="1642"/>
                                          </p:stCondLst>
                                        </p:cTn>
                                        <p:tgtEl>
                                          <p:spTgt spid="51"/>
                                        </p:tgtEl>
                                      </p:cBhvr>
                                      <p:to x="100000" y="90000"/>
                                    </p:animScale>
                                    <p:animScale>
                                      <p:cBhvr>
                                        <p:cTn id="116" dur="166" decel="50000">
                                          <p:stCondLst>
                                            <p:cond delay="1668"/>
                                          </p:stCondLst>
                                        </p:cTn>
                                        <p:tgtEl>
                                          <p:spTgt spid="51"/>
                                        </p:tgtEl>
                                      </p:cBhvr>
                                      <p:to x="100000" y="100000"/>
                                    </p:animScale>
                                    <p:animScale>
                                      <p:cBhvr>
                                        <p:cTn id="117" dur="26">
                                          <p:stCondLst>
                                            <p:cond delay="1808"/>
                                          </p:stCondLst>
                                        </p:cTn>
                                        <p:tgtEl>
                                          <p:spTgt spid="51"/>
                                        </p:tgtEl>
                                      </p:cBhvr>
                                      <p:to x="100000" y="95000"/>
                                    </p:animScale>
                                    <p:animScale>
                                      <p:cBhvr>
                                        <p:cTn id="118" dur="166" decel="50000">
                                          <p:stCondLst>
                                            <p:cond delay="1834"/>
                                          </p:stCondLst>
                                        </p:cTn>
                                        <p:tgtEl>
                                          <p:spTgt spid="51"/>
                                        </p:tgtEl>
                                      </p:cBhvr>
                                      <p:to x="100000" y="100000"/>
                                    </p:animScale>
                                  </p:childTnLst>
                                  <p:subTnLst>
                                    <p:audio>
                                      <p:cMediaNode>
                                        <p:cTn display="0" masterRel="sameClick">
                                          <p:stCondLst>
                                            <p:cond evt="begin" delay="0">
                                              <p:tn val="103"/>
                                            </p:cond>
                                          </p:stCondLst>
                                          <p:endCondLst>
                                            <p:cond evt="onStopAudio" delay="0">
                                              <p:tgtEl>
                                                <p:sldTgt/>
                                              </p:tgtEl>
                                            </p:cond>
                                          </p:endCondLst>
                                        </p:cTn>
                                        <p:tgtEl>
                                          <p:sndTgt r:embed="rId15" name="Nhac hieu thua cuoc.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16" presetClass="exit" presetSubtype="21" fill="hold" nodeType="clickEffect">
                                  <p:stCondLst>
                                    <p:cond delay="0"/>
                                  </p:stCondLst>
                                  <p:childTnLst>
                                    <p:animEffect transition="out" filter="barn(inVertical)">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53" presetClass="entr" presetSubtype="16"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anim calcmode="lin" valueType="num">
                                      <p:cBhvr>
                                        <p:cTn id="129" dur="500" fill="hold"/>
                                        <p:tgtEl>
                                          <p:spTgt spid="48"/>
                                        </p:tgtEl>
                                        <p:attrNameLst>
                                          <p:attrName>ppt_w</p:attrName>
                                        </p:attrNameLst>
                                      </p:cBhvr>
                                      <p:tavLst>
                                        <p:tav tm="0">
                                          <p:val>
                                            <p:fltVal val="0"/>
                                          </p:val>
                                        </p:tav>
                                        <p:tav tm="100000">
                                          <p:val>
                                            <p:strVal val="#ppt_w"/>
                                          </p:val>
                                        </p:tav>
                                      </p:tavLst>
                                    </p:anim>
                                    <p:anim calcmode="lin" valueType="num">
                                      <p:cBhvr>
                                        <p:cTn id="130" dur="500" fill="hold"/>
                                        <p:tgtEl>
                                          <p:spTgt spid="48"/>
                                        </p:tgtEl>
                                        <p:attrNameLst>
                                          <p:attrName>ppt_h</p:attrName>
                                        </p:attrNameLst>
                                      </p:cBhvr>
                                      <p:tavLst>
                                        <p:tav tm="0">
                                          <p:val>
                                            <p:fltVal val="0"/>
                                          </p:val>
                                        </p:tav>
                                        <p:tav tm="100000">
                                          <p:val>
                                            <p:strVal val="#ppt_h"/>
                                          </p:val>
                                        </p:tav>
                                      </p:tavLst>
                                    </p:anim>
                                    <p:animEffect transition="in" filter="fade">
                                      <p:cBhvr>
                                        <p:cTn id="131" dur="500"/>
                                        <p:tgtEl>
                                          <p:spTgt spid="48"/>
                                        </p:tgtEl>
                                      </p:cBhvr>
                                    </p:animEffect>
                                  </p:childTnLst>
                                  <p:subTnLst>
                                    <p:audio>
                                      <p:cMediaNode>
                                        <p:cTn display="0" masterRel="sameClick">
                                          <p:stCondLst>
                                            <p:cond evt="begin" delay="0">
                                              <p:tn val="127"/>
                                            </p:cond>
                                          </p:stCondLst>
                                          <p:endCondLst>
                                            <p:cond evt="onStopAudio" delay="0">
                                              <p:tgtEl>
                                                <p:sldTgt/>
                                              </p:tgtEl>
                                            </p:cond>
                                          </p:endCondLst>
                                        </p:cTn>
                                        <p:tgtEl>
                                          <p:sndTgt r:embed="rId16" name="Tieng vo tay.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6" presetClass="exit" presetSubtype="21" fill="hold" nodeType="clickEffect">
                                  <p:stCondLst>
                                    <p:cond delay="0"/>
                                  </p:stCondLst>
                                  <p:childTnLst>
                                    <p:animEffect transition="out" filter="barn(inVertical)">
                                      <p:cBhvr>
                                        <p:cTn id="135" dur="500"/>
                                        <p:tgtEl>
                                          <p:spTgt spid="48"/>
                                        </p:tgtEl>
                                      </p:cBhvr>
                                    </p:animEffect>
                                    <p:set>
                                      <p:cBhvr>
                                        <p:cTn id="13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2FC370A4-C799-4A35-A923-5910F3EE156F}_12.png&quot;/&gt;&lt;left val=&quot;48&quot;/&gt;&lt;top val=&quot;479&quot;/&gt;&lt;width val=&quot;274&quot;/&gt;&lt;height val=&quot;51&quot;/&gt;&lt;hasText val=&quot;1&quot;/&gt;&lt;/Image&gt;&lt;/ThreeDShapeInfo&gt;"/>
  <p:tag name="PRESENTER_SHAPEINFO" val="&lt;ThreeDShapeInfo&gt;&lt;uuid val=&quot;{F9EA4630-C5DC-4EDA-AB1D-F4F67978EBC3}&quot;/&gt;&lt;isInvalidForFieldText val=&quot;1&quot;/&gt;&lt;Image&gt;&lt;filename val=&quot;C:\Users\HP\Documents\My Adobe Presentations\Cac mua trong nam\data\asimages\{F9EA4630-C5DC-4EDA-AB1D-F4F67978EBC3}_12_S.png&quot;/&gt;&lt;left val=&quot;45&quot;/&gt;&lt;top val=&quot;477&quot;/&gt;&lt;width val=&quot;280&quot;/&gt;&lt;height val=&quot;46&quot;/&gt;&lt;hasText val=&quot;0&quot;/&gt;&lt;/Image&gt;&lt;/ThreeDShapeInfo&gt;"/>
  <p:tag name="PRESENTER_SHAPETEXTINFO" val="&lt;ShapeTextInfo&gt;&lt;TableIndex row=&quot;-1&quot; col=&quot;-1&quot;&gt;&lt;linesCount val=&quot;1&quot;/&gt;&lt;lineCharCount val=&quot;1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kết"/>
  <p:tag name="ISPRING_SLIDE_INDENT_LEVEL" val="0"/>
  <p:tag name="ISPRING_PRESENTER_ID" val="{C33FFEB5-A459-41C1-BD42-906817BA6AC8}"/>
  <p:tag name="ISPRING_SLIDE_ID" val="{4D386D3D-4546-48D5-A80A-DA91D7FE8615}"/>
  <p:tag name="ISPRING_PLAYER_LAYOUT_TYPE" val="Full"/>
  <p:tag name="ISPRING_SLIDE_ID_2" val="{6A9B9CA4-562E-4C83-B24E-189E29E741B7}"/>
  <p:tag name="GENSWF_ADVANCE_TIME" val="5.00"/>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2FC370A4-C799-4A35-A923-5910F3EE156F}_12.png&quot;/&gt;&lt;left val=&quot;48&quot;/&gt;&lt;top val=&quot;479&quot;/&gt;&lt;width val=&quot;274&quot;/&gt;&lt;height val=&quot;51&quot;/&gt;&lt;hasText val=&quot;1&quot;/&gt;&lt;/Image&gt;&lt;/ThreeDShapeInfo&gt;"/>
  <p:tag name="PRESENTER_SHAPEINFO" val="&lt;ThreeDShapeInfo&gt;&lt;uuid val=&quot;{F9EA4630-C5DC-4EDA-AB1D-F4F67978EBC3}&quot;/&gt;&lt;isInvalidForFieldText val=&quot;1&quot;/&gt;&lt;Image&gt;&lt;filename val=&quot;C:\Users\HP\Documents\My Adobe Presentations\Cac mua trong nam\data\asimages\{F9EA4630-C5DC-4EDA-AB1D-F4F67978EBC3}_12_S.png&quot;/&gt;&lt;left val=&quot;45&quot;/&gt;&lt;top val=&quot;477&quot;/&gt;&lt;width val=&quot;280&quot;/&gt;&lt;height val=&quot;46&quot;/&gt;&lt;hasText val=&quot;0&quot;/&gt;&lt;/Image&gt;&lt;/ThreeDShapeInfo&gt;"/>
  <p:tag name="PRESENTER_SHAPETEXTINFO" val="&lt;ShapeTextInfo&gt;&lt;TableIndex row=&quot;-1&quot; col=&quot;-1&quot;&gt;&lt;linesCount val=&quot;1&quot;/&gt;&lt;lineCharCount val=&quot;1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3665</TotalTime>
  <Words>405</Words>
  <Application>Microsoft Office PowerPoint</Application>
  <PresentationFormat>On-screen Show (16:10)</PresentationFormat>
  <Paragraphs>145</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.VnAvant</vt:lpstr>
      <vt:lpstr>Times New Roman</vt:lpstr>
      <vt:lpstr>Tahoma</vt:lpstr>
      <vt:lpstr>Arial Black</vt:lpstr>
      <vt:lpstr>Calibri</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297</cp:revision>
  <dcterms:created xsi:type="dcterms:W3CDTF">2020-02-10T09:35:50Z</dcterms:created>
  <dcterms:modified xsi:type="dcterms:W3CDTF">2020-10-02T01:14:40Z</dcterms:modified>
</cp:coreProperties>
</file>