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wav" ContentType="audio/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6"/>
  </p:notesMasterIdLst>
  <p:sldIdLst>
    <p:sldId id="280" r:id="rId2"/>
    <p:sldId id="256" r:id="rId3"/>
    <p:sldId id="365" r:id="rId4"/>
    <p:sldId id="394" r:id="rId5"/>
    <p:sldId id="410" r:id="rId6"/>
    <p:sldId id="415" r:id="rId7"/>
    <p:sldId id="424" r:id="rId8"/>
    <p:sldId id="433" r:id="rId9"/>
    <p:sldId id="434" r:id="rId10"/>
    <p:sldId id="435" r:id="rId11"/>
    <p:sldId id="416" r:id="rId12"/>
    <p:sldId id="436" r:id="rId13"/>
    <p:sldId id="437" r:id="rId14"/>
    <p:sldId id="350" r:id="rId15"/>
  </p:sldIdLst>
  <p:sldSz cx="9144000" cy="5715000" type="screen16x10"/>
  <p:notesSz cx="6858000" cy="9144000"/>
  <p:embeddedFontLst>
    <p:embeddedFont>
      <p:font typeface="Calibri" pitchFamily="34" charset="0"/>
      <p:regular r:id="rId17"/>
      <p:bold r:id="rId18"/>
      <p:italic r:id="rId19"/>
      <p:boldItalic r:id="rId20"/>
    </p:embeddedFont>
    <p:embeddedFont>
      <p:font typeface="宋体" pitchFamily="2" charset="-122"/>
      <p:regular r:id="rId21"/>
    </p:embeddedFont>
    <p:embeddedFont>
      <p:font typeface=".VnTifani Heavy" pitchFamily="34" charset="0"/>
      <p:regular r:id="rId22"/>
    </p:embeddedFont>
    <p:embeddedFont>
      <p:font typeface=".VnAvant" pitchFamily="34" charset="0"/>
      <p:regular r:id="rId23"/>
      <p:bold r:id="rId24"/>
      <p:italic r:id="rId25"/>
    </p:embeddedFont>
    <p:embeddedFont>
      <p:font typeface="Arial Black" pitchFamily="34" charset="0"/>
      <p:bold r:id="rId26"/>
    </p:embeddedFont>
    <p:embeddedFont>
      <p:font typeface="Tahoma" pitchFamily="34" charset="0"/>
      <p:regular r:id="rId27"/>
      <p:bold r:id="rId28"/>
    </p:embeddedFont>
  </p:embeddedFontLst>
  <p:defaultTextStyle>
    <a:defPPr>
      <a:defRPr lang="zh-CN"/>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00CC"/>
    <a:srgbClr val="0066CC"/>
    <a:srgbClr val="993366"/>
    <a:srgbClr val="00CCFF"/>
    <a:srgbClr val="FF66FF"/>
    <a:srgbClr val="FFFF99"/>
    <a:srgbClr val="FFCCFF"/>
    <a:srgbClr val="99FFCC"/>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71" autoAdjust="0"/>
    <p:restoredTop sz="88434" autoAdjust="0"/>
  </p:normalViewPr>
  <p:slideViewPr>
    <p:cSldViewPr snapToGrid="0">
      <p:cViewPr>
        <p:scale>
          <a:sx n="66" d="100"/>
          <a:sy n="66" d="100"/>
        </p:scale>
        <p:origin x="-1656" y="-312"/>
      </p:cViewPr>
      <p:guideLst>
        <p:guide orient="horz" pos="180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DE801A-F56B-45FC-B0DC-1EE2DA503A42}" type="datetimeFigureOut">
              <a:rPr lang="en-US" smtClean="0"/>
              <a:t>10/1/2020</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C7AB53-3DFA-466F-8832-707AB88F9FF1}" type="slidenum">
              <a:rPr lang="en-US" smtClean="0"/>
              <a:t>‹#›</a:t>
            </a:fld>
            <a:endParaRPr lang="en-US"/>
          </a:p>
        </p:txBody>
      </p:sp>
    </p:spTree>
    <p:extLst>
      <p:ext uri="{BB962C8B-B14F-4D97-AF65-F5344CB8AC3E}">
        <p14:creationId xmlns:p14="http://schemas.microsoft.com/office/powerpoint/2010/main" val="2999857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mtClean="0">
              <a:latin typeface="Arial" charset="0"/>
            </a:endParaRPr>
          </a:p>
        </p:txBody>
      </p:sp>
      <p:sp>
        <p:nvSpPr>
          <p:cNvPr id="3891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5453FDA0-8181-4968-897F-580BF184E0B8}" type="slidenum">
              <a:rPr lang="en-US">
                <a:latin typeface="Arial" charset="0"/>
              </a:rPr>
              <a:pPr/>
              <a:t>6</a:t>
            </a:fld>
            <a:endParaRPr lang="en-US">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mtClean="0">
              <a:latin typeface="Arial" charset="0"/>
            </a:endParaRPr>
          </a:p>
        </p:txBody>
      </p:sp>
      <p:sp>
        <p:nvSpPr>
          <p:cNvPr id="3891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5453FDA0-8181-4968-897F-580BF184E0B8}" type="slidenum">
              <a:rPr lang="en-US">
                <a:latin typeface="Arial" charset="0"/>
              </a:rPr>
              <a:pPr/>
              <a:t>11</a:t>
            </a:fld>
            <a:endParaRPr lang="en-US">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712FA22-B723-4883-940A-FF5312032E5A}"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356616" indent="0" algn="ctr">
              <a:buNone/>
              <a:defRPr>
                <a:solidFill>
                  <a:schemeClr val="tx1">
                    <a:tint val="75000"/>
                  </a:schemeClr>
                </a:solidFill>
              </a:defRPr>
            </a:lvl2pPr>
            <a:lvl3pPr marL="713232" indent="0" algn="ctr">
              <a:buNone/>
              <a:defRPr>
                <a:solidFill>
                  <a:schemeClr val="tx1">
                    <a:tint val="75000"/>
                  </a:schemeClr>
                </a:solidFill>
              </a:defRPr>
            </a:lvl3pPr>
            <a:lvl4pPr marL="1069848" indent="0" algn="ctr">
              <a:buNone/>
              <a:defRPr>
                <a:solidFill>
                  <a:schemeClr val="tx1">
                    <a:tint val="75000"/>
                  </a:schemeClr>
                </a:solidFill>
              </a:defRPr>
            </a:lvl4pPr>
            <a:lvl5pPr marL="1426464" indent="0" algn="ctr">
              <a:buNone/>
              <a:defRPr>
                <a:solidFill>
                  <a:schemeClr val="tx1">
                    <a:tint val="75000"/>
                  </a:schemeClr>
                </a:solidFill>
              </a:defRPr>
            </a:lvl5pPr>
            <a:lvl6pPr marL="1783080" indent="0" algn="ctr">
              <a:buNone/>
              <a:defRPr>
                <a:solidFill>
                  <a:schemeClr val="tx1">
                    <a:tint val="75000"/>
                  </a:schemeClr>
                </a:solidFill>
              </a:defRPr>
            </a:lvl6pPr>
            <a:lvl7pPr marL="2139696" indent="0" algn="ctr">
              <a:buNone/>
              <a:defRPr>
                <a:solidFill>
                  <a:schemeClr val="tx1">
                    <a:tint val="75000"/>
                  </a:schemeClr>
                </a:solidFill>
              </a:defRPr>
            </a:lvl7pPr>
            <a:lvl8pPr marL="2496312" indent="0" algn="ctr">
              <a:buNone/>
              <a:defRPr>
                <a:solidFill>
                  <a:schemeClr val="tx1">
                    <a:tint val="75000"/>
                  </a:schemeClr>
                </a:solidFill>
              </a:defRPr>
            </a:lvl8pPr>
            <a:lvl9pPr marL="285292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2020/10/1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9726748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2020/10/1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400972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6"/>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6"/>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2020/10/1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52969582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333501"/>
            <a:ext cx="4038600" cy="182165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282158"/>
            <a:ext cx="4038600" cy="18229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5204354"/>
            <a:ext cx="2133600" cy="396875"/>
          </a:xfrm>
        </p:spPr>
        <p:txBody>
          <a:bodyPr/>
          <a:lstStyle>
            <a:lvl1pPr>
              <a:defRPr/>
            </a:lvl1pPr>
          </a:lstStyle>
          <a:p>
            <a:endParaRPr lang="vi-VN"/>
          </a:p>
        </p:txBody>
      </p:sp>
      <p:sp>
        <p:nvSpPr>
          <p:cNvPr id="7" name="Footer Placeholder 6"/>
          <p:cNvSpPr>
            <a:spLocks noGrp="1"/>
          </p:cNvSpPr>
          <p:nvPr>
            <p:ph type="ftr" sz="quarter" idx="11"/>
          </p:nvPr>
        </p:nvSpPr>
        <p:spPr>
          <a:xfrm>
            <a:off x="3124200" y="5204354"/>
            <a:ext cx="2895600" cy="396875"/>
          </a:xfrm>
        </p:spPr>
        <p:txBody>
          <a:bodyPr/>
          <a:lstStyle>
            <a:lvl1pPr>
              <a:defRPr/>
            </a:lvl1pPr>
          </a:lstStyle>
          <a:p>
            <a:endParaRPr lang="vi-VN"/>
          </a:p>
        </p:txBody>
      </p:sp>
      <p:sp>
        <p:nvSpPr>
          <p:cNvPr id="8" name="Slide Number Placeholder 7"/>
          <p:cNvSpPr>
            <a:spLocks noGrp="1"/>
          </p:cNvSpPr>
          <p:nvPr>
            <p:ph type="sldNum" sz="quarter" idx="12"/>
          </p:nvPr>
        </p:nvSpPr>
        <p:spPr>
          <a:xfrm>
            <a:off x="6553200" y="5204354"/>
            <a:ext cx="2133600" cy="396875"/>
          </a:xfrm>
        </p:spPr>
        <p:txBody>
          <a:bodyPr/>
          <a:lstStyle>
            <a:lvl1pPr>
              <a:defRPr/>
            </a:lvl1pPr>
          </a:lstStyle>
          <a:p>
            <a:fld id="{C91BDDEE-AC63-44B8-94EC-FCB0EBBC2A3F}" type="slidenum">
              <a:rPr lang="vi-VN"/>
              <a:pPr/>
              <a:t>‹#›</a:t>
            </a:fld>
            <a:endParaRPr lang="vi-VN"/>
          </a:p>
        </p:txBody>
      </p:sp>
    </p:spTree>
    <p:extLst>
      <p:ext uri="{BB962C8B-B14F-4D97-AF65-F5344CB8AC3E}">
        <p14:creationId xmlns:p14="http://schemas.microsoft.com/office/powerpoint/2010/main" val="37917873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2020/10/1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88134359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3"/>
          </a:xfrm>
        </p:spPr>
        <p:txBody>
          <a:bodyPr anchor="t"/>
          <a:lstStyle>
            <a:lvl1pPr algn="l">
              <a:defRPr sz="31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1600">
                <a:solidFill>
                  <a:schemeClr val="tx1">
                    <a:tint val="75000"/>
                  </a:schemeClr>
                </a:solidFill>
              </a:defRPr>
            </a:lvl1pPr>
            <a:lvl2pPr marL="356616" indent="0">
              <a:buNone/>
              <a:defRPr sz="1400">
                <a:solidFill>
                  <a:schemeClr val="tx1">
                    <a:tint val="75000"/>
                  </a:schemeClr>
                </a:solidFill>
              </a:defRPr>
            </a:lvl2pPr>
            <a:lvl3pPr marL="713232" indent="0">
              <a:buNone/>
              <a:defRPr sz="1200">
                <a:solidFill>
                  <a:schemeClr val="tx1">
                    <a:tint val="75000"/>
                  </a:schemeClr>
                </a:solidFill>
              </a:defRPr>
            </a:lvl3pPr>
            <a:lvl4pPr marL="1069848" indent="0">
              <a:buNone/>
              <a:defRPr sz="1100">
                <a:solidFill>
                  <a:schemeClr val="tx1">
                    <a:tint val="75000"/>
                  </a:schemeClr>
                </a:solidFill>
              </a:defRPr>
            </a:lvl4pPr>
            <a:lvl5pPr marL="1426464" indent="0">
              <a:buNone/>
              <a:defRPr sz="1100">
                <a:solidFill>
                  <a:schemeClr val="tx1">
                    <a:tint val="75000"/>
                  </a:schemeClr>
                </a:solidFill>
              </a:defRPr>
            </a:lvl5pPr>
            <a:lvl6pPr marL="1783080" indent="0">
              <a:buNone/>
              <a:defRPr sz="1100">
                <a:solidFill>
                  <a:schemeClr val="tx1">
                    <a:tint val="75000"/>
                  </a:schemeClr>
                </a:solidFill>
              </a:defRPr>
            </a:lvl6pPr>
            <a:lvl7pPr marL="2139696" indent="0">
              <a:buNone/>
              <a:defRPr sz="1100">
                <a:solidFill>
                  <a:schemeClr val="tx1">
                    <a:tint val="75000"/>
                  </a:schemeClr>
                </a:solidFill>
              </a:defRPr>
            </a:lvl7pPr>
            <a:lvl8pPr marL="2496312" indent="0">
              <a:buNone/>
              <a:defRPr sz="1100">
                <a:solidFill>
                  <a:schemeClr val="tx1">
                    <a:tint val="75000"/>
                  </a:schemeClr>
                </a:solidFill>
              </a:defRPr>
            </a:lvl8pPr>
            <a:lvl9pPr marL="2852928" indent="0">
              <a:buNone/>
              <a:defRPr sz="1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2020/10/1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3933315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1"/>
            <a:ext cx="4038600" cy="3771636"/>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1"/>
            <a:ext cx="4038600" cy="3771636"/>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9C64D2-274B-45A3-8200-54197C530B48}" type="datetimeFigureOut">
              <a:rPr lang="zh-CN" altLang="en-US" smtClean="0"/>
              <a:pPr/>
              <a:t>2020/10/1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247888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1900" b="1"/>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1900" b="1"/>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9C64D2-274B-45A3-8200-54197C530B48}" type="datetimeFigureOut">
              <a:rPr lang="zh-CN" altLang="en-US" smtClean="0"/>
              <a:pPr/>
              <a:t>2020/10/1</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5385891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9C64D2-274B-45A3-8200-54197C530B48}" type="datetimeFigureOut">
              <a:rPr lang="zh-CN" altLang="en-US" smtClean="0"/>
              <a:pPr/>
              <a:t>2020/10/1</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41593450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9C64D2-274B-45A3-8200-54197C530B48}" type="datetimeFigureOut">
              <a:rPr lang="zh-CN" altLang="en-US" smtClean="0"/>
              <a:pPr/>
              <a:t>2020/10/1</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42643113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1600" b="1"/>
            </a:lvl1pPr>
          </a:lstStyle>
          <a:p>
            <a:r>
              <a:rPr lang="en-US" smtClean="0"/>
              <a:t>Click to edit Master title style</a:t>
            </a:r>
            <a:endParaRPr lang="en-US"/>
          </a:p>
        </p:txBody>
      </p:sp>
      <p:sp>
        <p:nvSpPr>
          <p:cNvPr id="3" name="Content Placeholder 2"/>
          <p:cNvSpPr>
            <a:spLocks noGrp="1"/>
          </p:cNvSpPr>
          <p:nvPr>
            <p:ph idx="1"/>
          </p:nvPr>
        </p:nvSpPr>
        <p:spPr>
          <a:xfrm>
            <a:off x="3575050" y="227543"/>
            <a:ext cx="5111750" cy="4877594"/>
          </a:xfrm>
        </p:spPr>
        <p:txBody>
          <a:bodyPr/>
          <a:lstStyle>
            <a:lvl1pPr>
              <a:defRPr sz="2500"/>
            </a:lvl1pPr>
            <a:lvl2pPr>
              <a:defRPr sz="22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8"/>
            <a:ext cx="3008313" cy="3909219"/>
          </a:xfrm>
        </p:spPr>
        <p:txBody>
          <a:bodyPr/>
          <a:lstStyle>
            <a:lvl1pPr marL="0" indent="0">
              <a:buNone/>
              <a:defRPr sz="1100"/>
            </a:lvl1pPr>
            <a:lvl2pPr marL="356616" indent="0">
              <a:buNone/>
              <a:defRPr sz="900"/>
            </a:lvl2pPr>
            <a:lvl3pPr marL="713232" indent="0">
              <a:buNone/>
              <a:defRPr sz="800"/>
            </a:lvl3pPr>
            <a:lvl4pPr marL="1069848" indent="0">
              <a:buNone/>
              <a:defRPr sz="700"/>
            </a:lvl4pPr>
            <a:lvl5pPr marL="1426464" indent="0">
              <a:buNone/>
              <a:defRPr sz="700"/>
            </a:lvl5pPr>
            <a:lvl6pPr marL="1783080" indent="0">
              <a:buNone/>
              <a:defRPr sz="700"/>
            </a:lvl6pPr>
            <a:lvl7pPr marL="2139696" indent="0">
              <a:buNone/>
              <a:defRPr sz="700"/>
            </a:lvl7pPr>
            <a:lvl8pPr marL="2496312" indent="0">
              <a:buNone/>
              <a:defRPr sz="700"/>
            </a:lvl8pPr>
            <a:lvl9pPr marL="2852928"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9C64D2-274B-45A3-8200-54197C530B48}" type="datetimeFigureOut">
              <a:rPr lang="zh-CN" altLang="en-US" smtClean="0"/>
              <a:pPr/>
              <a:t>2020/10/1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044951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16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2500"/>
            </a:lvl1pPr>
            <a:lvl2pPr marL="356616" indent="0">
              <a:buNone/>
              <a:defRPr sz="2200"/>
            </a:lvl2pPr>
            <a:lvl3pPr marL="713232" indent="0">
              <a:buNone/>
              <a:defRPr sz="1900"/>
            </a:lvl3pPr>
            <a:lvl4pPr marL="1069848" indent="0">
              <a:buNone/>
              <a:defRPr sz="1600"/>
            </a:lvl4pPr>
            <a:lvl5pPr marL="1426464" indent="0">
              <a:buNone/>
              <a:defRPr sz="1600"/>
            </a:lvl5pPr>
            <a:lvl6pPr marL="1783080" indent="0">
              <a:buNone/>
              <a:defRPr sz="1600"/>
            </a:lvl6pPr>
            <a:lvl7pPr marL="2139696" indent="0">
              <a:buNone/>
              <a:defRPr sz="1600"/>
            </a:lvl7pPr>
            <a:lvl8pPr marL="2496312" indent="0">
              <a:buNone/>
              <a:defRPr sz="1600"/>
            </a:lvl8pPr>
            <a:lvl9pPr marL="2852928" indent="0">
              <a:buNone/>
              <a:defRPr sz="16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100"/>
            </a:lvl1pPr>
            <a:lvl2pPr marL="356616" indent="0">
              <a:buNone/>
              <a:defRPr sz="900"/>
            </a:lvl2pPr>
            <a:lvl3pPr marL="713232" indent="0">
              <a:buNone/>
              <a:defRPr sz="800"/>
            </a:lvl3pPr>
            <a:lvl4pPr marL="1069848" indent="0">
              <a:buNone/>
              <a:defRPr sz="700"/>
            </a:lvl4pPr>
            <a:lvl5pPr marL="1426464" indent="0">
              <a:buNone/>
              <a:defRPr sz="700"/>
            </a:lvl5pPr>
            <a:lvl6pPr marL="1783080" indent="0">
              <a:buNone/>
              <a:defRPr sz="700"/>
            </a:lvl6pPr>
            <a:lvl7pPr marL="2139696" indent="0">
              <a:buNone/>
              <a:defRPr sz="700"/>
            </a:lvl7pPr>
            <a:lvl8pPr marL="2496312" indent="0">
              <a:buNone/>
              <a:defRPr sz="700"/>
            </a:lvl8pPr>
            <a:lvl9pPr marL="2852928"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9C64D2-274B-45A3-8200-54197C530B48}" type="datetimeFigureOut">
              <a:rPr lang="zh-CN" altLang="en-US" smtClean="0"/>
              <a:pPr/>
              <a:t>2020/10/1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95261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71323" tIns="35662" rIns="71323" bIns="3566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1"/>
            <a:ext cx="8229600" cy="3771636"/>
          </a:xfrm>
          <a:prstGeom prst="rect">
            <a:avLst/>
          </a:prstGeom>
        </p:spPr>
        <p:txBody>
          <a:bodyPr vert="horz" lIns="71323" tIns="35662" rIns="71323" bIns="356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60"/>
            <a:ext cx="2133600" cy="304271"/>
          </a:xfrm>
          <a:prstGeom prst="rect">
            <a:avLst/>
          </a:prstGeom>
        </p:spPr>
        <p:txBody>
          <a:bodyPr vert="horz" lIns="71323" tIns="35662" rIns="71323" bIns="35662" rtlCol="0" anchor="ctr"/>
          <a:lstStyle>
            <a:lvl1pPr algn="l">
              <a:defRPr sz="900">
                <a:solidFill>
                  <a:schemeClr val="tx1">
                    <a:tint val="75000"/>
                  </a:schemeClr>
                </a:solidFill>
              </a:defRPr>
            </a:lvl1pPr>
          </a:lstStyle>
          <a:p>
            <a:fld id="{C29C64D2-274B-45A3-8200-54197C530B48}" type="datetimeFigureOut">
              <a:rPr lang="zh-CN" altLang="en-US" smtClean="0"/>
              <a:pPr/>
              <a:t>2020/10/1</a:t>
            </a:fld>
            <a:endParaRPr lang="zh-CN" altLang="en-US"/>
          </a:p>
        </p:txBody>
      </p:sp>
      <p:sp>
        <p:nvSpPr>
          <p:cNvPr id="5" name="Footer Placeholder 4"/>
          <p:cNvSpPr>
            <a:spLocks noGrp="1"/>
          </p:cNvSpPr>
          <p:nvPr>
            <p:ph type="ftr" sz="quarter" idx="3"/>
          </p:nvPr>
        </p:nvSpPr>
        <p:spPr>
          <a:xfrm>
            <a:off x="3124200" y="5296960"/>
            <a:ext cx="2895600" cy="304271"/>
          </a:xfrm>
          <a:prstGeom prst="rect">
            <a:avLst/>
          </a:prstGeom>
        </p:spPr>
        <p:txBody>
          <a:bodyPr vert="horz" lIns="71323" tIns="35662" rIns="71323" bIns="35662"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553200" y="5296960"/>
            <a:ext cx="2133600" cy="304271"/>
          </a:xfrm>
          <a:prstGeom prst="rect">
            <a:avLst/>
          </a:prstGeom>
        </p:spPr>
        <p:txBody>
          <a:bodyPr vert="horz" lIns="71323" tIns="35662" rIns="71323" bIns="35662" rtlCol="0" anchor="ctr"/>
          <a:lstStyle>
            <a:lvl1pPr algn="r">
              <a:defRPr sz="900">
                <a:solidFill>
                  <a:schemeClr val="tx1">
                    <a:tint val="75000"/>
                  </a:schemeClr>
                </a:solidFill>
              </a:defRPr>
            </a:lvl1p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1741373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txStyles>
    <p:titleStyle>
      <a:lvl1pPr algn="ctr" defTabSz="713232" rtl="0" eaLnBrk="1" latinLnBrk="0" hangingPunct="1">
        <a:spcBef>
          <a:spcPct val="0"/>
        </a:spcBef>
        <a:buNone/>
        <a:defRPr sz="3400" kern="1200">
          <a:solidFill>
            <a:schemeClr val="tx1"/>
          </a:solidFill>
          <a:latin typeface="+mj-lt"/>
          <a:ea typeface="+mj-ea"/>
          <a:cs typeface="+mj-cs"/>
        </a:defRPr>
      </a:lvl1pPr>
    </p:titleStyle>
    <p:bodyStyle>
      <a:lvl1pPr marL="267462" indent="-267462" algn="l" defTabSz="713232" rtl="0" eaLnBrk="1" latinLnBrk="0" hangingPunct="1">
        <a:spcBef>
          <a:spcPct val="20000"/>
        </a:spcBef>
        <a:buFont typeface="Arial" pitchFamily="34" charset="0"/>
        <a:buChar char="•"/>
        <a:defRPr sz="2500" kern="1200">
          <a:solidFill>
            <a:schemeClr val="tx1"/>
          </a:solidFill>
          <a:latin typeface="+mn-lt"/>
          <a:ea typeface="+mn-ea"/>
          <a:cs typeface="+mn-cs"/>
        </a:defRPr>
      </a:lvl1pPr>
      <a:lvl2pPr marL="579501" indent="-222885" algn="l" defTabSz="713232"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891540" indent="-178308" algn="l" defTabSz="713232" rtl="0" eaLnBrk="1" latinLnBrk="0" hangingPunct="1">
        <a:spcBef>
          <a:spcPct val="20000"/>
        </a:spcBef>
        <a:buFont typeface="Arial" pitchFamily="34" charset="0"/>
        <a:buChar char="•"/>
        <a:defRPr sz="1900" kern="1200">
          <a:solidFill>
            <a:schemeClr val="tx1"/>
          </a:solidFill>
          <a:latin typeface="+mn-lt"/>
          <a:ea typeface="+mn-ea"/>
          <a:cs typeface="+mn-cs"/>
        </a:defRPr>
      </a:lvl3pPr>
      <a:lvl4pPr marL="1248156"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1604772"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1961388"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318004"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674620"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031236"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en-US"/>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7" Type="http://schemas.openxmlformats.org/officeDocument/2006/relationships/image" Target="../media/image6.jpeg"/><Relationship Id="rId2" Type="http://schemas.openxmlformats.org/officeDocument/2006/relationships/image" Target="../media/image1.wmf"/><Relationship Id="rId1" Type="http://schemas.openxmlformats.org/officeDocument/2006/relationships/slideLayout" Target="../slideLayouts/slideLayout12.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audio" Target="../media/audio2.wav"/><Relationship Id="rId13" Type="http://schemas.openxmlformats.org/officeDocument/2006/relationships/image" Target="../media/image17.gif"/><Relationship Id="rId18" Type="http://schemas.openxmlformats.org/officeDocument/2006/relationships/image" Target="../media/image22.gif"/><Relationship Id="rId3" Type="http://schemas.openxmlformats.org/officeDocument/2006/relationships/slideLayout" Target="../slideLayouts/slideLayout1.xml"/><Relationship Id="rId21" Type="http://schemas.openxmlformats.org/officeDocument/2006/relationships/image" Target="../media/image30.jpg"/><Relationship Id="rId7" Type="http://schemas.openxmlformats.org/officeDocument/2006/relationships/audio" Target="../media/audio4.wav"/><Relationship Id="rId12" Type="http://schemas.openxmlformats.org/officeDocument/2006/relationships/image" Target="../media/image16.gif"/><Relationship Id="rId17" Type="http://schemas.openxmlformats.org/officeDocument/2006/relationships/image" Target="../media/image21.gif"/><Relationship Id="rId2" Type="http://schemas.openxmlformats.org/officeDocument/2006/relationships/tags" Target="../tags/tag10.xml"/><Relationship Id="rId16" Type="http://schemas.openxmlformats.org/officeDocument/2006/relationships/image" Target="../media/image20.gif"/><Relationship Id="rId20" Type="http://schemas.openxmlformats.org/officeDocument/2006/relationships/image" Target="../media/image24.png"/><Relationship Id="rId1" Type="http://schemas.openxmlformats.org/officeDocument/2006/relationships/tags" Target="../tags/tag9.xml"/><Relationship Id="rId6" Type="http://schemas.openxmlformats.org/officeDocument/2006/relationships/audio" Target="../media/audio1.wav"/><Relationship Id="rId11" Type="http://schemas.openxmlformats.org/officeDocument/2006/relationships/hyperlink" Target="../My%20Documents/SONG/ATGT%20(khoi7)/vong3(khoi7).ppt" TargetMode="External"/><Relationship Id="rId5" Type="http://schemas.openxmlformats.org/officeDocument/2006/relationships/audio" Target="../media/audio3.wav"/><Relationship Id="rId15" Type="http://schemas.openxmlformats.org/officeDocument/2006/relationships/image" Target="../media/image19.gif"/><Relationship Id="rId10" Type="http://schemas.openxmlformats.org/officeDocument/2006/relationships/audio" Target="../media/audio6.wav"/><Relationship Id="rId19" Type="http://schemas.openxmlformats.org/officeDocument/2006/relationships/image" Target="../media/image23.png"/><Relationship Id="rId4" Type="http://schemas.openxmlformats.org/officeDocument/2006/relationships/notesSlide" Target="../notesSlides/notesSlide2.xml"/><Relationship Id="rId9" Type="http://schemas.openxmlformats.org/officeDocument/2006/relationships/audio" Target="../media/audio5.wav"/><Relationship Id="rId14" Type="http://schemas.openxmlformats.org/officeDocument/2006/relationships/image" Target="../media/image18.gif"/></Relationships>
</file>

<file path=ppt/slides/_rels/slide1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2.wmf"/><Relationship Id="rId5" Type="http://schemas.openxmlformats.org/officeDocument/2006/relationships/image" Target="../media/image33.gif"/><Relationship Id="rId4" Type="http://schemas.openxmlformats.org/officeDocument/2006/relationships/image" Target="../media/image3.wmf"/></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2.jp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tags" Target="../tags/tag3.xml"/><Relationship Id="rId7" Type="http://schemas.openxmlformats.org/officeDocument/2006/relationships/image" Target="../media/image13.gif"/><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audio" Target="../media/audio2.wav"/><Relationship Id="rId5" Type="http://schemas.openxmlformats.org/officeDocument/2006/relationships/audio" Target="../media/audio1.wav"/><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audio" Target="../media/audio2.wav"/><Relationship Id="rId13" Type="http://schemas.openxmlformats.org/officeDocument/2006/relationships/image" Target="../media/image17.gif"/><Relationship Id="rId18" Type="http://schemas.openxmlformats.org/officeDocument/2006/relationships/image" Target="../media/image22.gif"/><Relationship Id="rId3" Type="http://schemas.openxmlformats.org/officeDocument/2006/relationships/slideLayout" Target="../slideLayouts/slideLayout1.xml"/><Relationship Id="rId21" Type="http://schemas.openxmlformats.org/officeDocument/2006/relationships/image" Target="../media/image25.jpg"/><Relationship Id="rId7" Type="http://schemas.openxmlformats.org/officeDocument/2006/relationships/audio" Target="../media/audio4.wav"/><Relationship Id="rId12" Type="http://schemas.openxmlformats.org/officeDocument/2006/relationships/image" Target="../media/image16.gif"/><Relationship Id="rId17" Type="http://schemas.openxmlformats.org/officeDocument/2006/relationships/image" Target="../media/image21.gif"/><Relationship Id="rId2" Type="http://schemas.openxmlformats.org/officeDocument/2006/relationships/tags" Target="../tags/tag5.xml"/><Relationship Id="rId16" Type="http://schemas.openxmlformats.org/officeDocument/2006/relationships/image" Target="../media/image20.gif"/><Relationship Id="rId20" Type="http://schemas.openxmlformats.org/officeDocument/2006/relationships/image" Target="../media/image24.png"/><Relationship Id="rId1" Type="http://schemas.openxmlformats.org/officeDocument/2006/relationships/tags" Target="../tags/tag4.xml"/><Relationship Id="rId6" Type="http://schemas.openxmlformats.org/officeDocument/2006/relationships/audio" Target="../media/audio1.wav"/><Relationship Id="rId11" Type="http://schemas.openxmlformats.org/officeDocument/2006/relationships/hyperlink" Target="../My%20Documents/SONG/ATGT%20(khoi7)/vong3(khoi7).ppt" TargetMode="External"/><Relationship Id="rId5" Type="http://schemas.openxmlformats.org/officeDocument/2006/relationships/audio" Target="../media/audio3.wav"/><Relationship Id="rId15" Type="http://schemas.openxmlformats.org/officeDocument/2006/relationships/image" Target="../media/image19.gif"/><Relationship Id="rId10" Type="http://schemas.openxmlformats.org/officeDocument/2006/relationships/audio" Target="../media/audio6.wav"/><Relationship Id="rId19" Type="http://schemas.openxmlformats.org/officeDocument/2006/relationships/image" Target="../media/image23.png"/><Relationship Id="rId4" Type="http://schemas.openxmlformats.org/officeDocument/2006/relationships/notesSlide" Target="../notesSlides/notesSlide1.xml"/><Relationship Id="rId9" Type="http://schemas.openxmlformats.org/officeDocument/2006/relationships/audio" Target="../media/audio5.wav"/><Relationship Id="rId14" Type="http://schemas.openxmlformats.org/officeDocument/2006/relationships/image" Target="../media/image18.gif"/></Relationships>
</file>

<file path=ppt/slides/_rels/slide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13.gi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audio" Target="../media/audio2.wav"/><Relationship Id="rId5" Type="http://schemas.openxmlformats.org/officeDocument/2006/relationships/audio" Target="../media/audio1.wav"/><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AutoShape 2"/>
          <p:cNvSpPr>
            <a:spLocks noChangeArrowheads="1"/>
          </p:cNvSpPr>
          <p:nvPr/>
        </p:nvSpPr>
        <p:spPr bwMode="auto">
          <a:xfrm>
            <a:off x="7667625" y="4226719"/>
            <a:ext cx="990600" cy="88900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p>
            <a:endParaRPr lang="en-US"/>
          </a:p>
        </p:txBody>
      </p:sp>
      <p:pic>
        <p:nvPicPr>
          <p:cNvPr id="68619" name="Picture 11" descr="GEOMTRY"/>
          <p:cNvPicPr>
            <a:picLocks noGrp="1" noChangeAspect="1" noChangeArrowheads="1"/>
          </p:cNvPicPr>
          <p:nvPr>
            <p:ph sz="quarter" idx="3"/>
          </p:nvPr>
        </p:nvPicPr>
        <p:blipFill>
          <a:blip r:embed="rId2" cstate="print">
            <a:extLst>
              <a:ext uri="{28A0092B-C50C-407E-A947-70E740481C1C}">
                <a14:useLocalDpi xmlns:a14="http://schemas.microsoft.com/office/drawing/2010/main" val="0"/>
              </a:ext>
            </a:extLst>
          </a:blip>
          <a:srcRect/>
          <a:stretch>
            <a:fillRect/>
          </a:stretch>
        </p:blipFill>
        <p:spPr>
          <a:xfrm>
            <a:off x="8153400" y="3746500"/>
            <a:ext cx="762000" cy="165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8620" name="Rectangle 12"/>
          <p:cNvSpPr>
            <a:spLocks noChangeArrowheads="1"/>
          </p:cNvSpPr>
          <p:nvPr/>
        </p:nvSpPr>
        <p:spPr bwMode="auto">
          <a:xfrm>
            <a:off x="0" y="0"/>
            <a:ext cx="9144000" cy="889000"/>
          </a:xfrm>
          <a:prstGeom prst="rect">
            <a:avLst/>
          </a:prstGeom>
          <a:solidFill>
            <a:srgbClr val="FFFF00"/>
          </a:solidFill>
          <a:ln>
            <a:noFill/>
          </a:ln>
          <a:effectLst/>
          <a:extLst/>
        </p:spPr>
        <p:txBody>
          <a:bodyPr wrap="none" lIns="91436" tIns="45718" rIns="91436" bIns="45718" anchor="ctr"/>
          <a:lstStyle/>
          <a:p>
            <a:endParaRPr lang="en-US"/>
          </a:p>
        </p:txBody>
      </p:sp>
      <p:pic>
        <p:nvPicPr>
          <p:cNvPr id="68630" name="Picture 22"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1283" y="4352144"/>
            <a:ext cx="1622717" cy="1238502"/>
          </a:xfrm>
          <a:prstGeom prst="rect">
            <a:avLst/>
          </a:prstGeom>
          <a:noFill/>
          <a:effectLst>
            <a:outerShdw dist="107763" dir="135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68632" name="Picture 24"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27000"/>
            <a:ext cx="1524000" cy="952500"/>
          </a:xfrm>
          <a:prstGeom prst="rect">
            <a:avLst/>
          </a:prstGeom>
          <a:noFill/>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68650" name="Picture 42" descr="bluline[1]"/>
          <p:cNvPicPr>
            <a:picLocks noChangeAspect="1" noChangeArrowheads="1"/>
          </p:cNvPicPr>
          <p:nvPr/>
        </p:nvPicPr>
        <p:blipFill>
          <a:blip r:embed="rId5">
            <a:grayscl/>
            <a:biLevel thresh="50000"/>
            <a:extLst>
              <a:ext uri="{28A0092B-C50C-407E-A947-70E740481C1C}">
                <a14:useLocalDpi xmlns:a14="http://schemas.microsoft.com/office/drawing/2010/main" val="0"/>
              </a:ext>
            </a:extLst>
          </a:blip>
          <a:srcRect/>
          <a:stretch>
            <a:fillRect/>
          </a:stretch>
        </p:blipFill>
        <p:spPr bwMode="auto">
          <a:xfrm>
            <a:off x="0" y="5651500"/>
            <a:ext cx="9144000" cy="63500"/>
          </a:xfrm>
          <a:prstGeom prst="rect">
            <a:avLst/>
          </a:prstGeom>
          <a:noFill/>
          <a:extLst>
            <a:ext uri="{909E8E84-426E-40DD-AFC4-6F175D3DCCD1}">
              <a14:hiddenFill xmlns:a14="http://schemas.microsoft.com/office/drawing/2010/main">
                <a:solidFill>
                  <a:srgbClr val="FFFFFF"/>
                </a:solidFill>
              </a14:hiddenFill>
            </a:ext>
          </a:extLst>
        </p:spPr>
      </p:pic>
      <p:pic>
        <p:nvPicPr>
          <p:cNvPr id="68654" name="Picture 46" descr="bluline[1]"/>
          <p:cNvPicPr>
            <a:picLocks noChangeAspect="1" noChangeArrowheads="1"/>
          </p:cNvPicPr>
          <p:nvPr/>
        </p:nvPicPr>
        <p:blipFill>
          <a:blip r:embed="rId5">
            <a:grayscl/>
            <a:biLevel thresh="50000"/>
            <a:extLst>
              <a:ext uri="{28A0092B-C50C-407E-A947-70E740481C1C}">
                <a14:useLocalDpi xmlns:a14="http://schemas.microsoft.com/office/drawing/2010/main" val="0"/>
              </a:ext>
            </a:extLst>
          </a:blip>
          <a:srcRect/>
          <a:stretch>
            <a:fillRect/>
          </a:stretch>
        </p:blipFill>
        <p:spPr bwMode="auto">
          <a:xfrm>
            <a:off x="0" y="0"/>
            <a:ext cx="9144000" cy="63500"/>
          </a:xfrm>
          <a:prstGeom prst="rect">
            <a:avLst/>
          </a:prstGeom>
          <a:noFill/>
          <a:extLst>
            <a:ext uri="{909E8E84-426E-40DD-AFC4-6F175D3DCCD1}">
              <a14:hiddenFill xmlns:a14="http://schemas.microsoft.com/office/drawing/2010/main">
                <a:solidFill>
                  <a:srgbClr val="FFFFFF"/>
                </a:solidFill>
              </a14:hiddenFill>
            </a:ext>
          </a:extLst>
        </p:spPr>
      </p:pic>
      <p:sp>
        <p:nvSpPr>
          <p:cNvPr id="68655" name="Text Box 47"/>
          <p:cNvSpPr txBox="1">
            <a:spLocks noChangeArrowheads="1"/>
          </p:cNvSpPr>
          <p:nvPr/>
        </p:nvSpPr>
        <p:spPr bwMode="auto">
          <a:xfrm>
            <a:off x="730250" y="2212043"/>
            <a:ext cx="7945438" cy="561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rnd" algn="ctr">
                <a:solidFill>
                  <a:srgbClr val="FF33CC"/>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pPr algn="ctr">
              <a:lnSpc>
                <a:spcPct val="120000"/>
              </a:lnSpc>
            </a:pPr>
            <a:r>
              <a:rPr lang="en-US" sz="2800" b="1" dirty="0" smtClean="0">
                <a:solidFill>
                  <a:srgbClr val="006600"/>
                </a:solidFill>
                <a:effectLst>
                  <a:outerShdw blurRad="38100" dist="38100" dir="2700000" algn="tl">
                    <a:srgbClr val="C0C0C0"/>
                  </a:outerShdw>
                </a:effectLst>
                <a:latin typeface="Arial" pitchFamily="34" charset="0"/>
                <a:cs typeface="Arial" pitchFamily="34" charset="0"/>
              </a:rPr>
              <a:t>(</a:t>
            </a:r>
            <a:r>
              <a:rPr lang="en-US" sz="2800" b="1" dirty="0" err="1" smtClean="0">
                <a:solidFill>
                  <a:srgbClr val="006600"/>
                </a:solidFill>
                <a:effectLst>
                  <a:outerShdw blurRad="38100" dist="38100" dir="2700000" algn="tl">
                    <a:srgbClr val="C0C0C0"/>
                  </a:outerShdw>
                </a:effectLst>
                <a:latin typeface="Arial" pitchFamily="34" charset="0"/>
                <a:cs typeface="Arial" pitchFamily="34" charset="0"/>
              </a:rPr>
              <a:t>Tập</a:t>
            </a:r>
            <a:r>
              <a:rPr lang="en-US" sz="2800" b="1" dirty="0" smtClean="0">
                <a:solidFill>
                  <a:srgbClr val="006600"/>
                </a:solidFill>
                <a:effectLst>
                  <a:outerShdw blurRad="38100" dist="38100" dir="2700000" algn="tl">
                    <a:srgbClr val="C0C0C0"/>
                  </a:outerShdw>
                </a:effectLst>
                <a:latin typeface="Arial" pitchFamily="34" charset="0"/>
                <a:cs typeface="Arial" pitchFamily="34" charset="0"/>
              </a:rPr>
              <a:t> 1)</a:t>
            </a:r>
            <a:endParaRPr lang="en-US" sz="2800" b="1" dirty="0">
              <a:solidFill>
                <a:srgbClr val="006600"/>
              </a:solidFill>
              <a:effectLst>
                <a:outerShdw blurRad="38100" dist="38100" dir="2700000" algn="tl">
                  <a:srgbClr val="C0C0C0"/>
                </a:outerShdw>
              </a:effectLst>
              <a:latin typeface="Arial" pitchFamily="34" charset="0"/>
              <a:cs typeface="Arial" pitchFamily="34" charset="0"/>
            </a:endParaRPr>
          </a:p>
        </p:txBody>
      </p:sp>
      <p:pic>
        <p:nvPicPr>
          <p:cNvPr id="68700" name="Picture 92" descr="Dove-02-june[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543800" y="3619500"/>
            <a:ext cx="1219200" cy="68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703" name="Picture 95" descr="Dove-02-june[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0" y="1294482"/>
            <a:ext cx="1219200" cy="68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706" name="Text Box 98"/>
          <p:cNvSpPr txBox="1">
            <a:spLocks noChangeArrowheads="1"/>
          </p:cNvSpPr>
          <p:nvPr/>
        </p:nvSpPr>
        <p:spPr bwMode="auto">
          <a:xfrm>
            <a:off x="2819402" y="254001"/>
            <a:ext cx="3368675" cy="307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endParaRPr lang="en-US"/>
          </a:p>
        </p:txBody>
      </p:sp>
      <p:sp>
        <p:nvSpPr>
          <p:cNvPr id="68707" name="Text Box 99"/>
          <p:cNvSpPr txBox="1">
            <a:spLocks noChangeArrowheads="1"/>
          </p:cNvSpPr>
          <p:nvPr/>
        </p:nvSpPr>
        <p:spPr bwMode="auto">
          <a:xfrm>
            <a:off x="654050" y="273316"/>
            <a:ext cx="8489950" cy="461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6" tIns="45718" rIns="91436" bIns="45718">
            <a:spAutoFit/>
          </a:bodyPr>
          <a:lstStyle/>
          <a:p>
            <a:pPr algn="ctr"/>
            <a:r>
              <a:rPr lang="en-US" sz="2400" b="1" dirty="0" smtClean="0">
                <a:ln>
                  <a:solidFill>
                    <a:srgbClr val="7030A0"/>
                  </a:solidFill>
                </a:ln>
                <a:solidFill>
                  <a:srgbClr val="FF0000"/>
                </a:solidFill>
                <a:latin typeface="Arial" pitchFamily="34" charset="0"/>
                <a:cs typeface="Arial" pitchFamily="34" charset="0"/>
              </a:rPr>
              <a:t>BÀI GIẢNG SOẠN THẢO THEO BỘ SÁCH: CÁNH DIỀU</a:t>
            </a:r>
            <a:endParaRPr lang="en-US" sz="2400" b="1" dirty="0">
              <a:ln>
                <a:solidFill>
                  <a:srgbClr val="7030A0"/>
                </a:solidFill>
              </a:ln>
              <a:solidFill>
                <a:srgbClr val="FF0000"/>
              </a:solidFill>
              <a:latin typeface="Arial" pitchFamily="34" charset="0"/>
              <a:cs typeface="Arial" pitchFamily="34" charset="0"/>
            </a:endParaRPr>
          </a:p>
        </p:txBody>
      </p:sp>
      <p:sp>
        <p:nvSpPr>
          <p:cNvPr id="68708" name="Text Box 100"/>
          <p:cNvSpPr txBox="1">
            <a:spLocks noChangeArrowheads="1"/>
          </p:cNvSpPr>
          <p:nvPr/>
        </p:nvSpPr>
        <p:spPr bwMode="auto">
          <a:xfrm>
            <a:off x="2324100" y="1312947"/>
            <a:ext cx="4619166" cy="923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6" tIns="45718" rIns="91436" bIns="45718">
            <a:spAutoFit/>
          </a:bodyPr>
          <a:lstStyle/>
          <a:p>
            <a:pPr algn="ctr">
              <a:spcBef>
                <a:spcPct val="50000"/>
              </a:spcBef>
            </a:pPr>
            <a:r>
              <a:rPr lang="en-US" sz="5400" b="1" dirty="0" smtClean="0">
                <a:solidFill>
                  <a:srgbClr val="FF0000"/>
                </a:solidFill>
                <a:latin typeface="Arial" pitchFamily="34" charset="0"/>
                <a:cs typeface="Arial" pitchFamily="34" charset="0"/>
              </a:rPr>
              <a:t>TOÁN 1</a:t>
            </a:r>
            <a:endParaRPr lang="vi-VN" sz="5400" b="1" dirty="0">
              <a:solidFill>
                <a:srgbClr val="FF0000"/>
              </a:solidFill>
              <a:latin typeface="Arial" pitchFamily="34" charset="0"/>
              <a:cs typeface="Arial" pitchFamily="34" charset="0"/>
            </a:endParaRPr>
          </a:p>
        </p:txBody>
      </p:sp>
      <p:pic>
        <p:nvPicPr>
          <p:cNvPr id="94" name="Picture 13" descr="bluline[1]"/>
          <p:cNvPicPr>
            <a:picLocks noGrp="1" noChangeAspect="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0" y="876300"/>
            <a:ext cx="9144000" cy="76200"/>
          </a:xfrm>
        </p:spPr>
      </p:pic>
      <p:sp>
        <p:nvSpPr>
          <p:cNvPr id="97" name="AutoShape 18"/>
          <p:cNvSpPr>
            <a:spLocks noChangeArrowheads="1"/>
          </p:cNvSpPr>
          <p:nvPr/>
        </p:nvSpPr>
        <p:spPr bwMode="auto">
          <a:xfrm>
            <a:off x="0" y="952500"/>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p>
            <a:endParaRPr lang="en-US"/>
          </a:p>
        </p:txBody>
      </p:sp>
      <p:sp>
        <p:nvSpPr>
          <p:cNvPr id="116" name="Line 44"/>
          <p:cNvSpPr>
            <a:spLocks noChangeShapeType="1"/>
          </p:cNvSpPr>
          <p:nvPr/>
        </p:nvSpPr>
        <p:spPr bwMode="auto">
          <a:xfrm>
            <a:off x="0" y="1257300"/>
            <a:ext cx="9144000"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endParaRPr lang="en-US"/>
          </a:p>
        </p:txBody>
      </p:sp>
      <p:sp>
        <p:nvSpPr>
          <p:cNvPr id="117" name="Line 45"/>
          <p:cNvSpPr>
            <a:spLocks noChangeShapeType="1"/>
          </p:cNvSpPr>
          <p:nvPr/>
        </p:nvSpPr>
        <p:spPr bwMode="auto">
          <a:xfrm>
            <a:off x="0" y="1304925"/>
            <a:ext cx="9144000" cy="0"/>
          </a:xfrm>
          <a:prstGeom prst="line">
            <a:avLst/>
          </a:prstGeom>
          <a:noFill/>
          <a:ln w="28575" cap="rnd">
            <a:solidFill>
              <a:srgbClr val="00FF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endParaRPr lang="en-US"/>
          </a:p>
        </p:txBody>
      </p:sp>
      <p:sp>
        <p:nvSpPr>
          <p:cNvPr id="159" name="AutoShape 18"/>
          <p:cNvSpPr>
            <a:spLocks noChangeArrowheads="1"/>
          </p:cNvSpPr>
          <p:nvPr/>
        </p:nvSpPr>
        <p:spPr bwMode="auto">
          <a:xfrm>
            <a:off x="0" y="1030240"/>
            <a:ext cx="171450" cy="1905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178" name="Line 44"/>
          <p:cNvSpPr>
            <a:spLocks noChangeShapeType="1"/>
          </p:cNvSpPr>
          <p:nvPr/>
        </p:nvSpPr>
        <p:spPr bwMode="auto">
          <a:xfrm>
            <a:off x="0" y="1037502"/>
            <a:ext cx="6858000"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179" name="Line 45"/>
          <p:cNvSpPr>
            <a:spLocks noChangeShapeType="1"/>
          </p:cNvSpPr>
          <p:nvPr/>
        </p:nvSpPr>
        <p:spPr bwMode="auto">
          <a:xfrm>
            <a:off x="0" y="1077190"/>
            <a:ext cx="6858000" cy="0"/>
          </a:xfrm>
          <a:prstGeom prst="line">
            <a:avLst/>
          </a:prstGeom>
          <a:noFill/>
          <a:ln w="28575" cap="rnd">
            <a:solidFill>
              <a:srgbClr val="00FF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63" name="AutoShape 3"/>
          <p:cNvSpPr>
            <a:spLocks noChangeArrowheads="1"/>
          </p:cNvSpPr>
          <p:nvPr/>
        </p:nvSpPr>
        <p:spPr bwMode="auto">
          <a:xfrm>
            <a:off x="2540253" y="5409608"/>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4" name="AutoShape 4"/>
          <p:cNvSpPr>
            <a:spLocks noChangeArrowheads="1"/>
          </p:cNvSpPr>
          <p:nvPr/>
        </p:nvSpPr>
        <p:spPr bwMode="auto">
          <a:xfrm>
            <a:off x="4197603" y="5409608"/>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5" name="AutoShape 5"/>
          <p:cNvSpPr>
            <a:spLocks noChangeArrowheads="1"/>
          </p:cNvSpPr>
          <p:nvPr/>
        </p:nvSpPr>
        <p:spPr bwMode="auto">
          <a:xfrm>
            <a:off x="3111753" y="5409608"/>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6" name="AutoShape 6"/>
          <p:cNvSpPr>
            <a:spLocks noChangeArrowheads="1"/>
          </p:cNvSpPr>
          <p:nvPr/>
        </p:nvSpPr>
        <p:spPr bwMode="auto">
          <a:xfrm>
            <a:off x="4769103" y="5409608"/>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7" name="AutoShape 7"/>
          <p:cNvSpPr>
            <a:spLocks noChangeArrowheads="1"/>
          </p:cNvSpPr>
          <p:nvPr/>
        </p:nvSpPr>
        <p:spPr bwMode="auto">
          <a:xfrm>
            <a:off x="3683253" y="5409608"/>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8" name="AutoShape 8"/>
          <p:cNvSpPr>
            <a:spLocks noChangeArrowheads="1"/>
          </p:cNvSpPr>
          <p:nvPr/>
        </p:nvSpPr>
        <p:spPr bwMode="auto">
          <a:xfrm>
            <a:off x="5397753" y="5409608"/>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9" name="AutoShape 9"/>
          <p:cNvSpPr>
            <a:spLocks noChangeArrowheads="1"/>
          </p:cNvSpPr>
          <p:nvPr/>
        </p:nvSpPr>
        <p:spPr bwMode="auto">
          <a:xfrm>
            <a:off x="5969253" y="5409608"/>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70" name="AutoShape 10"/>
          <p:cNvSpPr>
            <a:spLocks noChangeArrowheads="1"/>
          </p:cNvSpPr>
          <p:nvPr/>
        </p:nvSpPr>
        <p:spPr bwMode="auto">
          <a:xfrm>
            <a:off x="6540753" y="5409608"/>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71" name="Line 48"/>
          <p:cNvSpPr>
            <a:spLocks noChangeShapeType="1"/>
          </p:cNvSpPr>
          <p:nvPr/>
        </p:nvSpPr>
        <p:spPr bwMode="auto">
          <a:xfrm>
            <a:off x="2768853" y="5452602"/>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2" name="Line 49"/>
          <p:cNvSpPr>
            <a:spLocks noChangeShapeType="1"/>
          </p:cNvSpPr>
          <p:nvPr/>
        </p:nvSpPr>
        <p:spPr bwMode="auto">
          <a:xfrm>
            <a:off x="3340353" y="5452602"/>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3" name="Line 50"/>
          <p:cNvSpPr>
            <a:spLocks noChangeShapeType="1"/>
          </p:cNvSpPr>
          <p:nvPr/>
        </p:nvSpPr>
        <p:spPr bwMode="auto">
          <a:xfrm>
            <a:off x="3854703" y="5452602"/>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4" name="Line 51"/>
          <p:cNvSpPr>
            <a:spLocks noChangeShapeType="1"/>
          </p:cNvSpPr>
          <p:nvPr/>
        </p:nvSpPr>
        <p:spPr bwMode="auto">
          <a:xfrm>
            <a:off x="4426203" y="5452602"/>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5" name="Line 52"/>
          <p:cNvSpPr>
            <a:spLocks noChangeShapeType="1"/>
          </p:cNvSpPr>
          <p:nvPr/>
        </p:nvSpPr>
        <p:spPr bwMode="auto">
          <a:xfrm>
            <a:off x="4997703" y="5452602"/>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6" name="Line 53"/>
          <p:cNvSpPr>
            <a:spLocks noChangeShapeType="1"/>
          </p:cNvSpPr>
          <p:nvPr/>
        </p:nvSpPr>
        <p:spPr bwMode="auto">
          <a:xfrm>
            <a:off x="5626353" y="5452602"/>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7" name="Line 54"/>
          <p:cNvSpPr>
            <a:spLocks noChangeShapeType="1"/>
          </p:cNvSpPr>
          <p:nvPr/>
        </p:nvSpPr>
        <p:spPr bwMode="auto">
          <a:xfrm>
            <a:off x="6197853" y="5452602"/>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113" name="AutoShape 76"/>
          <p:cNvSpPr>
            <a:spLocks noChangeArrowheads="1"/>
          </p:cNvSpPr>
          <p:nvPr/>
        </p:nvSpPr>
        <p:spPr bwMode="auto">
          <a:xfrm>
            <a:off x="4776567" y="2868576"/>
            <a:ext cx="304521"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 name="AutoShape 77"/>
          <p:cNvSpPr>
            <a:spLocks noChangeArrowheads="1"/>
          </p:cNvSpPr>
          <p:nvPr/>
        </p:nvSpPr>
        <p:spPr bwMode="auto">
          <a:xfrm>
            <a:off x="4319367" y="2868576"/>
            <a:ext cx="304521"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 name="AutoShape 78"/>
          <p:cNvSpPr>
            <a:spLocks noChangeArrowheads="1"/>
          </p:cNvSpPr>
          <p:nvPr/>
        </p:nvSpPr>
        <p:spPr bwMode="auto">
          <a:xfrm>
            <a:off x="2601692" y="2868576"/>
            <a:ext cx="304521"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 name="AutoShape 79"/>
          <p:cNvSpPr>
            <a:spLocks noChangeArrowheads="1"/>
          </p:cNvSpPr>
          <p:nvPr/>
        </p:nvSpPr>
        <p:spPr bwMode="auto">
          <a:xfrm>
            <a:off x="3023967" y="2868576"/>
            <a:ext cx="304521"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 name="AutoShape 80"/>
          <p:cNvSpPr>
            <a:spLocks noChangeArrowheads="1"/>
          </p:cNvSpPr>
          <p:nvPr/>
        </p:nvSpPr>
        <p:spPr bwMode="auto">
          <a:xfrm>
            <a:off x="3404967" y="2868576"/>
            <a:ext cx="304521"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 name="AutoShape 81"/>
          <p:cNvSpPr>
            <a:spLocks noChangeArrowheads="1"/>
          </p:cNvSpPr>
          <p:nvPr/>
        </p:nvSpPr>
        <p:spPr bwMode="auto">
          <a:xfrm>
            <a:off x="3862167" y="2868576"/>
            <a:ext cx="304521"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 name="AutoShape 82"/>
          <p:cNvSpPr>
            <a:spLocks noChangeArrowheads="1"/>
          </p:cNvSpPr>
          <p:nvPr/>
        </p:nvSpPr>
        <p:spPr bwMode="auto">
          <a:xfrm>
            <a:off x="5690967" y="2868576"/>
            <a:ext cx="304521"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 name="AutoShape 83"/>
          <p:cNvSpPr>
            <a:spLocks noChangeArrowheads="1"/>
          </p:cNvSpPr>
          <p:nvPr/>
        </p:nvSpPr>
        <p:spPr bwMode="auto">
          <a:xfrm>
            <a:off x="6148167" y="2868576"/>
            <a:ext cx="304521"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 name="Oval 84"/>
          <p:cNvSpPr>
            <a:spLocks noChangeArrowheads="1"/>
          </p:cNvSpPr>
          <p:nvPr/>
        </p:nvSpPr>
        <p:spPr bwMode="auto">
          <a:xfrm>
            <a:off x="2922181" y="2944776"/>
            <a:ext cx="101507"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p>
        </p:txBody>
      </p:sp>
      <p:sp>
        <p:nvSpPr>
          <p:cNvPr id="124" name="Oval 85"/>
          <p:cNvSpPr>
            <a:spLocks noChangeArrowheads="1"/>
          </p:cNvSpPr>
          <p:nvPr/>
        </p:nvSpPr>
        <p:spPr bwMode="auto">
          <a:xfrm>
            <a:off x="3303181" y="2944776"/>
            <a:ext cx="101507"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p>
        </p:txBody>
      </p:sp>
      <p:sp>
        <p:nvSpPr>
          <p:cNvPr id="125" name="Oval 86"/>
          <p:cNvSpPr>
            <a:spLocks noChangeArrowheads="1"/>
          </p:cNvSpPr>
          <p:nvPr/>
        </p:nvSpPr>
        <p:spPr bwMode="auto">
          <a:xfrm>
            <a:off x="3760381" y="2944776"/>
            <a:ext cx="101507"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p>
        </p:txBody>
      </p:sp>
      <p:sp>
        <p:nvSpPr>
          <p:cNvPr id="126" name="Oval 87"/>
          <p:cNvSpPr>
            <a:spLocks noChangeArrowheads="1"/>
          </p:cNvSpPr>
          <p:nvPr/>
        </p:nvSpPr>
        <p:spPr bwMode="auto">
          <a:xfrm>
            <a:off x="4217581" y="2944776"/>
            <a:ext cx="101507"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p>
        </p:txBody>
      </p:sp>
      <p:sp>
        <p:nvSpPr>
          <p:cNvPr id="127" name="Oval 88"/>
          <p:cNvSpPr>
            <a:spLocks noChangeArrowheads="1"/>
          </p:cNvSpPr>
          <p:nvPr/>
        </p:nvSpPr>
        <p:spPr bwMode="auto">
          <a:xfrm>
            <a:off x="4674781" y="2944776"/>
            <a:ext cx="101507"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p>
        </p:txBody>
      </p:sp>
      <p:sp>
        <p:nvSpPr>
          <p:cNvPr id="128" name="Oval 89"/>
          <p:cNvSpPr>
            <a:spLocks noChangeArrowheads="1"/>
          </p:cNvSpPr>
          <p:nvPr/>
        </p:nvSpPr>
        <p:spPr bwMode="auto">
          <a:xfrm>
            <a:off x="5131981" y="2944776"/>
            <a:ext cx="101507"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p>
        </p:txBody>
      </p:sp>
      <p:sp>
        <p:nvSpPr>
          <p:cNvPr id="129" name="Oval 90"/>
          <p:cNvSpPr>
            <a:spLocks noChangeArrowheads="1"/>
          </p:cNvSpPr>
          <p:nvPr/>
        </p:nvSpPr>
        <p:spPr bwMode="auto">
          <a:xfrm>
            <a:off x="5589181" y="2944776"/>
            <a:ext cx="101507"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p>
        </p:txBody>
      </p:sp>
      <p:sp>
        <p:nvSpPr>
          <p:cNvPr id="130" name="Oval 91"/>
          <p:cNvSpPr>
            <a:spLocks noChangeArrowheads="1"/>
          </p:cNvSpPr>
          <p:nvPr/>
        </p:nvSpPr>
        <p:spPr bwMode="auto">
          <a:xfrm>
            <a:off x="6046381" y="2944776"/>
            <a:ext cx="101507"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p>
        </p:txBody>
      </p:sp>
      <p:sp>
        <p:nvSpPr>
          <p:cNvPr id="131" name="AutoShape 97"/>
          <p:cNvSpPr>
            <a:spLocks noChangeArrowheads="1"/>
          </p:cNvSpPr>
          <p:nvPr/>
        </p:nvSpPr>
        <p:spPr bwMode="auto">
          <a:xfrm>
            <a:off x="5233767" y="2868576"/>
            <a:ext cx="304521"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0" name="AutoShape 16"/>
          <p:cNvSpPr>
            <a:spLocks noChangeArrowheads="1"/>
          </p:cNvSpPr>
          <p:nvPr/>
        </p:nvSpPr>
        <p:spPr bwMode="auto">
          <a:xfrm>
            <a:off x="22098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1" name="AutoShape 17"/>
          <p:cNvSpPr>
            <a:spLocks noChangeArrowheads="1"/>
          </p:cNvSpPr>
          <p:nvPr/>
        </p:nvSpPr>
        <p:spPr bwMode="auto">
          <a:xfrm>
            <a:off x="17526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2" name="AutoShape 18"/>
          <p:cNvSpPr>
            <a:spLocks noChangeArrowheads="1"/>
          </p:cNvSpPr>
          <p:nvPr/>
        </p:nvSpPr>
        <p:spPr bwMode="auto">
          <a:xfrm>
            <a:off x="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 name="AutoShape 19"/>
          <p:cNvSpPr>
            <a:spLocks noChangeArrowheads="1"/>
          </p:cNvSpPr>
          <p:nvPr/>
        </p:nvSpPr>
        <p:spPr bwMode="auto">
          <a:xfrm>
            <a:off x="381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4" name="AutoShape 20"/>
          <p:cNvSpPr>
            <a:spLocks noChangeArrowheads="1"/>
          </p:cNvSpPr>
          <p:nvPr/>
        </p:nvSpPr>
        <p:spPr bwMode="auto">
          <a:xfrm>
            <a:off x="762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5" name="AutoShape 21"/>
          <p:cNvSpPr>
            <a:spLocks noChangeArrowheads="1"/>
          </p:cNvSpPr>
          <p:nvPr/>
        </p:nvSpPr>
        <p:spPr bwMode="auto">
          <a:xfrm>
            <a:off x="12192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6" name="AutoShape 26"/>
          <p:cNvSpPr>
            <a:spLocks noChangeArrowheads="1"/>
          </p:cNvSpPr>
          <p:nvPr/>
        </p:nvSpPr>
        <p:spPr bwMode="auto">
          <a:xfrm>
            <a:off x="48768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 name="AutoShape 27"/>
          <p:cNvSpPr>
            <a:spLocks noChangeArrowheads="1"/>
          </p:cNvSpPr>
          <p:nvPr/>
        </p:nvSpPr>
        <p:spPr bwMode="auto">
          <a:xfrm>
            <a:off x="44196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 name="AutoShape 28"/>
          <p:cNvSpPr>
            <a:spLocks noChangeArrowheads="1"/>
          </p:cNvSpPr>
          <p:nvPr/>
        </p:nvSpPr>
        <p:spPr bwMode="auto">
          <a:xfrm>
            <a:off x="2667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 name="AutoShape 29"/>
          <p:cNvSpPr>
            <a:spLocks noChangeArrowheads="1"/>
          </p:cNvSpPr>
          <p:nvPr/>
        </p:nvSpPr>
        <p:spPr bwMode="auto">
          <a:xfrm>
            <a:off x="3048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 name="AutoShape 30"/>
          <p:cNvSpPr>
            <a:spLocks noChangeArrowheads="1"/>
          </p:cNvSpPr>
          <p:nvPr/>
        </p:nvSpPr>
        <p:spPr bwMode="auto">
          <a:xfrm>
            <a:off x="3429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1" name="AutoShape 31"/>
          <p:cNvSpPr>
            <a:spLocks noChangeArrowheads="1"/>
          </p:cNvSpPr>
          <p:nvPr/>
        </p:nvSpPr>
        <p:spPr bwMode="auto">
          <a:xfrm>
            <a:off x="38862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2" name="AutoShape 32"/>
          <p:cNvSpPr>
            <a:spLocks noChangeArrowheads="1"/>
          </p:cNvSpPr>
          <p:nvPr/>
        </p:nvSpPr>
        <p:spPr bwMode="auto">
          <a:xfrm>
            <a:off x="75438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3" name="AutoShape 33"/>
          <p:cNvSpPr>
            <a:spLocks noChangeArrowheads="1"/>
          </p:cNvSpPr>
          <p:nvPr/>
        </p:nvSpPr>
        <p:spPr bwMode="auto">
          <a:xfrm>
            <a:off x="70866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4" name="AutoShape 34"/>
          <p:cNvSpPr>
            <a:spLocks noChangeArrowheads="1"/>
          </p:cNvSpPr>
          <p:nvPr/>
        </p:nvSpPr>
        <p:spPr bwMode="auto">
          <a:xfrm>
            <a:off x="5334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5" name="AutoShape 35"/>
          <p:cNvSpPr>
            <a:spLocks noChangeArrowheads="1"/>
          </p:cNvSpPr>
          <p:nvPr/>
        </p:nvSpPr>
        <p:spPr bwMode="auto">
          <a:xfrm>
            <a:off x="5715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6" name="AutoShape 36"/>
          <p:cNvSpPr>
            <a:spLocks noChangeArrowheads="1"/>
          </p:cNvSpPr>
          <p:nvPr/>
        </p:nvSpPr>
        <p:spPr bwMode="auto">
          <a:xfrm>
            <a:off x="6096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 name="AutoShape 37"/>
          <p:cNvSpPr>
            <a:spLocks noChangeArrowheads="1"/>
          </p:cNvSpPr>
          <p:nvPr/>
        </p:nvSpPr>
        <p:spPr bwMode="auto">
          <a:xfrm>
            <a:off x="65532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 name="AutoShape 38"/>
          <p:cNvSpPr>
            <a:spLocks noChangeArrowheads="1"/>
          </p:cNvSpPr>
          <p:nvPr/>
        </p:nvSpPr>
        <p:spPr bwMode="auto">
          <a:xfrm>
            <a:off x="8001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 name="AutoShape 39"/>
          <p:cNvSpPr>
            <a:spLocks noChangeArrowheads="1"/>
          </p:cNvSpPr>
          <p:nvPr/>
        </p:nvSpPr>
        <p:spPr bwMode="auto">
          <a:xfrm>
            <a:off x="8382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 name="AutoShape 40"/>
          <p:cNvSpPr>
            <a:spLocks noChangeArrowheads="1"/>
          </p:cNvSpPr>
          <p:nvPr/>
        </p:nvSpPr>
        <p:spPr bwMode="auto">
          <a:xfrm>
            <a:off x="8763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 name="Line 44"/>
          <p:cNvSpPr>
            <a:spLocks noChangeShapeType="1"/>
          </p:cNvSpPr>
          <p:nvPr/>
        </p:nvSpPr>
        <p:spPr bwMode="auto">
          <a:xfrm>
            <a:off x="0" y="1265322"/>
            <a:ext cx="9144000"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12" name="Line 45"/>
          <p:cNvSpPr>
            <a:spLocks noChangeShapeType="1"/>
          </p:cNvSpPr>
          <p:nvPr/>
        </p:nvSpPr>
        <p:spPr bwMode="auto">
          <a:xfrm>
            <a:off x="0" y="1312947"/>
            <a:ext cx="9144000" cy="0"/>
          </a:xfrm>
          <a:prstGeom prst="line">
            <a:avLst/>
          </a:prstGeom>
          <a:noFill/>
          <a:ln w="28575" cap="rnd">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13" name="Oval 55"/>
          <p:cNvSpPr>
            <a:spLocks noChangeArrowheads="1"/>
          </p:cNvSpPr>
          <p:nvPr/>
        </p:nvSpPr>
        <p:spPr bwMode="auto">
          <a:xfrm>
            <a:off x="654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4" name="Oval 56"/>
          <p:cNvSpPr>
            <a:spLocks noChangeArrowheads="1"/>
          </p:cNvSpPr>
          <p:nvPr/>
        </p:nvSpPr>
        <p:spPr bwMode="auto">
          <a:xfrm>
            <a:off x="10668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5" name="Oval 57"/>
          <p:cNvSpPr>
            <a:spLocks noChangeArrowheads="1"/>
          </p:cNvSpPr>
          <p:nvPr/>
        </p:nvSpPr>
        <p:spPr bwMode="auto">
          <a:xfrm>
            <a:off x="15240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6" name="Oval 58"/>
          <p:cNvSpPr>
            <a:spLocks noChangeArrowheads="1"/>
          </p:cNvSpPr>
          <p:nvPr/>
        </p:nvSpPr>
        <p:spPr bwMode="auto">
          <a:xfrm>
            <a:off x="20574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7" name="Oval 59"/>
          <p:cNvSpPr>
            <a:spLocks noChangeArrowheads="1"/>
          </p:cNvSpPr>
          <p:nvPr/>
        </p:nvSpPr>
        <p:spPr bwMode="auto">
          <a:xfrm>
            <a:off x="2514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8" name="Oval 60"/>
          <p:cNvSpPr>
            <a:spLocks noChangeArrowheads="1"/>
          </p:cNvSpPr>
          <p:nvPr/>
        </p:nvSpPr>
        <p:spPr bwMode="auto">
          <a:xfrm>
            <a:off x="2895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9" name="Oval 61"/>
          <p:cNvSpPr>
            <a:spLocks noChangeArrowheads="1"/>
          </p:cNvSpPr>
          <p:nvPr/>
        </p:nvSpPr>
        <p:spPr bwMode="auto">
          <a:xfrm>
            <a:off x="3292475"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0" name="Oval 62"/>
          <p:cNvSpPr>
            <a:spLocks noChangeArrowheads="1"/>
          </p:cNvSpPr>
          <p:nvPr/>
        </p:nvSpPr>
        <p:spPr bwMode="auto">
          <a:xfrm>
            <a:off x="37338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1" name="Oval 63"/>
          <p:cNvSpPr>
            <a:spLocks noChangeArrowheads="1"/>
          </p:cNvSpPr>
          <p:nvPr/>
        </p:nvSpPr>
        <p:spPr bwMode="auto">
          <a:xfrm>
            <a:off x="41910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2" name="Oval 64"/>
          <p:cNvSpPr>
            <a:spLocks noChangeArrowheads="1"/>
          </p:cNvSpPr>
          <p:nvPr/>
        </p:nvSpPr>
        <p:spPr bwMode="auto">
          <a:xfrm>
            <a:off x="47244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3" name="Oval 65"/>
          <p:cNvSpPr>
            <a:spLocks noChangeArrowheads="1"/>
          </p:cNvSpPr>
          <p:nvPr/>
        </p:nvSpPr>
        <p:spPr bwMode="auto">
          <a:xfrm>
            <a:off x="5181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4" name="Oval 66"/>
          <p:cNvSpPr>
            <a:spLocks noChangeArrowheads="1"/>
          </p:cNvSpPr>
          <p:nvPr/>
        </p:nvSpPr>
        <p:spPr bwMode="auto">
          <a:xfrm>
            <a:off x="5607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5" name="Oval 67"/>
          <p:cNvSpPr>
            <a:spLocks noChangeArrowheads="1"/>
          </p:cNvSpPr>
          <p:nvPr/>
        </p:nvSpPr>
        <p:spPr bwMode="auto">
          <a:xfrm>
            <a:off x="59753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6" name="Oval 68"/>
          <p:cNvSpPr>
            <a:spLocks noChangeArrowheads="1"/>
          </p:cNvSpPr>
          <p:nvPr/>
        </p:nvSpPr>
        <p:spPr bwMode="auto">
          <a:xfrm>
            <a:off x="64008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7" name="Oval 69"/>
          <p:cNvSpPr>
            <a:spLocks noChangeArrowheads="1"/>
          </p:cNvSpPr>
          <p:nvPr/>
        </p:nvSpPr>
        <p:spPr bwMode="auto">
          <a:xfrm>
            <a:off x="68580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8" name="Oval 70"/>
          <p:cNvSpPr>
            <a:spLocks noChangeArrowheads="1"/>
          </p:cNvSpPr>
          <p:nvPr/>
        </p:nvSpPr>
        <p:spPr bwMode="auto">
          <a:xfrm>
            <a:off x="73914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9" name="Oval 71"/>
          <p:cNvSpPr>
            <a:spLocks noChangeArrowheads="1"/>
          </p:cNvSpPr>
          <p:nvPr/>
        </p:nvSpPr>
        <p:spPr bwMode="auto">
          <a:xfrm>
            <a:off x="7848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0" name="Oval 72"/>
          <p:cNvSpPr>
            <a:spLocks noChangeArrowheads="1"/>
          </p:cNvSpPr>
          <p:nvPr/>
        </p:nvSpPr>
        <p:spPr bwMode="auto">
          <a:xfrm>
            <a:off x="8274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1" name="Oval 73"/>
          <p:cNvSpPr>
            <a:spLocks noChangeArrowheads="1"/>
          </p:cNvSpPr>
          <p:nvPr/>
        </p:nvSpPr>
        <p:spPr bwMode="auto">
          <a:xfrm>
            <a:off x="8655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2" name="Oval 74"/>
          <p:cNvSpPr>
            <a:spLocks noChangeArrowheads="1"/>
          </p:cNvSpPr>
          <p:nvPr/>
        </p:nvSpPr>
        <p:spPr bwMode="auto">
          <a:xfrm>
            <a:off x="8991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3" name="Oval 75"/>
          <p:cNvSpPr>
            <a:spLocks noChangeArrowheads="1"/>
          </p:cNvSpPr>
          <p:nvPr/>
        </p:nvSpPr>
        <p:spPr bwMode="auto">
          <a:xfrm>
            <a:off x="2603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pic>
        <p:nvPicPr>
          <p:cNvPr id="1026" name="Picture 2" descr="Toán 1 (thuộc bộ sách Cánh Diều) - VEPIC"/>
          <p:cNvPicPr>
            <a:picLocks noChangeAspect="1" noChangeArrowheads="1"/>
          </p:cNvPicPr>
          <p:nvPr/>
        </p:nvPicPr>
        <p:blipFill rotWithShape="1">
          <a:blip r:embed="rId7">
            <a:extLst>
              <a:ext uri="{28A0092B-C50C-407E-A947-70E740481C1C}">
                <a14:useLocalDpi xmlns:a14="http://schemas.microsoft.com/office/drawing/2010/main" val="0"/>
              </a:ext>
            </a:extLst>
          </a:blip>
          <a:srcRect l="9216" t="35089" r="4208" b="12579"/>
          <a:stretch/>
        </p:blipFill>
        <p:spPr bwMode="auto">
          <a:xfrm>
            <a:off x="3429905" y="3227802"/>
            <a:ext cx="2346295" cy="1989454"/>
          </a:xfrm>
          <a:prstGeom prst="rect">
            <a:avLst/>
          </a:prstGeom>
          <a:noFill/>
          <a:effectLst>
            <a:glow rad="1397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60768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5" name="TextBox 4"/>
          <p:cNvSpPr txBox="1"/>
          <p:nvPr/>
        </p:nvSpPr>
        <p:spPr>
          <a:xfrm>
            <a:off x="4956628" y="2639243"/>
            <a:ext cx="3817257" cy="1569660"/>
          </a:xfrm>
          <a:prstGeom prst="rect">
            <a:avLst/>
          </a:prstGeom>
          <a:noFill/>
        </p:spPr>
        <p:txBody>
          <a:bodyPr wrap="square" rtlCol="0">
            <a:spAutoFit/>
          </a:bodyPr>
          <a:lstStyle/>
          <a:p>
            <a:pPr algn="ctr"/>
            <a:r>
              <a:rPr lang="en-US" sz="9600" b="1" dirty="0" smtClean="0">
                <a:solidFill>
                  <a:srgbClr val="C00000"/>
                </a:solidFill>
                <a:latin typeface="Arial" pitchFamily="34" charset="0"/>
                <a:cs typeface="Arial" pitchFamily="34" charset="0"/>
              </a:rPr>
              <a:t>BÀI 3</a:t>
            </a:r>
            <a:endParaRPr lang="en-US" sz="9600" b="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9994034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4" descr="NGANG1">
            <a:hlinkClick r:id="rId11" action="ppaction://hlinkpres?slideindex=1&amp;slidetitle="/>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5400000">
            <a:off x="350177" y="901570"/>
            <a:ext cx="64426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555" name="Group 2"/>
          <p:cNvGrpSpPr>
            <a:grpSpLocks/>
          </p:cNvGrpSpPr>
          <p:nvPr/>
        </p:nvGrpSpPr>
        <p:grpSpPr bwMode="auto">
          <a:xfrm rot="5400000">
            <a:off x="7921363" y="523347"/>
            <a:ext cx="616479" cy="609600"/>
            <a:chOff x="2928" y="144"/>
            <a:chExt cx="1392" cy="288"/>
          </a:xfrm>
        </p:grpSpPr>
        <p:sp>
          <p:nvSpPr>
            <p:cNvPr id="137219" name="AutoShape 3"/>
            <p:cNvSpPr>
              <a:spLocks noChangeArrowheads="1"/>
            </p:cNvSpPr>
            <p:nvPr/>
          </p:nvSpPr>
          <p:spPr bwMode="auto">
            <a:xfrm>
              <a:off x="2928" y="144"/>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sp>
          <p:nvSpPr>
            <p:cNvPr id="137220" name="AutoShape 4"/>
            <p:cNvSpPr>
              <a:spLocks noChangeArrowheads="1"/>
            </p:cNvSpPr>
            <p:nvPr/>
          </p:nvSpPr>
          <p:spPr bwMode="auto">
            <a:xfrm>
              <a:off x="2928" y="385"/>
              <a:ext cx="1392" cy="47"/>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grpSp>
      <p:grpSp>
        <p:nvGrpSpPr>
          <p:cNvPr id="23556" name="Group 5"/>
          <p:cNvGrpSpPr>
            <a:grpSpLocks/>
          </p:cNvGrpSpPr>
          <p:nvPr/>
        </p:nvGrpSpPr>
        <p:grpSpPr bwMode="auto">
          <a:xfrm rot="5400000">
            <a:off x="1006213" y="626269"/>
            <a:ext cx="616479" cy="342900"/>
            <a:chOff x="2928" y="144"/>
            <a:chExt cx="1392" cy="288"/>
          </a:xfrm>
        </p:grpSpPr>
        <p:sp>
          <p:nvSpPr>
            <p:cNvPr id="137222" name="AutoShape 6"/>
            <p:cNvSpPr>
              <a:spLocks noChangeArrowheads="1"/>
            </p:cNvSpPr>
            <p:nvPr/>
          </p:nvSpPr>
          <p:spPr bwMode="auto">
            <a:xfrm>
              <a:off x="2928" y="144"/>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sp>
          <p:nvSpPr>
            <p:cNvPr id="137223" name="AutoShape 7"/>
            <p:cNvSpPr>
              <a:spLocks noChangeArrowheads="1"/>
            </p:cNvSpPr>
            <p:nvPr/>
          </p:nvSpPr>
          <p:spPr bwMode="auto">
            <a:xfrm>
              <a:off x="2928" y="391"/>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grpSp>
      <p:grpSp>
        <p:nvGrpSpPr>
          <p:cNvPr id="23557" name="Group 8"/>
          <p:cNvGrpSpPr>
            <a:grpSpLocks/>
          </p:cNvGrpSpPr>
          <p:nvPr/>
        </p:nvGrpSpPr>
        <p:grpSpPr bwMode="auto">
          <a:xfrm rot="5400000">
            <a:off x="350576" y="583937"/>
            <a:ext cx="616479" cy="358775"/>
            <a:chOff x="2928" y="144"/>
            <a:chExt cx="1392" cy="288"/>
          </a:xfrm>
        </p:grpSpPr>
        <p:sp>
          <p:nvSpPr>
            <p:cNvPr id="137225" name="AutoShape 9"/>
            <p:cNvSpPr>
              <a:spLocks noChangeArrowheads="1"/>
            </p:cNvSpPr>
            <p:nvPr/>
          </p:nvSpPr>
          <p:spPr bwMode="auto">
            <a:xfrm>
              <a:off x="2928" y="143"/>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sp>
          <p:nvSpPr>
            <p:cNvPr id="137226" name="AutoShape 10"/>
            <p:cNvSpPr>
              <a:spLocks noChangeArrowheads="1"/>
            </p:cNvSpPr>
            <p:nvPr/>
          </p:nvSpPr>
          <p:spPr bwMode="auto">
            <a:xfrm>
              <a:off x="2928" y="392"/>
              <a:ext cx="1392" cy="47"/>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grpSp>
      <p:grpSp>
        <p:nvGrpSpPr>
          <p:cNvPr id="23558" name="Group 11"/>
          <p:cNvGrpSpPr>
            <a:grpSpLocks/>
          </p:cNvGrpSpPr>
          <p:nvPr/>
        </p:nvGrpSpPr>
        <p:grpSpPr bwMode="auto">
          <a:xfrm>
            <a:off x="1214439" y="164042"/>
            <a:ext cx="7700962" cy="1148292"/>
            <a:chOff x="766" y="149"/>
            <a:chExt cx="4851" cy="868"/>
          </a:xfrm>
        </p:grpSpPr>
        <p:pic>
          <p:nvPicPr>
            <p:cNvPr id="23590" name="Picture 12" descr="NGANG1">
              <a:hlinkClick r:id="rId11" action="ppaction://hlinkpres?slideindex=1&amp;slidetitle="/>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44" y="149"/>
              <a:ext cx="2673"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91" name="Picture 13" descr="NGANG1">
              <a:hlinkClick r:id="rId11" action="ppaction://hlinkpres?slideindex=1&amp;slidetitle="/>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5400000">
              <a:off x="5091" y="480"/>
              <a:ext cx="170"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92" name="Picture 14" descr="NGANG1">
              <a:hlinkClick r:id="rId11" action="ppaction://hlinkpres?slideindex=1&amp;slidetitle="/>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5400000">
              <a:off x="590" y="706"/>
              <a:ext cx="487"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7232" name="AutoShape 16"/>
          <p:cNvSpPr>
            <a:spLocks noChangeArrowheads="1"/>
          </p:cNvSpPr>
          <p:nvPr/>
        </p:nvSpPr>
        <p:spPr bwMode="auto">
          <a:xfrm>
            <a:off x="1905000" y="889000"/>
            <a:ext cx="7122886" cy="4699000"/>
          </a:xfrm>
          <a:prstGeom prst="roundRect">
            <a:avLst>
              <a:gd name="adj" fmla="val 3509"/>
            </a:avLst>
          </a:prstGeom>
          <a:solidFill>
            <a:schemeClr val="bg1"/>
          </a:solidFill>
          <a:ln w="57150" cmpd="thinThick">
            <a:solidFill>
              <a:srgbClr val="FFCC66"/>
            </a:solidFill>
            <a:round/>
            <a:headEnd/>
            <a:tailEnd/>
          </a:ln>
          <a:effectLst/>
        </p:spPr>
        <p:txBody>
          <a:bodyPr wrap="none" lIns="71323" tIns="35662" rIns="71323" bIns="35662" anchor="ctr"/>
          <a:lstStyle/>
          <a:p>
            <a:pPr>
              <a:defRPr/>
            </a:pPr>
            <a:endParaRPr lang="en-US" sz="2500">
              <a:solidFill>
                <a:srgbClr val="FF3300"/>
              </a:solidFill>
              <a:effectLst>
                <a:outerShdw blurRad="38100" dist="38100" dir="2700000" algn="tl">
                  <a:srgbClr val="C0C0C0"/>
                </a:outerShdw>
              </a:effectLst>
            </a:endParaRPr>
          </a:p>
        </p:txBody>
      </p:sp>
      <p:sp>
        <p:nvSpPr>
          <p:cNvPr id="23560" name="Rectangle 18"/>
          <p:cNvSpPr>
            <a:spLocks noChangeArrowheads="1"/>
          </p:cNvSpPr>
          <p:nvPr/>
        </p:nvSpPr>
        <p:spPr bwMode="auto">
          <a:xfrm>
            <a:off x="131763" y="904875"/>
            <a:ext cx="1592262" cy="4606396"/>
          </a:xfrm>
          <a:prstGeom prst="rect">
            <a:avLst/>
          </a:prstGeom>
          <a:solidFill>
            <a:srgbClr val="006600"/>
          </a:solidFill>
          <a:ln w="57150" cmpd="thinThick">
            <a:solidFill>
              <a:srgbClr val="FF3399"/>
            </a:solidFill>
            <a:miter lim="800000"/>
            <a:headEnd/>
            <a:tailEnd/>
          </a:ln>
        </p:spPr>
        <p:txBody>
          <a:bodyPr wrap="none" lIns="71323" tIns="35662" rIns="71323" bIns="35662" anchor="ctr"/>
          <a:lstStyle/>
          <a:p>
            <a:endParaRPr lang="en-US"/>
          </a:p>
        </p:txBody>
      </p:sp>
      <p:grpSp>
        <p:nvGrpSpPr>
          <p:cNvPr id="23561" name="Group 19"/>
          <p:cNvGrpSpPr>
            <a:grpSpLocks/>
          </p:cNvGrpSpPr>
          <p:nvPr/>
        </p:nvGrpSpPr>
        <p:grpSpPr bwMode="auto">
          <a:xfrm>
            <a:off x="4641850" y="129648"/>
            <a:ext cx="4273550" cy="390261"/>
            <a:chOff x="2928" y="144"/>
            <a:chExt cx="1392" cy="288"/>
          </a:xfrm>
        </p:grpSpPr>
        <p:sp>
          <p:nvSpPr>
            <p:cNvPr id="137236" name="AutoShape 20"/>
            <p:cNvSpPr>
              <a:spLocks noChangeArrowheads="1"/>
            </p:cNvSpPr>
            <p:nvPr/>
          </p:nvSpPr>
          <p:spPr bwMode="auto">
            <a:xfrm>
              <a:off x="2928" y="144"/>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sp>
          <p:nvSpPr>
            <p:cNvPr id="137237" name="AutoShape 21"/>
            <p:cNvSpPr>
              <a:spLocks noChangeArrowheads="1"/>
            </p:cNvSpPr>
            <p:nvPr/>
          </p:nvSpPr>
          <p:spPr bwMode="auto">
            <a:xfrm>
              <a:off x="2928" y="385"/>
              <a:ext cx="1392" cy="47"/>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grpSp>
      <p:sp>
        <p:nvSpPr>
          <p:cNvPr id="23562" name="AutoShape 22"/>
          <p:cNvSpPr>
            <a:spLocks noChangeArrowheads="1"/>
          </p:cNvSpPr>
          <p:nvPr/>
        </p:nvSpPr>
        <p:spPr bwMode="auto">
          <a:xfrm>
            <a:off x="63500" y="18523"/>
            <a:ext cx="4578350" cy="649553"/>
          </a:xfrm>
          <a:prstGeom prst="roundRect">
            <a:avLst>
              <a:gd name="adj" fmla="val 28685"/>
            </a:avLst>
          </a:prstGeom>
          <a:gradFill rotWithShape="1">
            <a:gsLst>
              <a:gs pos="0">
                <a:srgbClr val="FF0000">
                  <a:alpha val="85001"/>
                </a:srgbClr>
              </a:gs>
              <a:gs pos="100000">
                <a:schemeClr val="tx1"/>
              </a:gs>
            </a:gsLst>
            <a:lin ang="5400000" scaled="1"/>
          </a:gradFill>
          <a:ln w="57150" cmpd="thickThin">
            <a:solidFill>
              <a:srgbClr val="FFCC66"/>
            </a:solidFill>
            <a:round/>
            <a:headEnd/>
            <a:tailEnd/>
          </a:ln>
        </p:spPr>
        <p:txBody>
          <a:bodyPr wrap="none" lIns="71323" tIns="35662" rIns="71323" bIns="35662" anchor="ctr"/>
          <a:lstStyle/>
          <a:p>
            <a:pPr algn="r"/>
            <a:endParaRPr lang="en-US"/>
          </a:p>
        </p:txBody>
      </p:sp>
      <p:sp>
        <p:nvSpPr>
          <p:cNvPr id="23563" name="WordArt 25"/>
          <p:cNvSpPr>
            <a:spLocks noChangeArrowheads="1" noChangeShapeType="1" noTextEdit="1"/>
          </p:cNvSpPr>
          <p:nvPr/>
        </p:nvSpPr>
        <p:spPr bwMode="auto">
          <a:xfrm>
            <a:off x="603250" y="161397"/>
            <a:ext cx="3505200" cy="36115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lIns="71323" tIns="35662" rIns="71323" bIns="35662" fromWordArt="1">
            <a:prstTxWarp prst="textPlain">
              <a:avLst>
                <a:gd name="adj" fmla="val 50000"/>
              </a:avLst>
            </a:prstTxWarp>
          </a:bodyPr>
          <a:lstStyle/>
          <a:p>
            <a:r>
              <a:rPr lang="en-US" sz="2500" kern="10" dirty="0" err="1">
                <a:solidFill>
                  <a:srgbClr val="FFFF00"/>
                </a:solidFill>
                <a:latin typeface="+mj-lt"/>
                <a:ea typeface="+mj-lt"/>
                <a:cs typeface="+mj-lt"/>
              </a:rPr>
              <a:t>Câu</a:t>
            </a:r>
            <a:r>
              <a:rPr lang="en-US" sz="2500" kern="10" dirty="0">
                <a:solidFill>
                  <a:srgbClr val="FFFF00"/>
                </a:solidFill>
                <a:latin typeface="+mj-lt"/>
                <a:ea typeface="+mj-lt"/>
                <a:cs typeface="+mj-lt"/>
              </a:rPr>
              <a:t> </a:t>
            </a:r>
            <a:r>
              <a:rPr lang="en-US" sz="2500" kern="10" dirty="0" err="1" smtClean="0">
                <a:solidFill>
                  <a:srgbClr val="FFFF00"/>
                </a:solidFill>
                <a:latin typeface="+mj-lt"/>
                <a:ea typeface="+mj-lt"/>
                <a:cs typeface="+mj-lt"/>
              </a:rPr>
              <a:t>hỏi</a:t>
            </a:r>
            <a:endParaRPr lang="en-US" sz="2500" kern="10" dirty="0">
              <a:solidFill>
                <a:srgbClr val="FFFF00"/>
              </a:solidFill>
              <a:latin typeface="+mj-lt"/>
              <a:ea typeface="+mj-lt"/>
              <a:cs typeface="+mj-lt"/>
            </a:endParaRPr>
          </a:p>
        </p:txBody>
      </p:sp>
      <p:sp>
        <p:nvSpPr>
          <p:cNvPr id="23564" name="WordArt 48"/>
          <p:cNvSpPr>
            <a:spLocks noChangeArrowheads="1" noChangeShapeType="1" noTextEdit="1"/>
          </p:cNvSpPr>
          <p:nvPr/>
        </p:nvSpPr>
        <p:spPr bwMode="auto">
          <a:xfrm>
            <a:off x="5686425" y="1333502"/>
            <a:ext cx="381000" cy="277813"/>
          </a:xfrm>
          <a:prstGeom prst="rect">
            <a:avLst/>
          </a:prstGeom>
        </p:spPr>
        <p:txBody>
          <a:bodyPr wrap="none" lIns="71323" tIns="35662" rIns="71323" bIns="35662" fromWordArt="1">
            <a:prstTxWarp prst="textPlain">
              <a:avLst>
                <a:gd name="adj" fmla="val 50000"/>
              </a:avLst>
            </a:prstTxWarp>
          </a:bodyPr>
          <a:lstStyle/>
          <a:p>
            <a:endParaRPr lang="en-US" sz="2800" kern="10">
              <a:ln w="25400">
                <a:solidFill>
                  <a:srgbClr val="000000"/>
                </a:solidFill>
                <a:round/>
                <a:headEnd/>
                <a:tailEnd/>
              </a:ln>
              <a:solidFill>
                <a:srgbClr val="CC0000"/>
              </a:solidFill>
              <a:latin typeface="Arial Black"/>
            </a:endParaRPr>
          </a:p>
        </p:txBody>
      </p:sp>
      <p:sp>
        <p:nvSpPr>
          <p:cNvPr id="23565" name="TextBox 40"/>
          <p:cNvSpPr txBox="1">
            <a:spLocks noChangeArrowheads="1"/>
          </p:cNvSpPr>
          <p:nvPr/>
        </p:nvSpPr>
        <p:spPr bwMode="auto">
          <a:xfrm>
            <a:off x="1905000" y="939271"/>
            <a:ext cx="6858000" cy="50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323" tIns="35662" rIns="71323" bIns="35662">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r>
              <a:rPr lang="en-US" sz="2800" b="1" dirty="0" err="1" smtClean="0">
                <a:solidFill>
                  <a:srgbClr val="0000CC"/>
                </a:solidFill>
                <a:latin typeface="Arial" pitchFamily="34" charset="0"/>
                <a:cs typeface="Arial" pitchFamily="34" charset="0"/>
              </a:rPr>
              <a:t>Xem</a:t>
            </a:r>
            <a:r>
              <a:rPr lang="en-US" sz="2800" b="1" dirty="0" smtClean="0">
                <a:solidFill>
                  <a:srgbClr val="0000CC"/>
                </a:solidFill>
                <a:latin typeface="Arial" pitchFamily="34" charset="0"/>
                <a:cs typeface="Arial" pitchFamily="34" charset="0"/>
              </a:rPr>
              <a:t> </a:t>
            </a:r>
            <a:r>
              <a:rPr lang="en-US" sz="2800" b="1" dirty="0" err="1" smtClean="0">
                <a:solidFill>
                  <a:srgbClr val="0000CC"/>
                </a:solidFill>
                <a:latin typeface="Arial" pitchFamily="34" charset="0"/>
                <a:cs typeface="Arial" pitchFamily="34" charset="0"/>
              </a:rPr>
              <a:t>hình</a:t>
            </a:r>
            <a:r>
              <a:rPr lang="en-US" sz="2800" b="1" dirty="0" smtClean="0">
                <a:solidFill>
                  <a:srgbClr val="0000CC"/>
                </a:solidFill>
                <a:latin typeface="Arial" pitchFamily="34" charset="0"/>
                <a:cs typeface="Arial" pitchFamily="34" charset="0"/>
              </a:rPr>
              <a:t> </a:t>
            </a:r>
            <a:r>
              <a:rPr lang="en-US" sz="2800" b="1" dirty="0" err="1" smtClean="0">
                <a:solidFill>
                  <a:srgbClr val="0000CC"/>
                </a:solidFill>
                <a:latin typeface="Arial" pitchFamily="34" charset="0"/>
                <a:cs typeface="Arial" pitchFamily="34" charset="0"/>
              </a:rPr>
              <a:t>rồi</a:t>
            </a:r>
            <a:r>
              <a:rPr lang="en-US" sz="2800" b="1" dirty="0" smtClean="0">
                <a:solidFill>
                  <a:srgbClr val="0000CC"/>
                </a:solidFill>
                <a:latin typeface="Arial" pitchFamily="34" charset="0"/>
                <a:cs typeface="Arial" pitchFamily="34" charset="0"/>
              </a:rPr>
              <a:t> </a:t>
            </a:r>
            <a:r>
              <a:rPr lang="en-US" sz="2800" b="1" dirty="0" err="1" smtClean="0">
                <a:solidFill>
                  <a:srgbClr val="0000CC"/>
                </a:solidFill>
                <a:latin typeface="Arial" pitchFamily="34" charset="0"/>
                <a:cs typeface="Arial" pitchFamily="34" charset="0"/>
              </a:rPr>
              <a:t>chọn</a:t>
            </a:r>
            <a:r>
              <a:rPr lang="en-US" sz="2800" b="1" dirty="0" smtClean="0">
                <a:solidFill>
                  <a:srgbClr val="0000CC"/>
                </a:solidFill>
                <a:latin typeface="Arial" pitchFamily="34" charset="0"/>
                <a:cs typeface="Arial" pitchFamily="34" charset="0"/>
              </a:rPr>
              <a:t> </a:t>
            </a:r>
            <a:r>
              <a:rPr lang="en-US" sz="2800" b="1" dirty="0" err="1" smtClean="0">
                <a:solidFill>
                  <a:srgbClr val="0000CC"/>
                </a:solidFill>
                <a:latin typeface="Arial" pitchFamily="34" charset="0"/>
                <a:cs typeface="Arial" pitchFamily="34" charset="0"/>
              </a:rPr>
              <a:t>đáp</a:t>
            </a:r>
            <a:r>
              <a:rPr lang="en-US" sz="2800" b="1" dirty="0" smtClean="0">
                <a:solidFill>
                  <a:srgbClr val="0000CC"/>
                </a:solidFill>
                <a:latin typeface="Arial" pitchFamily="34" charset="0"/>
                <a:cs typeface="Arial" pitchFamily="34" charset="0"/>
              </a:rPr>
              <a:t> </a:t>
            </a:r>
            <a:r>
              <a:rPr lang="en-US" sz="2800" b="1" dirty="0" err="1" smtClean="0">
                <a:solidFill>
                  <a:srgbClr val="0000CC"/>
                </a:solidFill>
                <a:latin typeface="Arial" pitchFamily="34" charset="0"/>
                <a:cs typeface="Arial" pitchFamily="34" charset="0"/>
              </a:rPr>
              <a:t>án</a:t>
            </a:r>
            <a:r>
              <a:rPr lang="en-US" sz="2800" b="1" dirty="0" smtClean="0">
                <a:solidFill>
                  <a:srgbClr val="0000CC"/>
                </a:solidFill>
                <a:latin typeface="Arial" pitchFamily="34" charset="0"/>
                <a:cs typeface="Arial" pitchFamily="34" charset="0"/>
              </a:rPr>
              <a:t> </a:t>
            </a:r>
            <a:r>
              <a:rPr lang="en-US" sz="2800" b="1" dirty="0" err="1" smtClean="0">
                <a:solidFill>
                  <a:srgbClr val="0000CC"/>
                </a:solidFill>
                <a:latin typeface="Arial" pitchFamily="34" charset="0"/>
                <a:cs typeface="Arial" pitchFamily="34" charset="0"/>
              </a:rPr>
              <a:t>đúng</a:t>
            </a:r>
            <a:r>
              <a:rPr lang="en-US" sz="2800" b="1" dirty="0" smtClean="0">
                <a:solidFill>
                  <a:srgbClr val="0000CC"/>
                </a:solidFill>
                <a:latin typeface="Arial" pitchFamily="34" charset="0"/>
                <a:cs typeface="Arial" pitchFamily="34" charset="0"/>
              </a:rPr>
              <a:t>.</a:t>
            </a:r>
            <a:endParaRPr lang="en-US" sz="2800" b="1" dirty="0">
              <a:solidFill>
                <a:srgbClr val="0000CC"/>
              </a:solidFill>
              <a:latin typeface="Arial" pitchFamily="34" charset="0"/>
              <a:cs typeface="Arial" pitchFamily="34" charset="0"/>
            </a:endParaRPr>
          </a:p>
        </p:txBody>
      </p:sp>
      <p:sp>
        <p:nvSpPr>
          <p:cNvPr id="25614" name="AutoShape 46"/>
          <p:cNvSpPr>
            <a:spLocks noChangeArrowheads="1"/>
          </p:cNvSpPr>
          <p:nvPr/>
        </p:nvSpPr>
        <p:spPr bwMode="auto">
          <a:xfrm>
            <a:off x="304800" y="1143000"/>
            <a:ext cx="1219200" cy="952500"/>
          </a:xfrm>
          <a:prstGeom prst="hexagon">
            <a:avLst>
              <a:gd name="adj" fmla="val 26667"/>
              <a:gd name="vf" fmla="val 115470"/>
            </a:avLst>
          </a:prstGeom>
          <a:solidFill>
            <a:srgbClr val="FFFF00"/>
          </a:solidFill>
          <a:ln w="38100" cmpd="dbl" algn="ctr">
            <a:solidFill>
              <a:srgbClr val="FF0000"/>
            </a:solidFill>
            <a:miter lim="800000"/>
            <a:headEnd/>
            <a:tailEnd/>
          </a:ln>
          <a:effectLst/>
          <a:scene3d>
            <a:camera prst="orthographicFront"/>
            <a:lightRig rig="threePt" dir="t"/>
          </a:scene3d>
          <a:sp3d>
            <a:bevelT prst="angle"/>
          </a:sp3d>
          <a:extLst/>
        </p:spPr>
        <p:txBody>
          <a:bodyPr wrap="none" lIns="71323" tIns="35662" rIns="71323" bIns="35662" anchor="ctr"/>
          <a:lstStyle/>
          <a:p>
            <a:pPr>
              <a:defRPr/>
            </a:pPr>
            <a:endParaRPr lang="en-US"/>
          </a:p>
        </p:txBody>
      </p:sp>
      <p:pic>
        <p:nvPicPr>
          <p:cNvPr id="33" name="Picture 10" descr="11"/>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685803" y="1333500"/>
            <a:ext cx="606425" cy="556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11" descr="2"/>
          <p:cNvPicPr>
            <a:picLocks noChangeAspect="1" noChangeArrowheads="1" noCrop="1"/>
          </p:cNvPicPr>
          <p:nvPr/>
        </p:nvPicPr>
        <p:blipFill>
          <a:blip r:embed="rId14">
            <a:extLst>
              <a:ext uri="{28A0092B-C50C-407E-A947-70E740481C1C}">
                <a14:useLocalDpi xmlns:a14="http://schemas.microsoft.com/office/drawing/2010/main" val="0"/>
              </a:ext>
            </a:extLst>
          </a:blip>
          <a:srcRect/>
          <a:stretch>
            <a:fillRect/>
          </a:stretch>
        </p:blipFill>
        <p:spPr bwMode="auto">
          <a:xfrm>
            <a:off x="685803" y="1270000"/>
            <a:ext cx="512763" cy="543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12" descr="3"/>
          <p:cNvPicPr>
            <a:picLocks noChangeAspect="1" noChangeArrowheads="1" noCrop="1"/>
          </p:cNvPicPr>
          <p:nvPr/>
        </p:nvPicPr>
        <p:blipFill>
          <a:blip r:embed="rId15">
            <a:extLst>
              <a:ext uri="{28A0092B-C50C-407E-A947-70E740481C1C}">
                <a14:useLocalDpi xmlns:a14="http://schemas.microsoft.com/office/drawing/2010/main" val="0"/>
              </a:ext>
            </a:extLst>
          </a:blip>
          <a:srcRect/>
          <a:stretch>
            <a:fillRect/>
          </a:stretch>
        </p:blipFill>
        <p:spPr bwMode="auto">
          <a:xfrm>
            <a:off x="685801" y="1270001"/>
            <a:ext cx="520700" cy="559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13" descr="4"/>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a:off x="457201" y="1333501"/>
            <a:ext cx="520700" cy="559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14" descr="5"/>
          <p:cNvPicPr>
            <a:picLocks noChangeAspect="1" noChangeArrowheads="1" noCrop="1"/>
          </p:cNvPicPr>
          <p:nvPr/>
        </p:nvPicPr>
        <p:blipFill>
          <a:blip r:embed="rId17">
            <a:extLst>
              <a:ext uri="{28A0092B-C50C-407E-A947-70E740481C1C}">
                <a14:useLocalDpi xmlns:a14="http://schemas.microsoft.com/office/drawing/2010/main" val="0"/>
              </a:ext>
            </a:extLst>
          </a:blip>
          <a:srcRect/>
          <a:stretch>
            <a:fillRect/>
          </a:stretch>
        </p:blipFill>
        <p:spPr bwMode="auto">
          <a:xfrm>
            <a:off x="609603" y="1270001"/>
            <a:ext cx="582613"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22" descr="bell"/>
          <p:cNvPicPr>
            <a:picLocks noChangeAspect="1" noChangeArrowheads="1" noCrop="1"/>
          </p:cNvPicPr>
          <p:nvPr/>
        </p:nvPicPr>
        <p:blipFill>
          <a:blip r:embed="rId18">
            <a:extLst>
              <a:ext uri="{28A0092B-C50C-407E-A947-70E740481C1C}">
                <a14:useLocalDpi xmlns:a14="http://schemas.microsoft.com/office/drawing/2010/main" val="0"/>
              </a:ext>
            </a:extLst>
          </a:blip>
          <a:srcRect/>
          <a:stretch>
            <a:fillRect/>
          </a:stretch>
        </p:blipFill>
        <p:spPr bwMode="auto">
          <a:xfrm>
            <a:off x="565150" y="1255449"/>
            <a:ext cx="768350" cy="588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75" name="AutoShape 2" descr="Kết quả hình ảnh cho chào cô vào lớp"/>
          <p:cNvSpPr>
            <a:spLocks noChangeAspect="1" noChangeArrowheads="1"/>
          </p:cNvSpPr>
          <p:nvPr/>
        </p:nvSpPr>
        <p:spPr bwMode="auto">
          <a:xfrm>
            <a:off x="155575" y="-120386"/>
            <a:ext cx="304800" cy="254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323" tIns="35662" rIns="71323" bIns="35662"/>
          <a:lstStyle/>
          <a:p>
            <a:endParaRPr lang="en-US"/>
          </a:p>
        </p:txBody>
      </p:sp>
      <p:sp>
        <p:nvSpPr>
          <p:cNvPr id="38" name="Bevel 37"/>
          <p:cNvSpPr/>
          <p:nvPr>
            <p:custDataLst>
              <p:tags r:id="rId1"/>
            </p:custDataLst>
          </p:nvPr>
        </p:nvSpPr>
        <p:spPr>
          <a:xfrm>
            <a:off x="5657397" y="4325654"/>
            <a:ext cx="3292163" cy="600065"/>
          </a:xfrm>
          <a:prstGeom prst="bevel">
            <a:avLst/>
          </a:prstGeom>
          <a:solidFill>
            <a:srgbClr val="00B050"/>
          </a:solidFill>
          <a:ln w="25400" cap="flat" cmpd="sng" algn="ctr">
            <a:solidFill>
              <a:srgbClr val="FFFF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anchor="ctr"/>
          <a:lstStyle/>
          <a:p>
            <a:pPr algn="ctr">
              <a:defRPr/>
            </a:pPr>
            <a:r>
              <a:rPr lang="en-US" sz="2400" b="1" dirty="0" smtClean="0">
                <a:latin typeface="Arial" pitchFamily="34" charset="0"/>
                <a:cs typeface="Arial" pitchFamily="34" charset="0"/>
              </a:rPr>
              <a:t>B. </a:t>
            </a:r>
            <a:r>
              <a:rPr lang="en-US" sz="2400" b="1" dirty="0" err="1" smtClean="0">
                <a:latin typeface="Arial" pitchFamily="34" charset="0"/>
                <a:cs typeface="Arial" pitchFamily="34" charset="0"/>
              </a:rPr>
              <a:t>Nhãn</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vở</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dài</a:t>
            </a:r>
            <a:r>
              <a:rPr lang="en-US" sz="2400" b="1" dirty="0" smtClean="0">
                <a:latin typeface="Arial" pitchFamily="34" charset="0"/>
                <a:cs typeface="Arial" pitchFamily="34" charset="0"/>
              </a:rPr>
              <a:t> 9cm</a:t>
            </a:r>
            <a:endParaRPr lang="en-US" sz="2400" b="1" dirty="0">
              <a:latin typeface="Arial" pitchFamily="34" charset="0"/>
              <a:cs typeface="Arial" pitchFamily="34" charset="0"/>
            </a:endParaRPr>
          </a:p>
        </p:txBody>
      </p:sp>
      <p:sp>
        <p:nvSpPr>
          <p:cNvPr id="39" name="Bevel 38"/>
          <p:cNvSpPr/>
          <p:nvPr>
            <p:custDataLst>
              <p:tags r:id="rId2"/>
            </p:custDataLst>
          </p:nvPr>
        </p:nvSpPr>
        <p:spPr>
          <a:xfrm>
            <a:off x="1947182" y="4325654"/>
            <a:ext cx="3303591" cy="600065"/>
          </a:xfrm>
          <a:prstGeom prst="bevel">
            <a:avLst/>
          </a:prstGeom>
          <a:solidFill>
            <a:srgbClr val="00B050"/>
          </a:solidFill>
          <a:ln w="25400" cap="flat" cmpd="sng" algn="ctr">
            <a:solidFill>
              <a:srgbClr val="FFFF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anchor="ctr"/>
          <a:lstStyle/>
          <a:p>
            <a:pPr algn="ctr">
              <a:defRPr/>
            </a:pPr>
            <a:r>
              <a:rPr lang="en-US" sz="2400" b="1" dirty="0" smtClean="0">
                <a:latin typeface="Arial" pitchFamily="34" charset="0"/>
                <a:cs typeface="Arial" pitchFamily="34" charset="0"/>
              </a:rPr>
              <a:t>A. </a:t>
            </a:r>
            <a:r>
              <a:rPr lang="en-US" sz="2400" b="1" dirty="0" err="1" smtClean="0">
                <a:latin typeface="Arial" pitchFamily="34" charset="0"/>
                <a:cs typeface="Arial" pitchFamily="34" charset="0"/>
              </a:rPr>
              <a:t>Nhãn</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vở</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dài</a:t>
            </a:r>
            <a:r>
              <a:rPr lang="en-US" sz="2400" b="1" dirty="0" smtClean="0">
                <a:latin typeface="Arial" pitchFamily="34" charset="0"/>
                <a:cs typeface="Arial" pitchFamily="34" charset="0"/>
              </a:rPr>
              <a:t> 8cm</a:t>
            </a:r>
            <a:endParaRPr lang="en-US" sz="2400" b="1" dirty="0">
              <a:latin typeface="Arial" pitchFamily="34" charset="0"/>
              <a:cs typeface="Arial" pitchFamily="34" charset="0"/>
            </a:endParaRPr>
          </a:p>
        </p:txBody>
      </p:sp>
      <p:pic>
        <p:nvPicPr>
          <p:cNvPr id="40" name="Picture 2" descr="Kết quả hình ảnh cho mặt cười 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75107" y="3975468"/>
            <a:ext cx="11906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40"/>
          <p:cNvPicPr>
            <a:picLocks noChangeAspect="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08432" y="3975468"/>
            <a:ext cx="12207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3226593" y="1514749"/>
            <a:ext cx="4367213" cy="2563765"/>
          </a:xfrm>
          <a:prstGeom prst="rect">
            <a:avLst/>
          </a:prstGeom>
        </p:spPr>
      </p:pic>
    </p:spTree>
    <p:extLst>
      <p:ext uri="{BB962C8B-B14F-4D97-AF65-F5344CB8AC3E}">
        <p14:creationId xmlns:p14="http://schemas.microsoft.com/office/powerpoint/2010/main" val="1361799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randombar(horizontal)">
                                      <p:cBhvr>
                                        <p:cTn id="7" dur="1000"/>
                                        <p:tgtEl>
                                          <p:spTgt spid="38"/>
                                        </p:tgtEl>
                                      </p:cBhvr>
                                    </p:animEffect>
                                  </p:childTnLst>
                                  <p:subTnLst>
                                    <p:audio>
                                      <p:cMediaNode>
                                        <p:cTn display="0" masterRel="sameClick">
                                          <p:stCondLst>
                                            <p:cond evt="begin" delay="0">
                                              <p:tn val="5"/>
                                            </p:cond>
                                          </p:stCondLst>
                                          <p:endCondLst>
                                            <p:cond evt="onStopAudio" delay="0">
                                              <p:tgtEl>
                                                <p:sldTgt/>
                                              </p:tgtEl>
                                            </p:cond>
                                          </p:endCondLst>
                                        </p:cTn>
                                        <p:tgtEl>
                                          <p:sndTgt r:embed="rId5" name="camera.wav"/>
                                        </p:tgtEl>
                                      </p:cMediaNode>
                                    </p:audio>
                                  </p:subTnLst>
                                </p:cTn>
                              </p:par>
                            </p:childTnLst>
                          </p:cTn>
                        </p:par>
                        <p:par>
                          <p:cTn id="8" fill="hold" nodeType="afterGroup">
                            <p:stCondLst>
                              <p:cond delay="1000"/>
                            </p:stCondLst>
                            <p:childTnLst>
                              <p:par>
                                <p:cTn id="9" presetID="14" presetClass="entr" presetSubtype="1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randombar(horizontal)">
                                      <p:cBhvr>
                                        <p:cTn id="11" dur="1000"/>
                                        <p:tgtEl>
                                          <p:spTgt spid="39"/>
                                        </p:tgtEl>
                                      </p:cBhvr>
                                    </p:animEffect>
                                  </p:childTnLst>
                                  <p:subTnLst>
                                    <p:audio>
                                      <p:cMediaNode>
                                        <p:cTn display="0" masterRel="sameClick">
                                          <p:stCondLst>
                                            <p:cond evt="begin" delay="0">
                                              <p:tn val="9"/>
                                            </p:cond>
                                          </p:stCondLst>
                                          <p:endCondLst>
                                            <p:cond evt="onStopAudio" delay="0">
                                              <p:tgtEl>
                                                <p:sldTgt/>
                                              </p:tgtEl>
                                            </p:cond>
                                          </p:endCondLst>
                                        </p:cTn>
                                        <p:tgtEl>
                                          <p:sndTgt r:embed="rId5" name="camera.wav"/>
                                        </p:tgtEl>
                                      </p:cMediaNode>
                                    </p:audio>
                                  </p:subTnLst>
                                </p:cTn>
                              </p:par>
                            </p:childTnLst>
                          </p:cTn>
                        </p:par>
                      </p:childTnLst>
                    </p:cTn>
                  </p:par>
                  <p:par>
                    <p:cTn id="12" fill="hold" nodeType="clickPar">
                      <p:stCondLst>
                        <p:cond delay="indefinite"/>
                      </p:stCondLst>
                      <p:childTnLst>
                        <p:par>
                          <p:cTn id="13" fill="hold" nodeType="withGroup">
                            <p:stCondLst>
                              <p:cond delay="0"/>
                            </p:stCondLst>
                            <p:childTnLst>
                              <p:par>
                                <p:cTn id="14" presetID="50" presetClass="entr" presetSubtype="0" decel="100000" fill="hold" nodeType="clickEffect">
                                  <p:stCondLst>
                                    <p:cond delay="0"/>
                                  </p:stCondLst>
                                  <p:childTnLst>
                                    <p:set>
                                      <p:cBhvr>
                                        <p:cTn id="15" dur="1" fill="hold">
                                          <p:stCondLst>
                                            <p:cond delay="0"/>
                                          </p:stCondLst>
                                        </p:cTn>
                                        <p:tgtEl>
                                          <p:spTgt spid="37"/>
                                        </p:tgtEl>
                                        <p:attrNameLst>
                                          <p:attrName>style.visibility</p:attrName>
                                        </p:attrNameLst>
                                      </p:cBhvr>
                                      <p:to>
                                        <p:strVal val="visible"/>
                                      </p:to>
                                    </p:set>
                                    <p:anim calcmode="lin" valueType="num">
                                      <p:cBhvr>
                                        <p:cTn id="16" dur="1000" fill="hold"/>
                                        <p:tgtEl>
                                          <p:spTgt spid="37"/>
                                        </p:tgtEl>
                                        <p:attrNameLst>
                                          <p:attrName>ppt_w</p:attrName>
                                        </p:attrNameLst>
                                      </p:cBhvr>
                                      <p:tavLst>
                                        <p:tav tm="0">
                                          <p:val>
                                            <p:strVal val="#ppt_w+.3"/>
                                          </p:val>
                                        </p:tav>
                                        <p:tav tm="100000">
                                          <p:val>
                                            <p:strVal val="#ppt_w"/>
                                          </p:val>
                                        </p:tav>
                                      </p:tavLst>
                                    </p:anim>
                                    <p:anim calcmode="lin" valueType="num">
                                      <p:cBhvr>
                                        <p:cTn id="17" dur="1000" fill="hold"/>
                                        <p:tgtEl>
                                          <p:spTgt spid="37"/>
                                        </p:tgtEl>
                                        <p:attrNameLst>
                                          <p:attrName>ppt_h</p:attrName>
                                        </p:attrNameLst>
                                      </p:cBhvr>
                                      <p:tavLst>
                                        <p:tav tm="0">
                                          <p:val>
                                            <p:strVal val="#ppt_h"/>
                                          </p:val>
                                        </p:tav>
                                        <p:tav tm="100000">
                                          <p:val>
                                            <p:strVal val="#ppt_h"/>
                                          </p:val>
                                        </p:tav>
                                      </p:tavLst>
                                    </p:anim>
                                    <p:animEffect transition="in" filter="fade">
                                      <p:cBhvr>
                                        <p:cTn id="18" dur="1000"/>
                                        <p:tgtEl>
                                          <p:spTgt spid="37"/>
                                        </p:tgtEl>
                                      </p:cBhvr>
                                    </p:animEffect>
                                  </p:childTnLst>
                                  <p:subTnLst>
                                    <p:set>
                                      <p:cBhvr override="childStyle">
                                        <p:cTn dur="1" fill="hold" display="0" masterRel="sameClick" afterEffect="1">
                                          <p:stCondLst>
                                            <p:cond evt="end" delay="0">
                                              <p:tn val="14"/>
                                            </p:cond>
                                          </p:stCondLst>
                                        </p:cTn>
                                        <p:tgtEl>
                                          <p:spTgt spid="37"/>
                                        </p:tgtEl>
                                        <p:attrNameLst>
                                          <p:attrName>style.visibility</p:attrName>
                                        </p:attrNameLst>
                                      </p:cBhvr>
                                      <p:to>
                                        <p:strVal val="hidden"/>
                                      </p:to>
                                    </p:set>
                                    <p:audio>
                                      <p:cMediaNode>
                                        <p:cTn display="0" masterRel="sameClick">
                                          <p:stCondLst>
                                            <p:cond evt="begin" delay="0">
                                              <p:tn val="14"/>
                                            </p:cond>
                                          </p:stCondLst>
                                          <p:endCondLst>
                                            <p:cond evt="onStopAudio" delay="0">
                                              <p:tgtEl>
                                                <p:sldTgt/>
                                              </p:tgtEl>
                                            </p:cond>
                                          </p:endCondLst>
                                        </p:cTn>
                                        <p:tgtEl>
                                          <p:sndTgt r:embed="rId6" name="click.wav"/>
                                        </p:tgtEl>
                                      </p:cMediaNode>
                                    </p:audio>
                                  </p:subTnLst>
                                </p:cTn>
                              </p:par>
                            </p:childTnLst>
                          </p:cTn>
                        </p:par>
                        <p:par>
                          <p:cTn id="19" fill="hold" nodeType="afterGroup">
                            <p:stCondLst>
                              <p:cond delay="1000"/>
                            </p:stCondLst>
                            <p:childTnLst>
                              <p:par>
                                <p:cTn id="20" presetID="50" presetClass="entr" presetSubtype="0" decel="100000" fill="hold"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1000" fill="hold"/>
                                        <p:tgtEl>
                                          <p:spTgt spid="36"/>
                                        </p:tgtEl>
                                        <p:attrNameLst>
                                          <p:attrName>ppt_w</p:attrName>
                                        </p:attrNameLst>
                                      </p:cBhvr>
                                      <p:tavLst>
                                        <p:tav tm="0">
                                          <p:val>
                                            <p:strVal val="#ppt_w+.3"/>
                                          </p:val>
                                        </p:tav>
                                        <p:tav tm="100000">
                                          <p:val>
                                            <p:strVal val="#ppt_w"/>
                                          </p:val>
                                        </p:tav>
                                      </p:tavLst>
                                    </p:anim>
                                    <p:anim calcmode="lin" valueType="num">
                                      <p:cBhvr>
                                        <p:cTn id="23" dur="1000" fill="hold"/>
                                        <p:tgtEl>
                                          <p:spTgt spid="36"/>
                                        </p:tgtEl>
                                        <p:attrNameLst>
                                          <p:attrName>ppt_h</p:attrName>
                                        </p:attrNameLst>
                                      </p:cBhvr>
                                      <p:tavLst>
                                        <p:tav tm="0">
                                          <p:val>
                                            <p:strVal val="#ppt_h"/>
                                          </p:val>
                                        </p:tav>
                                        <p:tav tm="100000">
                                          <p:val>
                                            <p:strVal val="#ppt_h"/>
                                          </p:val>
                                        </p:tav>
                                      </p:tavLst>
                                    </p:anim>
                                    <p:animEffect transition="in" filter="fade">
                                      <p:cBhvr>
                                        <p:cTn id="24" dur="1000"/>
                                        <p:tgtEl>
                                          <p:spTgt spid="36"/>
                                        </p:tgtEl>
                                      </p:cBhvr>
                                    </p:animEffect>
                                  </p:childTnLst>
                                  <p:subTnLst>
                                    <p:set>
                                      <p:cBhvr override="childStyle">
                                        <p:cTn dur="1" fill="hold" display="0" masterRel="sameClick" afterEffect="1">
                                          <p:stCondLst>
                                            <p:cond evt="end" delay="0">
                                              <p:tn val="20"/>
                                            </p:cond>
                                          </p:stCondLst>
                                        </p:cTn>
                                        <p:tgtEl>
                                          <p:spTgt spid="36"/>
                                        </p:tgtEl>
                                        <p:attrNameLst>
                                          <p:attrName>style.visibility</p:attrName>
                                        </p:attrNameLst>
                                      </p:cBhvr>
                                      <p:to>
                                        <p:strVal val="hidden"/>
                                      </p:to>
                                    </p:set>
                                    <p:audio>
                                      <p:cMediaNode>
                                        <p:cTn display="0" masterRel="sameClick">
                                          <p:stCondLst>
                                            <p:cond evt="begin" delay="0">
                                              <p:tn val="20"/>
                                            </p:cond>
                                          </p:stCondLst>
                                          <p:endCondLst>
                                            <p:cond evt="onStopAudio" delay="0">
                                              <p:tgtEl>
                                                <p:sldTgt/>
                                              </p:tgtEl>
                                            </p:cond>
                                          </p:endCondLst>
                                        </p:cTn>
                                        <p:tgtEl>
                                          <p:sndTgt r:embed="rId6" name="click.wav"/>
                                        </p:tgtEl>
                                      </p:cMediaNode>
                                    </p:audio>
                                  </p:subTnLst>
                                </p:cTn>
                              </p:par>
                            </p:childTnLst>
                          </p:cTn>
                        </p:par>
                        <p:par>
                          <p:cTn id="25" fill="hold" nodeType="afterGroup">
                            <p:stCondLst>
                              <p:cond delay="2000"/>
                            </p:stCondLst>
                            <p:childTnLst>
                              <p:par>
                                <p:cTn id="26" presetID="50" presetClass="entr" presetSubtype="0" decel="100000" fill="hold" nodeType="afterEffect">
                                  <p:stCondLst>
                                    <p:cond delay="0"/>
                                  </p:stCondLst>
                                  <p:childTnLst>
                                    <p:set>
                                      <p:cBhvr>
                                        <p:cTn id="27" dur="1" fill="hold">
                                          <p:stCondLst>
                                            <p:cond delay="0"/>
                                          </p:stCondLst>
                                        </p:cTn>
                                        <p:tgtEl>
                                          <p:spTgt spid="35"/>
                                        </p:tgtEl>
                                        <p:attrNameLst>
                                          <p:attrName>style.visibility</p:attrName>
                                        </p:attrNameLst>
                                      </p:cBhvr>
                                      <p:to>
                                        <p:strVal val="visible"/>
                                      </p:to>
                                    </p:set>
                                    <p:anim calcmode="lin" valueType="num">
                                      <p:cBhvr>
                                        <p:cTn id="28" dur="1000" fill="hold"/>
                                        <p:tgtEl>
                                          <p:spTgt spid="35"/>
                                        </p:tgtEl>
                                        <p:attrNameLst>
                                          <p:attrName>ppt_w</p:attrName>
                                        </p:attrNameLst>
                                      </p:cBhvr>
                                      <p:tavLst>
                                        <p:tav tm="0">
                                          <p:val>
                                            <p:strVal val="#ppt_w+.3"/>
                                          </p:val>
                                        </p:tav>
                                        <p:tav tm="100000">
                                          <p:val>
                                            <p:strVal val="#ppt_w"/>
                                          </p:val>
                                        </p:tav>
                                      </p:tavLst>
                                    </p:anim>
                                    <p:anim calcmode="lin" valueType="num">
                                      <p:cBhvr>
                                        <p:cTn id="29" dur="1000" fill="hold"/>
                                        <p:tgtEl>
                                          <p:spTgt spid="35"/>
                                        </p:tgtEl>
                                        <p:attrNameLst>
                                          <p:attrName>ppt_h</p:attrName>
                                        </p:attrNameLst>
                                      </p:cBhvr>
                                      <p:tavLst>
                                        <p:tav tm="0">
                                          <p:val>
                                            <p:strVal val="#ppt_h"/>
                                          </p:val>
                                        </p:tav>
                                        <p:tav tm="100000">
                                          <p:val>
                                            <p:strVal val="#ppt_h"/>
                                          </p:val>
                                        </p:tav>
                                      </p:tavLst>
                                    </p:anim>
                                    <p:animEffect transition="in" filter="fade">
                                      <p:cBhvr>
                                        <p:cTn id="30" dur="1000"/>
                                        <p:tgtEl>
                                          <p:spTgt spid="35"/>
                                        </p:tgtEl>
                                      </p:cBhvr>
                                    </p:animEffect>
                                  </p:childTnLst>
                                  <p:subTnLst>
                                    <p:set>
                                      <p:cBhvr override="childStyle">
                                        <p:cTn dur="1" fill="hold" display="0" masterRel="sameClick" afterEffect="1">
                                          <p:stCondLst>
                                            <p:cond evt="end" delay="0">
                                              <p:tn val="26"/>
                                            </p:cond>
                                          </p:stCondLst>
                                        </p:cTn>
                                        <p:tgtEl>
                                          <p:spTgt spid="35"/>
                                        </p:tgtEl>
                                        <p:attrNameLst>
                                          <p:attrName>style.visibility</p:attrName>
                                        </p:attrNameLst>
                                      </p:cBhvr>
                                      <p:to>
                                        <p:strVal val="hidden"/>
                                      </p:to>
                                    </p:set>
                                    <p:audio>
                                      <p:cMediaNode>
                                        <p:cTn display="0" masterRel="sameClick">
                                          <p:stCondLst>
                                            <p:cond evt="begin" delay="0">
                                              <p:tn val="26"/>
                                            </p:cond>
                                          </p:stCondLst>
                                          <p:endCondLst>
                                            <p:cond evt="onStopAudio" delay="0">
                                              <p:tgtEl>
                                                <p:sldTgt/>
                                              </p:tgtEl>
                                            </p:cond>
                                          </p:endCondLst>
                                        </p:cTn>
                                        <p:tgtEl>
                                          <p:sndTgt r:embed="rId6" name="click.wav"/>
                                        </p:tgtEl>
                                      </p:cMediaNode>
                                    </p:audio>
                                  </p:subTnLst>
                                </p:cTn>
                              </p:par>
                            </p:childTnLst>
                          </p:cTn>
                        </p:par>
                        <p:par>
                          <p:cTn id="31" fill="hold" nodeType="afterGroup">
                            <p:stCondLst>
                              <p:cond delay="3000"/>
                            </p:stCondLst>
                            <p:childTnLst>
                              <p:par>
                                <p:cTn id="32" presetID="50" presetClass="entr" presetSubtype="0" decel="100000"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 calcmode="lin" valueType="num">
                                      <p:cBhvr>
                                        <p:cTn id="34" dur="1000" fill="hold"/>
                                        <p:tgtEl>
                                          <p:spTgt spid="34"/>
                                        </p:tgtEl>
                                        <p:attrNameLst>
                                          <p:attrName>ppt_w</p:attrName>
                                        </p:attrNameLst>
                                      </p:cBhvr>
                                      <p:tavLst>
                                        <p:tav tm="0">
                                          <p:val>
                                            <p:strVal val="#ppt_w+.3"/>
                                          </p:val>
                                        </p:tav>
                                        <p:tav tm="100000">
                                          <p:val>
                                            <p:strVal val="#ppt_w"/>
                                          </p:val>
                                        </p:tav>
                                      </p:tavLst>
                                    </p:anim>
                                    <p:anim calcmode="lin" valueType="num">
                                      <p:cBhvr>
                                        <p:cTn id="35" dur="1000" fill="hold"/>
                                        <p:tgtEl>
                                          <p:spTgt spid="34"/>
                                        </p:tgtEl>
                                        <p:attrNameLst>
                                          <p:attrName>ppt_h</p:attrName>
                                        </p:attrNameLst>
                                      </p:cBhvr>
                                      <p:tavLst>
                                        <p:tav tm="0">
                                          <p:val>
                                            <p:strVal val="#ppt_h"/>
                                          </p:val>
                                        </p:tav>
                                        <p:tav tm="100000">
                                          <p:val>
                                            <p:strVal val="#ppt_h"/>
                                          </p:val>
                                        </p:tav>
                                      </p:tavLst>
                                    </p:anim>
                                    <p:animEffect transition="in" filter="fade">
                                      <p:cBhvr>
                                        <p:cTn id="36" dur="1000"/>
                                        <p:tgtEl>
                                          <p:spTgt spid="34"/>
                                        </p:tgtEl>
                                      </p:cBhvr>
                                    </p:animEffect>
                                  </p:childTnLst>
                                  <p:subTnLst>
                                    <p:set>
                                      <p:cBhvr override="childStyle">
                                        <p:cTn dur="1" fill="hold" display="0" masterRel="sameClick" afterEffect="1">
                                          <p:stCondLst>
                                            <p:cond evt="end" delay="0">
                                              <p:tn val="32"/>
                                            </p:cond>
                                          </p:stCondLst>
                                        </p:cTn>
                                        <p:tgtEl>
                                          <p:spTgt spid="34"/>
                                        </p:tgtEl>
                                        <p:attrNameLst>
                                          <p:attrName>style.visibility</p:attrName>
                                        </p:attrNameLst>
                                      </p:cBhvr>
                                      <p:to>
                                        <p:strVal val="hidden"/>
                                      </p:to>
                                    </p:set>
                                    <p:audio>
                                      <p:cMediaNode>
                                        <p:cTn display="0" masterRel="sameClick">
                                          <p:stCondLst>
                                            <p:cond evt="begin" delay="0">
                                              <p:tn val="32"/>
                                            </p:cond>
                                          </p:stCondLst>
                                          <p:endCondLst>
                                            <p:cond evt="onStopAudio" delay="0">
                                              <p:tgtEl>
                                                <p:sldTgt/>
                                              </p:tgtEl>
                                            </p:cond>
                                          </p:endCondLst>
                                        </p:cTn>
                                        <p:tgtEl>
                                          <p:sndTgt r:embed="rId6" name="click.wav"/>
                                        </p:tgtEl>
                                      </p:cMediaNode>
                                    </p:audio>
                                  </p:subTnLst>
                                </p:cTn>
                              </p:par>
                            </p:childTnLst>
                          </p:cTn>
                        </p:par>
                        <p:par>
                          <p:cTn id="37" fill="hold" nodeType="afterGroup">
                            <p:stCondLst>
                              <p:cond delay="4000"/>
                            </p:stCondLst>
                            <p:childTnLst>
                              <p:par>
                                <p:cTn id="38" presetID="50" presetClass="entr" presetSubtype="0" decel="100000"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p:cTn id="40" dur="1000" fill="hold"/>
                                        <p:tgtEl>
                                          <p:spTgt spid="33"/>
                                        </p:tgtEl>
                                        <p:attrNameLst>
                                          <p:attrName>ppt_w</p:attrName>
                                        </p:attrNameLst>
                                      </p:cBhvr>
                                      <p:tavLst>
                                        <p:tav tm="0">
                                          <p:val>
                                            <p:strVal val="#ppt_w+.3"/>
                                          </p:val>
                                        </p:tav>
                                        <p:tav tm="100000">
                                          <p:val>
                                            <p:strVal val="#ppt_w"/>
                                          </p:val>
                                        </p:tav>
                                      </p:tavLst>
                                    </p:anim>
                                    <p:anim calcmode="lin" valueType="num">
                                      <p:cBhvr>
                                        <p:cTn id="41" dur="1000" fill="hold"/>
                                        <p:tgtEl>
                                          <p:spTgt spid="33"/>
                                        </p:tgtEl>
                                        <p:attrNameLst>
                                          <p:attrName>ppt_h</p:attrName>
                                        </p:attrNameLst>
                                      </p:cBhvr>
                                      <p:tavLst>
                                        <p:tav tm="0">
                                          <p:val>
                                            <p:strVal val="#ppt_h"/>
                                          </p:val>
                                        </p:tav>
                                        <p:tav tm="100000">
                                          <p:val>
                                            <p:strVal val="#ppt_h"/>
                                          </p:val>
                                        </p:tav>
                                      </p:tavLst>
                                    </p:anim>
                                    <p:animEffect transition="in" filter="fade">
                                      <p:cBhvr>
                                        <p:cTn id="42" dur="1000"/>
                                        <p:tgtEl>
                                          <p:spTgt spid="33"/>
                                        </p:tgtEl>
                                      </p:cBhvr>
                                    </p:animEffect>
                                  </p:childTnLst>
                                  <p:subTnLst>
                                    <p:set>
                                      <p:cBhvr override="childStyle">
                                        <p:cTn dur="1" fill="hold" display="0" masterRel="sameClick" afterEffect="1">
                                          <p:stCondLst>
                                            <p:cond evt="end" delay="0">
                                              <p:tn val="38"/>
                                            </p:cond>
                                          </p:stCondLst>
                                        </p:cTn>
                                        <p:tgtEl>
                                          <p:spTgt spid="33"/>
                                        </p:tgtEl>
                                        <p:attrNameLst>
                                          <p:attrName>style.visibility</p:attrName>
                                        </p:attrNameLst>
                                      </p:cBhvr>
                                      <p:to>
                                        <p:strVal val="hidden"/>
                                      </p:to>
                                    </p:set>
                                    <p:audio>
                                      <p:cMediaNode>
                                        <p:cTn display="0" masterRel="sameClick">
                                          <p:stCondLst>
                                            <p:cond evt="begin" delay="0">
                                              <p:tn val="38"/>
                                            </p:cond>
                                          </p:stCondLst>
                                          <p:endCondLst>
                                            <p:cond evt="onStopAudio" delay="0">
                                              <p:tgtEl>
                                                <p:sldTgt/>
                                              </p:tgtEl>
                                            </p:cond>
                                          </p:endCondLst>
                                        </p:cTn>
                                        <p:tgtEl>
                                          <p:sndTgt r:embed="rId7" name="chimes.wav"/>
                                        </p:tgtEl>
                                      </p:cMediaNode>
                                    </p:audio>
                                  </p:subTnLst>
                                </p:cTn>
                              </p:par>
                            </p:childTnLst>
                          </p:cTn>
                        </p:par>
                        <p:par>
                          <p:cTn id="43" fill="hold" nodeType="afterGroup">
                            <p:stCondLst>
                              <p:cond delay="5000"/>
                            </p:stCondLst>
                            <p:childTnLst>
                              <p:par>
                                <p:cTn id="44" presetID="3" presetClass="entr" presetSubtype="10"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Effect transition="in" filter="blinds(horizontal)">
                                      <p:cBhvr>
                                        <p:cTn id="46" dur="500"/>
                                        <p:tgtEl>
                                          <p:spTgt spid="45"/>
                                        </p:tgtEl>
                                      </p:cBhvr>
                                    </p:animEffect>
                                  </p:childTnLst>
                                  <p:subTnLst>
                                    <p:audio>
                                      <p:cMediaNode vol="100000">
                                        <p:cTn display="0" masterRel="sameClick">
                                          <p:stCondLst>
                                            <p:cond evt="begin" delay="0">
                                              <p:tn val="44"/>
                                            </p:cond>
                                          </p:stCondLst>
                                          <p:endCondLst>
                                            <p:cond evt="onStopAudio" delay="0">
                                              <p:tgtEl>
                                                <p:sldTgt/>
                                              </p:tgtEl>
                                            </p:cond>
                                          </p:endCondLst>
                                        </p:cTn>
                                        <p:tgtEl>
                                          <p:sndTgt r:embed="rId8" name="DOORBELL.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47" restart="whenNotActive" fill="hold" evtFilter="cancelBubble" nodeType="interactiveSeq">
                <p:stCondLst>
                  <p:cond evt="onClick" delay="0">
                    <p:tgtEl>
                      <p:spTgt spid="38"/>
                    </p:tgtEl>
                  </p:cond>
                </p:stCondLst>
                <p:endSync evt="end" delay="0">
                  <p:rtn val="all"/>
                </p:endSync>
                <p:childTnLst>
                  <p:par>
                    <p:cTn id="48" fill="hold" nodeType="clickPar">
                      <p:stCondLst>
                        <p:cond delay="0"/>
                      </p:stCondLst>
                      <p:childTnLst>
                        <p:par>
                          <p:cTn id="49" fill="hold" nodeType="withGroup">
                            <p:stCondLst>
                              <p:cond delay="0"/>
                            </p:stCondLst>
                            <p:childTnLst>
                              <p:par>
                                <p:cTn id="50" presetID="16" presetClass="entr" presetSubtype="21" fill="hold" nodeType="click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barn(inVertical)">
                                      <p:cBhvr>
                                        <p:cTn id="52" dur="500"/>
                                        <p:tgtEl>
                                          <p:spTgt spid="40"/>
                                        </p:tgtEl>
                                      </p:cBhvr>
                                    </p:animEffect>
                                  </p:childTnLst>
                                  <p:subTnLst>
                                    <p:audio>
                                      <p:cMediaNode>
                                        <p:cTn display="0" masterRel="sameClick">
                                          <p:stCondLst>
                                            <p:cond evt="begin" delay="0">
                                              <p:tn val="50"/>
                                            </p:cond>
                                          </p:stCondLst>
                                          <p:endCondLst>
                                            <p:cond evt="onStopAudio" delay="0">
                                              <p:tgtEl>
                                                <p:sldTgt/>
                                              </p:tgtEl>
                                            </p:cond>
                                          </p:endCondLst>
                                        </p:cTn>
                                        <p:tgtEl>
                                          <p:sndTgt r:embed="rId9" name="applause.wav"/>
                                        </p:tgtEl>
                                      </p:cMediaNode>
                                    </p:audio>
                                  </p:subTnLst>
                                </p:cTn>
                              </p:par>
                            </p:childTnLst>
                          </p:cTn>
                        </p:par>
                      </p:childTnLst>
                    </p:cTn>
                  </p:par>
                </p:childTnLst>
              </p:cTn>
              <p:nextCondLst>
                <p:cond evt="onClick" delay="0">
                  <p:tgtEl>
                    <p:spTgt spid="38"/>
                  </p:tgtEl>
                </p:cond>
              </p:nextCondLst>
            </p:seq>
            <p:seq concurrent="1" nextAc="seek">
              <p:cTn id="53" restart="whenNotActive" fill="hold" evtFilter="cancelBubble" nodeType="interactiveSeq">
                <p:stCondLst>
                  <p:cond evt="onClick" delay="0">
                    <p:tgtEl>
                      <p:spTgt spid="39"/>
                    </p:tgtEl>
                  </p:cond>
                </p:stCondLst>
                <p:endSync evt="end" delay="0">
                  <p:rtn val="all"/>
                </p:endSync>
                <p:childTnLst>
                  <p:par>
                    <p:cTn id="54" fill="hold" nodeType="clickPar">
                      <p:stCondLst>
                        <p:cond delay="0"/>
                      </p:stCondLst>
                      <p:childTnLst>
                        <p:par>
                          <p:cTn id="55" fill="hold" nodeType="withGroup">
                            <p:stCondLst>
                              <p:cond delay="0"/>
                            </p:stCondLst>
                            <p:childTnLst>
                              <p:par>
                                <p:cTn id="56" presetID="45" presetClass="entr" presetSubtype="0" fill="hold" nodeType="clickEffect">
                                  <p:stCondLst>
                                    <p:cond delay="0"/>
                                  </p:stCondLst>
                                  <p:childTnLst>
                                    <p:set>
                                      <p:cBhvr>
                                        <p:cTn id="57" dur="1" fill="hold">
                                          <p:stCondLst>
                                            <p:cond delay="0"/>
                                          </p:stCondLst>
                                        </p:cTn>
                                        <p:tgtEl>
                                          <p:spTgt spid="41"/>
                                        </p:tgtEl>
                                        <p:attrNameLst>
                                          <p:attrName>style.visibility</p:attrName>
                                        </p:attrNameLst>
                                      </p:cBhvr>
                                      <p:to>
                                        <p:strVal val="visible"/>
                                      </p:to>
                                    </p:set>
                                    <p:animEffect transition="in" filter="fade">
                                      <p:cBhvr>
                                        <p:cTn id="58" dur="2000"/>
                                        <p:tgtEl>
                                          <p:spTgt spid="41"/>
                                        </p:tgtEl>
                                      </p:cBhvr>
                                    </p:animEffect>
                                    <p:anim calcmode="lin" valueType="num">
                                      <p:cBhvr>
                                        <p:cTn id="59" dur="2000" fill="hold"/>
                                        <p:tgtEl>
                                          <p:spTgt spid="41"/>
                                        </p:tgtEl>
                                        <p:attrNameLst>
                                          <p:attrName>ppt_w</p:attrName>
                                        </p:attrNameLst>
                                      </p:cBhvr>
                                      <p:tavLst>
                                        <p:tav tm="0" fmla="#ppt_w*sin(2.5*pi*$)">
                                          <p:val>
                                            <p:fltVal val="0"/>
                                          </p:val>
                                        </p:tav>
                                        <p:tav tm="100000">
                                          <p:val>
                                            <p:fltVal val="1"/>
                                          </p:val>
                                        </p:tav>
                                      </p:tavLst>
                                    </p:anim>
                                    <p:anim calcmode="lin" valueType="num">
                                      <p:cBhvr>
                                        <p:cTn id="60" dur="2000" fill="hold"/>
                                        <p:tgtEl>
                                          <p:spTgt spid="41"/>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6"/>
                                            </p:cond>
                                          </p:stCondLst>
                                          <p:endCondLst>
                                            <p:cond evt="onStopAudio" delay="0">
                                              <p:tgtEl>
                                                <p:sldTgt/>
                                              </p:tgtEl>
                                            </p:cond>
                                          </p:endCondLst>
                                        </p:cTn>
                                        <p:tgtEl>
                                          <p:sndTgt r:embed="rId10" name="Nhac hieu thua cuoc.wav"/>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16" presetClass="exit" presetSubtype="21" fill="hold" nodeType="clickEffect">
                                  <p:stCondLst>
                                    <p:cond delay="0"/>
                                  </p:stCondLst>
                                  <p:childTnLst>
                                    <p:animEffect transition="out" filter="barn(inVertical)">
                                      <p:cBhvr>
                                        <p:cTn id="64" dur="500"/>
                                        <p:tgtEl>
                                          <p:spTgt spid="41"/>
                                        </p:tgtEl>
                                      </p:cBhvr>
                                    </p:animEffect>
                                    <p:set>
                                      <p:cBhvr>
                                        <p:cTn id="65"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39"/>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7885" y="101600"/>
            <a:ext cx="1415143" cy="584775"/>
          </a:xfrm>
          <a:prstGeom prst="rect">
            <a:avLst/>
          </a:prstGeom>
          <a:noFill/>
        </p:spPr>
        <p:txBody>
          <a:bodyPr wrap="square" rtlCol="0">
            <a:spAutoFit/>
          </a:bodyPr>
          <a:lstStyle/>
          <a:p>
            <a:r>
              <a:rPr lang="en-US" sz="3200" b="1" dirty="0" err="1" smtClean="0">
                <a:solidFill>
                  <a:srgbClr val="FF0000"/>
                </a:solidFill>
                <a:latin typeface="Arial" pitchFamily="34" charset="0"/>
                <a:cs typeface="Arial" pitchFamily="34" charset="0"/>
              </a:rPr>
              <a:t>Bài</a:t>
            </a:r>
            <a:r>
              <a:rPr lang="en-US" sz="3200" b="1" dirty="0" smtClean="0">
                <a:solidFill>
                  <a:srgbClr val="FF0000"/>
                </a:solidFill>
                <a:latin typeface="Arial" pitchFamily="34" charset="0"/>
                <a:cs typeface="Arial" pitchFamily="34" charset="0"/>
              </a:rPr>
              <a:t> 4:</a:t>
            </a:r>
            <a:endParaRPr lang="en-US" sz="3200" b="1" dirty="0">
              <a:solidFill>
                <a:srgbClr val="FF0000"/>
              </a:solidFill>
              <a:latin typeface="Arial" pitchFamily="34" charset="0"/>
              <a:cs typeface="Arial"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5" y="685800"/>
            <a:ext cx="9086850" cy="4343400"/>
          </a:xfrm>
          <a:prstGeom prst="rect">
            <a:avLst/>
          </a:prstGeom>
        </p:spPr>
      </p:pic>
    </p:spTree>
    <p:extLst>
      <p:ext uri="{BB962C8B-B14F-4D97-AF65-F5344CB8AC3E}">
        <p14:creationId xmlns:p14="http://schemas.microsoft.com/office/powerpoint/2010/main" val="39672965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3550"/>
          </a:xfrm>
          <a:prstGeom prst="rect">
            <a:avLst/>
          </a:prstGeom>
        </p:spPr>
      </p:pic>
      <p:sp>
        <p:nvSpPr>
          <p:cNvPr id="5" name="Rectangle 4"/>
          <p:cNvSpPr/>
          <p:nvPr/>
        </p:nvSpPr>
        <p:spPr>
          <a:xfrm>
            <a:off x="2721418" y="479077"/>
            <a:ext cx="5987145" cy="3970318"/>
          </a:xfrm>
          <a:prstGeom prst="rect">
            <a:avLst/>
          </a:prstGeom>
        </p:spPr>
        <p:txBody>
          <a:bodyPr wrap="square">
            <a:spAutoFit/>
          </a:bodyPr>
          <a:lstStyle/>
          <a:p>
            <a:pPr algn="just">
              <a:lnSpc>
                <a:spcPct val="150000"/>
              </a:lnSpc>
            </a:pPr>
            <a:r>
              <a:rPr lang="en-US" sz="2800" dirty="0" smtClean="0">
                <a:solidFill>
                  <a:srgbClr val="FFFF00"/>
                </a:solidFill>
              </a:rPr>
              <a:t>C</a:t>
            </a:r>
            <a:r>
              <a:rPr lang="vi-VN" sz="2800" dirty="0" smtClean="0">
                <a:solidFill>
                  <a:srgbClr val="FFFF00"/>
                </a:solidFill>
              </a:rPr>
              <a:t>hơi </a:t>
            </a:r>
            <a:r>
              <a:rPr lang="vi-VN" sz="2800" dirty="0">
                <a:solidFill>
                  <a:srgbClr val="FFFF00"/>
                </a:solidFill>
              </a:rPr>
              <a:t>trò chơi “Ước lượng độ dài” theo cặp hoặc nhóm:</a:t>
            </a:r>
            <a:endParaRPr lang="en-US" sz="2800" dirty="0">
              <a:solidFill>
                <a:srgbClr val="FFFF00"/>
              </a:solidFill>
            </a:endParaRPr>
          </a:p>
          <a:p>
            <a:pPr algn="just">
              <a:lnSpc>
                <a:spcPct val="150000"/>
              </a:lnSpc>
            </a:pPr>
            <a:r>
              <a:rPr lang="vi-VN" sz="2800" dirty="0">
                <a:solidFill>
                  <a:srgbClr val="FFFF00"/>
                </a:solidFill>
              </a:rPr>
              <a:t>HS trong nhóm đứng cùng nhau, chỉ vào một số đồng dùng học tập rồi đoán độ dài của đồ dùng đó. Sau đó, kiểm tra lại bằng thước.</a:t>
            </a:r>
            <a:endParaRPr lang="en-US" sz="2800" dirty="0">
              <a:solidFill>
                <a:srgbClr val="FFFF00"/>
              </a:solidFill>
            </a:endParaRPr>
          </a:p>
        </p:txBody>
      </p:sp>
    </p:spTree>
    <p:extLst>
      <p:ext uri="{BB962C8B-B14F-4D97-AF65-F5344CB8AC3E}">
        <p14:creationId xmlns:p14="http://schemas.microsoft.com/office/powerpoint/2010/main" val="29532136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2095501"/>
            <a:ext cx="8915400" cy="769441"/>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4400" b="1" cap="all" smtClean="0">
                <a:ln w="0"/>
                <a:solidFill>
                  <a:srgbClr val="FF0000"/>
                </a:solidFill>
                <a:effectLst>
                  <a:reflection blurRad="12700" stA="50000" endPos="50000" dist="5000" dir="5400000" sy="-100000" rotWithShape="0"/>
                </a:effectLst>
              </a:rPr>
              <a:t>TRÂN TRỌNG CẢM ƠN!</a:t>
            </a:r>
            <a:endParaRPr lang="en-US" sz="4400" b="1" cap="all">
              <a:ln w="0"/>
              <a:solidFill>
                <a:srgbClr val="FF0000"/>
              </a:solidFill>
              <a:effectLst>
                <a:reflection blurRad="12700" stA="50000" endPos="50000" dist="5000" dir="5400000" sy="-100000" rotWithShape="0"/>
              </a:effectLst>
            </a:endParaRPr>
          </a:p>
        </p:txBody>
      </p:sp>
      <p:pic>
        <p:nvPicPr>
          <p:cNvPr id="5" name="Picture 5"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295400" cy="1434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2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8393" y="3645838"/>
            <a:ext cx="1979613" cy="206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descr="POINSET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99970" y="3675824"/>
            <a:ext cx="2000250" cy="2035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3"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603481">
            <a:off x="7779016" y="74348"/>
            <a:ext cx="1439333" cy="129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8197831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9587"/>
          <a:stretch/>
        </p:blipFill>
        <p:spPr>
          <a:xfrm>
            <a:off x="0" y="0"/>
            <a:ext cx="9144000" cy="5705230"/>
          </a:xfrm>
          <a:prstGeom prst="rect">
            <a:avLst/>
          </a:prstGeom>
        </p:spPr>
      </p:pic>
      <p:sp>
        <p:nvSpPr>
          <p:cNvPr id="6" name="Rounded Rectangle 5"/>
          <p:cNvSpPr/>
          <p:nvPr/>
        </p:nvSpPr>
        <p:spPr>
          <a:xfrm>
            <a:off x="769260" y="783775"/>
            <a:ext cx="7895772" cy="2873829"/>
          </a:xfrm>
          <a:prstGeom prst="roundRect">
            <a:avLst/>
          </a:prstGeom>
          <a:noFill/>
          <a:ln w="762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6600" b="1" dirty="0" err="1" smtClean="0">
                <a:solidFill>
                  <a:srgbClr val="FF0000"/>
                </a:solidFill>
                <a:latin typeface=".VnAvant" pitchFamily="34" charset="0"/>
                <a:ea typeface="Tahoma" pitchFamily="34" charset="0"/>
                <a:cs typeface="Tahoma" pitchFamily="34" charset="0"/>
              </a:rPr>
              <a:t>Bµi</a:t>
            </a:r>
            <a:r>
              <a:rPr lang="en-US" sz="6600" b="1" dirty="0" smtClean="0">
                <a:solidFill>
                  <a:srgbClr val="FF0000"/>
                </a:solidFill>
                <a:latin typeface=".VnAvant" pitchFamily="34" charset="0"/>
                <a:ea typeface="Tahoma" pitchFamily="34" charset="0"/>
                <a:cs typeface="Tahoma" pitchFamily="34" charset="0"/>
              </a:rPr>
              <a:t> </a:t>
            </a:r>
            <a:r>
              <a:rPr lang="en-US" sz="6600" b="1" dirty="0" smtClean="0">
                <a:solidFill>
                  <a:srgbClr val="FF0000"/>
                </a:solidFill>
                <a:latin typeface=".VnAvant" pitchFamily="34" charset="0"/>
                <a:ea typeface="Tahoma" pitchFamily="34" charset="0"/>
                <a:cs typeface="Tahoma" pitchFamily="34" charset="0"/>
              </a:rPr>
              <a:t>53</a:t>
            </a:r>
            <a:endParaRPr lang="en-US" sz="6600" b="1" dirty="0" smtClean="0">
              <a:solidFill>
                <a:srgbClr val="FF0000"/>
              </a:solidFill>
              <a:latin typeface=".VnAvant" pitchFamily="34" charset="0"/>
              <a:ea typeface="Tahoma" pitchFamily="34" charset="0"/>
              <a:cs typeface="Tahoma" pitchFamily="34" charset="0"/>
            </a:endParaRPr>
          </a:p>
          <a:p>
            <a:pPr algn="ctr">
              <a:lnSpc>
                <a:spcPct val="150000"/>
              </a:lnSpc>
            </a:pPr>
            <a:r>
              <a:rPr lang="en-US" sz="6600" b="1" dirty="0" smtClean="0">
                <a:solidFill>
                  <a:srgbClr val="FF0000"/>
                </a:solidFill>
                <a:latin typeface="Arial" pitchFamily="34" charset="0"/>
                <a:ea typeface="Tahoma" pitchFamily="34" charset="0"/>
                <a:cs typeface="Arial" pitchFamily="34" charset="0"/>
              </a:rPr>
              <a:t>XĂNG – TI - MÉT</a:t>
            </a:r>
            <a:endParaRPr lang="en-US" sz="6600" b="1" dirty="0" smtClean="0">
              <a:solidFill>
                <a:srgbClr val="FF0000"/>
              </a:solidFill>
              <a:latin typeface="Arial" pitchFamily="34" charset="0"/>
              <a:ea typeface="Tahoma" pitchFamily="34" charset="0"/>
              <a:cs typeface="Arial" pitchFamily="34" charset="0"/>
            </a:endParaRPr>
          </a:p>
        </p:txBody>
      </p:sp>
    </p:spTree>
    <p:extLst>
      <p:ext uri="{BB962C8B-B14F-4D97-AF65-F5344CB8AC3E}">
        <p14:creationId xmlns:p14="http://schemas.microsoft.com/office/powerpoint/2010/main" val="32403513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ountry2"/>
          <p:cNvPicPr>
            <a:picLocks noChangeAspect="1" noChangeArrowheads="1"/>
          </p:cNvPicPr>
          <p:nvPr/>
        </p:nvPicPr>
        <p:blipFill>
          <a:blip r:embed="rId2">
            <a:duotone>
              <a:prstClr val="black"/>
              <a:schemeClr val="accent2">
                <a:tint val="45000"/>
                <a:satMod val="400000"/>
              </a:schemeClr>
            </a:duotone>
            <a:extLst>
              <a:ext uri="{BEBA8EAE-BF5A-486C-A8C5-ECC9F3942E4B}">
                <a14:imgProps xmlns:a14="http://schemas.microsoft.com/office/drawing/2010/main">
                  <a14:imgLayer r:embed="rId3">
                    <a14:imgEffect>
                      <a14:artisticLightScreen/>
                    </a14:imgEffect>
                  </a14:imgLayer>
                </a14:imgProps>
              </a:ext>
              <a:ext uri="{28A0092B-C50C-407E-A947-70E740481C1C}">
                <a14:useLocalDpi xmlns:a14="http://schemas.microsoft.com/office/drawing/2010/main" val="0"/>
              </a:ext>
            </a:extLst>
          </a:blip>
          <a:srcRect/>
          <a:stretch>
            <a:fillRect/>
          </a:stretch>
        </p:blipFill>
        <p:spPr bwMode="auto">
          <a:xfrm>
            <a:off x="0" y="0"/>
            <a:ext cx="9141569" cy="5703768"/>
          </a:xfrm>
          <a:prstGeom prst="rect">
            <a:avLst/>
          </a:prstGeom>
          <a:noFill/>
          <a:extLst>
            <a:ext uri="{909E8E84-426E-40DD-AFC4-6F175D3DCCD1}">
              <a14:hiddenFill xmlns:a14="http://schemas.microsoft.com/office/drawing/2010/main">
                <a:solidFill>
                  <a:srgbClr val="FFFFFF"/>
                </a:solidFill>
              </a14:hiddenFill>
            </a:ext>
          </a:extLst>
        </p:spPr>
      </p:pic>
      <p:sp>
        <p:nvSpPr>
          <p:cNvPr id="7" name="Line 12"/>
          <p:cNvSpPr>
            <a:spLocks noChangeShapeType="1"/>
          </p:cNvSpPr>
          <p:nvPr/>
        </p:nvSpPr>
        <p:spPr bwMode="auto">
          <a:xfrm>
            <a:off x="0" y="651332"/>
            <a:ext cx="9143999"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p>
        </p:txBody>
      </p:sp>
      <p:sp>
        <p:nvSpPr>
          <p:cNvPr id="10" name="Rectangle 6"/>
          <p:cNvSpPr txBox="1">
            <a:spLocks noChangeArrowheads="1"/>
          </p:cNvSpPr>
          <p:nvPr/>
        </p:nvSpPr>
        <p:spPr>
          <a:xfrm>
            <a:off x="145146" y="116114"/>
            <a:ext cx="8868228" cy="5485876"/>
          </a:xfrm>
          <a:prstGeom prst="rect">
            <a:avLst/>
          </a:prstGeom>
          <a:solidFill>
            <a:schemeClr val="bg1"/>
          </a:solidFill>
          <a:effectLst>
            <a:outerShdw dist="107763" dir="18900000" algn="ctr" rotWithShape="0">
              <a:srgbClr val="FF3300">
                <a:alpha val="50000"/>
              </a:srgb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a:solidFill>
                <a:srgbClr val="0000CC"/>
              </a:solidFill>
              <a:latin typeface="Times New Roman" pitchFamily="18" charset="0"/>
            </a:endParaRPr>
          </a:p>
        </p:txBody>
      </p:sp>
      <p:sp>
        <p:nvSpPr>
          <p:cNvPr id="11" name="TextBox 10"/>
          <p:cNvSpPr txBox="1"/>
          <p:nvPr/>
        </p:nvSpPr>
        <p:spPr>
          <a:xfrm>
            <a:off x="2757712" y="101598"/>
            <a:ext cx="4165600" cy="523220"/>
          </a:xfrm>
          <a:prstGeom prst="rect">
            <a:avLst/>
          </a:prstGeom>
          <a:noFill/>
        </p:spPr>
        <p:txBody>
          <a:bodyPr wrap="square" rtlCol="0">
            <a:spAutoFit/>
          </a:bodyPr>
          <a:lstStyle/>
          <a:p>
            <a:pPr algn="ctr"/>
            <a:r>
              <a:rPr lang="en-US" sz="2800" b="1" dirty="0" err="1" smtClean="0">
                <a:solidFill>
                  <a:srgbClr val="FF0000"/>
                </a:solidFill>
                <a:latin typeface=".VnAvant" pitchFamily="34" charset="0"/>
              </a:rPr>
              <a:t>Quan</a:t>
            </a:r>
            <a:r>
              <a:rPr lang="en-US" sz="2800" b="1" dirty="0" smtClean="0">
                <a:solidFill>
                  <a:srgbClr val="FF0000"/>
                </a:solidFill>
                <a:latin typeface=".VnAvant" pitchFamily="34" charset="0"/>
              </a:rPr>
              <a:t> </a:t>
            </a:r>
            <a:r>
              <a:rPr lang="en-US" sz="2800" b="1" dirty="0" err="1" smtClean="0">
                <a:solidFill>
                  <a:srgbClr val="FF0000"/>
                </a:solidFill>
                <a:latin typeface=".VnAvant" pitchFamily="34" charset="0"/>
              </a:rPr>
              <a:t>s¸t</a:t>
            </a:r>
            <a:r>
              <a:rPr lang="en-US" sz="2800" b="1" dirty="0" smtClean="0">
                <a:solidFill>
                  <a:srgbClr val="FF0000"/>
                </a:solidFill>
                <a:latin typeface=".VnAvant" pitchFamily="34" charset="0"/>
              </a:rPr>
              <a:t> </a:t>
            </a:r>
            <a:r>
              <a:rPr lang="en-US" sz="2800" b="1" dirty="0" err="1" smtClean="0">
                <a:solidFill>
                  <a:srgbClr val="FF0000"/>
                </a:solidFill>
                <a:latin typeface=".VnAvant" pitchFamily="34" charset="0"/>
              </a:rPr>
              <a:t>tranh</a:t>
            </a:r>
            <a:endParaRPr lang="en-US" sz="2800" b="1" dirty="0">
              <a:solidFill>
                <a:srgbClr val="FF0000"/>
              </a:solidFill>
              <a:latin typeface=".VnAvant" pitchFamily="34"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5187" y="887993"/>
            <a:ext cx="4844237" cy="3023585"/>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146" y="4513385"/>
            <a:ext cx="1929419" cy="972617"/>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64703" y="4455886"/>
            <a:ext cx="2106597" cy="1044665"/>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40674" y="3984414"/>
            <a:ext cx="4972700" cy="1560438"/>
          </a:xfrm>
          <a:prstGeom prst="rect">
            <a:avLst/>
          </a:prstGeom>
        </p:spPr>
      </p:pic>
      <p:sp>
        <p:nvSpPr>
          <p:cNvPr id="14" name="TextBox 13"/>
          <p:cNvSpPr txBox="1"/>
          <p:nvPr/>
        </p:nvSpPr>
        <p:spPr>
          <a:xfrm flipH="1">
            <a:off x="893733" y="3780953"/>
            <a:ext cx="7161709" cy="461665"/>
          </a:xfrm>
          <a:prstGeom prst="rect">
            <a:avLst/>
          </a:prstGeom>
          <a:noFill/>
        </p:spPr>
        <p:txBody>
          <a:bodyPr wrap="square" rtlCol="0">
            <a:spAutoFit/>
          </a:bodyPr>
          <a:lstStyle/>
          <a:p>
            <a:pPr algn="ctr"/>
            <a:r>
              <a:rPr lang="en-US" sz="2400" dirty="0" err="1" smtClean="0">
                <a:latin typeface="Arial" pitchFamily="34" charset="0"/>
                <a:cs typeface="Arial" pitchFamily="34" charset="0"/>
              </a:rPr>
              <a:t>Xăng</a:t>
            </a:r>
            <a:r>
              <a:rPr lang="en-US" sz="2400" dirty="0" smtClean="0">
                <a:latin typeface="Arial" pitchFamily="34" charset="0"/>
                <a:cs typeface="Arial" pitchFamily="34" charset="0"/>
              </a:rPr>
              <a:t> – </a:t>
            </a:r>
            <a:r>
              <a:rPr lang="en-US" sz="2400" dirty="0" err="1" smtClean="0">
                <a:latin typeface="Arial" pitchFamily="34" charset="0"/>
                <a:cs typeface="Arial" pitchFamily="34" charset="0"/>
              </a:rPr>
              <a:t>ti</a:t>
            </a:r>
            <a:r>
              <a:rPr lang="en-US" sz="2400" dirty="0" smtClean="0">
                <a:latin typeface="Arial" pitchFamily="34" charset="0"/>
                <a:cs typeface="Arial" pitchFamily="34" charset="0"/>
              </a:rPr>
              <a:t> – </a:t>
            </a:r>
            <a:r>
              <a:rPr lang="en-US" sz="2400" dirty="0" err="1" smtClean="0">
                <a:latin typeface="Arial" pitchFamily="34" charset="0"/>
                <a:cs typeface="Arial" pitchFamily="34" charset="0"/>
              </a:rPr>
              <a:t>mét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là</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đơn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vị</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độ</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dài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Viết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tắt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là</a:t>
            </a:r>
            <a:r>
              <a:rPr lang="en-US" sz="2400" dirty="0" smtClean="0">
                <a:latin typeface="Arial" pitchFamily="34" charset="0"/>
                <a:cs typeface="Arial" pitchFamily="34" charset="0"/>
              </a:rPr>
              <a:t> cm </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32742869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0"/>
          <p:cNvSpPr>
            <a:spLocks noChangeArrowheads="1"/>
          </p:cNvSpPr>
          <p:nvPr>
            <p:custDataLst>
              <p:tags r:id="rId1"/>
            </p:custDataLst>
          </p:nvPr>
        </p:nvSpPr>
        <p:spPr bwMode="gray">
          <a:xfrm>
            <a:off x="304800" y="1031532"/>
            <a:ext cx="8382000" cy="381000"/>
          </a:xfrm>
          <a:prstGeom prst="roundRect">
            <a:avLst>
              <a:gd name="adj" fmla="val 16667"/>
            </a:avLst>
          </a:prstGeom>
          <a:gradFill rotWithShape="1">
            <a:gsLst>
              <a:gs pos="0">
                <a:schemeClr val="accent2">
                  <a:lumMod val="50000"/>
                </a:schemeClr>
              </a:gs>
              <a:gs pos="100000">
                <a:srgbClr val="FF0000"/>
              </a:gs>
            </a:gsLst>
            <a:lin ang="0" scaled="1"/>
          </a:gradFill>
          <a:ln w="12700" algn="ctr">
            <a:solidFill>
              <a:schemeClr val="accent1">
                <a:lumMod val="20000"/>
                <a:lumOff val="80000"/>
              </a:schemeClr>
            </a:solidFill>
            <a:round/>
            <a:headEnd/>
            <a:tailEnd/>
          </a:ln>
          <a:effectLst>
            <a:glow rad="139700">
              <a:schemeClr val="accent1">
                <a:lumMod val="20000"/>
                <a:lumOff val="80000"/>
                <a:alpha val="40000"/>
              </a:schemeClr>
            </a:glow>
            <a:outerShdw dist="99190" dir="2388334" algn="ctr" rotWithShape="0">
              <a:srgbClr val="333333">
                <a:alpha val="50000"/>
              </a:srgbClr>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auto">
              <a:spcBef>
                <a:spcPts val="0"/>
              </a:spcBef>
              <a:spcAft>
                <a:spcPts val="0"/>
              </a:spcAft>
              <a:defRPr/>
            </a:pPr>
            <a:endParaRPr lang="en-US"/>
          </a:p>
        </p:txBody>
      </p:sp>
      <p:sp>
        <p:nvSpPr>
          <p:cNvPr id="6149" name="Text Box 5"/>
          <p:cNvSpPr txBox="1">
            <a:spLocks noChangeArrowheads="1"/>
          </p:cNvSpPr>
          <p:nvPr>
            <p:custDataLst>
              <p:tags r:id="rId2"/>
            </p:custDataLst>
          </p:nvPr>
        </p:nvSpPr>
        <p:spPr bwMode="auto">
          <a:xfrm>
            <a:off x="1044576" y="1028109"/>
            <a:ext cx="71532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2400" b="1" smtClean="0">
                <a:solidFill>
                  <a:schemeClr val="bg1"/>
                </a:solidFill>
                <a:latin typeface="Arial" charset="0"/>
                <a:cs typeface="Arial" charset="0"/>
              </a:rPr>
              <a:t>THẢO LUẬN NHÓM</a:t>
            </a:r>
            <a:endParaRPr lang="en-US" altLang="en-US" sz="2400" b="1">
              <a:solidFill>
                <a:schemeClr val="bg1"/>
              </a:solidFill>
              <a:latin typeface="Arial" charset="0"/>
              <a:cs typeface="Arial" charset="0"/>
            </a:endParaRPr>
          </a:p>
        </p:txBody>
      </p:sp>
      <p:sp>
        <p:nvSpPr>
          <p:cNvPr id="10" name="Rounded Rectangle 9"/>
          <p:cNvSpPr/>
          <p:nvPr>
            <p:custDataLst>
              <p:tags r:id="rId3"/>
            </p:custDataLst>
          </p:nvPr>
        </p:nvSpPr>
        <p:spPr>
          <a:xfrm>
            <a:off x="139251" y="1433415"/>
            <a:ext cx="4694005" cy="2732884"/>
          </a:xfrm>
          <a:prstGeom prst="roundRect">
            <a:avLst/>
          </a:prstGeom>
          <a:solidFill>
            <a:srgbClr val="002060"/>
          </a:solidFill>
          <a:scene3d>
            <a:camera prst="orthographicFront"/>
            <a:lightRig rig="threePt" dir="t"/>
          </a:scene3d>
          <a:sp3d>
            <a:bevelT prst="angle"/>
          </a:sp3d>
        </p:spPr>
        <p:style>
          <a:lnRef idx="3">
            <a:schemeClr val="lt1"/>
          </a:lnRef>
          <a:fillRef idx="1">
            <a:schemeClr val="accent2"/>
          </a:fillRef>
          <a:effectRef idx="1">
            <a:schemeClr val="accent2"/>
          </a:effectRef>
          <a:fontRef idx="minor">
            <a:schemeClr val="lt1"/>
          </a:fontRef>
        </p:style>
        <p:txBody>
          <a:bodyPr anchor="ctr"/>
          <a:lstStyle/>
          <a:p>
            <a:pPr algn="just">
              <a:lnSpc>
                <a:spcPct val="150000"/>
              </a:lnSpc>
            </a:pPr>
            <a:r>
              <a:rPr lang="vi-VN" sz="2400" dirty="0">
                <a:solidFill>
                  <a:schemeClr val="bg1"/>
                </a:solidFill>
                <a:cs typeface="Arial" pitchFamily="34" charset="0"/>
              </a:rPr>
              <a:t>Sau khi quan sát </a:t>
            </a:r>
            <a:r>
              <a:rPr lang="vi-VN" sz="2400" dirty="0" smtClean="0">
                <a:solidFill>
                  <a:schemeClr val="bg1"/>
                </a:solidFill>
                <a:cs typeface="Arial" pitchFamily="34" charset="0"/>
              </a:rPr>
              <a:t>tranh</a:t>
            </a:r>
            <a:r>
              <a:rPr lang="en-US" sz="2400" dirty="0" smtClean="0">
                <a:solidFill>
                  <a:schemeClr val="bg1"/>
                </a:solidFill>
                <a:cs typeface="Arial" pitchFamily="34" charset="0"/>
              </a:rPr>
              <a:t>.</a:t>
            </a:r>
            <a:r>
              <a:rPr lang="vi-VN" sz="2400" dirty="0" smtClean="0">
                <a:solidFill>
                  <a:schemeClr val="bg1"/>
                </a:solidFill>
                <a:cs typeface="Arial" pitchFamily="34" charset="0"/>
              </a:rPr>
              <a:t> </a:t>
            </a:r>
            <a:r>
              <a:rPr lang="vi-VN" sz="2400" dirty="0"/>
              <a:t>Thực hành đo độ dài theo nhóm, mỗi HS dùng thước có vạch chia xăng-ti-mét để đo chiều dài mỗi băng </a:t>
            </a:r>
            <a:r>
              <a:rPr lang="vi-VN" sz="2400" dirty="0" smtClean="0"/>
              <a:t>giấy.</a:t>
            </a:r>
            <a:endParaRPr lang="en-US" sz="2400" dirty="0"/>
          </a:p>
        </p:txBody>
      </p:sp>
      <p:sp>
        <p:nvSpPr>
          <p:cNvPr id="6153" name="TextBox 5"/>
          <p:cNvSpPr txBox="1">
            <a:spLocks noChangeArrowheads="1"/>
          </p:cNvSpPr>
          <p:nvPr/>
        </p:nvSpPr>
        <p:spPr bwMode="auto">
          <a:xfrm>
            <a:off x="76200" y="4224355"/>
            <a:ext cx="8991600" cy="1569660"/>
          </a:xfrm>
          <a:prstGeom prst="rect">
            <a:avLst/>
          </a:prstGeom>
          <a:noFill/>
          <a:ln w="57150">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400" b="1" dirty="0" err="1">
                <a:solidFill>
                  <a:srgbClr val="006600"/>
                </a:solidFill>
                <a:latin typeface="Arial" pitchFamily="34" charset="0"/>
                <a:cs typeface="Arial" pitchFamily="34" charset="0"/>
              </a:rPr>
              <a:t>Yêu</a:t>
            </a:r>
            <a:r>
              <a:rPr lang="en-US" altLang="en-US" sz="2400" b="1" dirty="0">
                <a:solidFill>
                  <a:srgbClr val="006600"/>
                </a:solidFill>
                <a:latin typeface="Arial" pitchFamily="34" charset="0"/>
                <a:cs typeface="Arial" pitchFamily="34" charset="0"/>
              </a:rPr>
              <a:t> </a:t>
            </a:r>
            <a:r>
              <a:rPr lang="en-US" altLang="en-US" sz="2400" b="1" dirty="0" err="1">
                <a:solidFill>
                  <a:srgbClr val="006600"/>
                </a:solidFill>
                <a:latin typeface="Arial" pitchFamily="34" charset="0"/>
                <a:cs typeface="Arial" pitchFamily="34" charset="0"/>
              </a:rPr>
              <a:t>cầu</a:t>
            </a:r>
            <a:r>
              <a:rPr lang="en-US" altLang="en-US" sz="2400" b="1" dirty="0">
                <a:solidFill>
                  <a:srgbClr val="006600"/>
                </a:solidFill>
                <a:latin typeface="Arial" pitchFamily="34" charset="0"/>
                <a:cs typeface="Arial" pitchFamily="34" charset="0"/>
              </a:rPr>
              <a:t> </a:t>
            </a:r>
          </a:p>
          <a:p>
            <a:pPr algn="just" eaLnBrk="1" hangingPunct="1">
              <a:spcBef>
                <a:spcPct val="0"/>
              </a:spcBef>
              <a:buFontTx/>
              <a:buNone/>
            </a:pPr>
            <a:r>
              <a:rPr lang="en-US" altLang="en-US" sz="2400" b="1" dirty="0">
                <a:solidFill>
                  <a:srgbClr val="006600"/>
                </a:solidFill>
                <a:latin typeface="Arial" pitchFamily="34" charset="0"/>
                <a:cs typeface="Arial" pitchFamily="34" charset="0"/>
              </a:rPr>
              <a:t>- </a:t>
            </a:r>
            <a:r>
              <a:rPr lang="en-US" altLang="en-US" sz="2400" b="1" dirty="0" err="1">
                <a:solidFill>
                  <a:srgbClr val="006600"/>
                </a:solidFill>
                <a:latin typeface="Arial" pitchFamily="34" charset="0"/>
                <a:cs typeface="Arial" pitchFamily="34" charset="0"/>
              </a:rPr>
              <a:t>Làm</a:t>
            </a:r>
            <a:r>
              <a:rPr lang="en-US" altLang="en-US" sz="2400" b="1" dirty="0">
                <a:solidFill>
                  <a:srgbClr val="006600"/>
                </a:solidFill>
                <a:latin typeface="Arial" pitchFamily="34" charset="0"/>
                <a:cs typeface="Arial" pitchFamily="34" charset="0"/>
              </a:rPr>
              <a:t> </a:t>
            </a:r>
            <a:r>
              <a:rPr lang="en-US" altLang="en-US" sz="2400" b="1" dirty="0" err="1">
                <a:solidFill>
                  <a:srgbClr val="006600"/>
                </a:solidFill>
                <a:latin typeface="Arial" pitchFamily="34" charset="0"/>
                <a:cs typeface="Arial" pitchFamily="34" charset="0"/>
              </a:rPr>
              <a:t>việc</a:t>
            </a:r>
            <a:r>
              <a:rPr lang="en-US" altLang="en-US" sz="2400" b="1" dirty="0">
                <a:solidFill>
                  <a:srgbClr val="006600"/>
                </a:solidFill>
                <a:latin typeface="Arial" pitchFamily="34" charset="0"/>
                <a:cs typeface="Arial" pitchFamily="34" charset="0"/>
              </a:rPr>
              <a:t> </a:t>
            </a:r>
            <a:r>
              <a:rPr lang="en-US" altLang="en-US" sz="2400" b="1" dirty="0" err="1">
                <a:solidFill>
                  <a:srgbClr val="006600"/>
                </a:solidFill>
                <a:latin typeface="Arial" pitchFamily="34" charset="0"/>
                <a:cs typeface="Arial" pitchFamily="34" charset="0"/>
              </a:rPr>
              <a:t>theo</a:t>
            </a:r>
            <a:r>
              <a:rPr lang="en-US" altLang="en-US" sz="2400" b="1" dirty="0">
                <a:solidFill>
                  <a:srgbClr val="006600"/>
                </a:solidFill>
                <a:latin typeface="Arial" pitchFamily="34" charset="0"/>
                <a:cs typeface="Arial" pitchFamily="34" charset="0"/>
              </a:rPr>
              <a:t> </a:t>
            </a:r>
            <a:r>
              <a:rPr lang="en-US" altLang="en-US" sz="2400" b="1" dirty="0" err="1" smtClean="0">
                <a:solidFill>
                  <a:srgbClr val="006600"/>
                </a:solidFill>
                <a:latin typeface="Arial" pitchFamily="34" charset="0"/>
                <a:cs typeface="Arial" pitchFamily="34" charset="0"/>
              </a:rPr>
              <a:t>nhóm</a:t>
            </a:r>
            <a:r>
              <a:rPr lang="en-US" altLang="en-US" sz="2400" b="1" dirty="0" smtClean="0">
                <a:solidFill>
                  <a:srgbClr val="006600"/>
                </a:solidFill>
                <a:latin typeface="Arial" pitchFamily="34" charset="0"/>
                <a:cs typeface="Arial" pitchFamily="34" charset="0"/>
              </a:rPr>
              <a:t>.</a:t>
            </a:r>
            <a:endParaRPr lang="en-US" altLang="en-US" sz="2400" b="1" dirty="0">
              <a:solidFill>
                <a:srgbClr val="006600"/>
              </a:solidFill>
              <a:latin typeface="Arial" pitchFamily="34" charset="0"/>
              <a:cs typeface="Arial" pitchFamily="34" charset="0"/>
            </a:endParaRPr>
          </a:p>
          <a:p>
            <a:pPr algn="just">
              <a:spcBef>
                <a:spcPct val="0"/>
              </a:spcBef>
              <a:buNone/>
            </a:pPr>
            <a:r>
              <a:rPr lang="en-US" altLang="en-US" sz="2400" b="1" dirty="0">
                <a:solidFill>
                  <a:srgbClr val="006600"/>
                </a:solidFill>
                <a:latin typeface="Arial" pitchFamily="34" charset="0"/>
                <a:cs typeface="Arial" pitchFamily="34" charset="0"/>
              </a:rPr>
              <a:t>- </a:t>
            </a:r>
            <a:r>
              <a:rPr lang="en-US" altLang="en-US" sz="2400" b="1" dirty="0">
                <a:solidFill>
                  <a:srgbClr val="006600"/>
                </a:solidFill>
                <a:latin typeface="Arial" pitchFamily="34" charset="0"/>
                <a:cs typeface="Arial" pitchFamily="34" charset="0"/>
              </a:rPr>
              <a:t>R</a:t>
            </a:r>
            <a:r>
              <a:rPr lang="vi-VN" sz="2400" b="1" dirty="0" smtClean="0">
                <a:solidFill>
                  <a:srgbClr val="006600"/>
                </a:solidFill>
                <a:latin typeface="Arial" pitchFamily="34" charset="0"/>
                <a:cs typeface="Arial" pitchFamily="34" charset="0"/>
              </a:rPr>
              <a:t>ồi </a:t>
            </a:r>
            <a:r>
              <a:rPr lang="vi-VN" sz="2400" b="1" dirty="0">
                <a:solidFill>
                  <a:srgbClr val="006600"/>
                </a:solidFill>
                <a:latin typeface="Arial" pitchFamily="34" charset="0"/>
                <a:cs typeface="Arial" pitchFamily="34" charset="0"/>
              </a:rPr>
              <a:t>viết kết quả đo vào băng giấy</a:t>
            </a:r>
            <a:r>
              <a:rPr lang="en-US" altLang="en-US" sz="2400" b="1" dirty="0" smtClean="0">
                <a:solidFill>
                  <a:srgbClr val="006600"/>
                </a:solidFill>
                <a:latin typeface="Arial" pitchFamily="34" charset="0"/>
                <a:cs typeface="Arial" pitchFamily="34" charset="0"/>
              </a:rPr>
              <a:t>.</a:t>
            </a:r>
            <a:endParaRPr lang="en-US" altLang="en-US" sz="2400" b="1" dirty="0">
              <a:solidFill>
                <a:srgbClr val="006600"/>
              </a:solidFill>
              <a:latin typeface="Arial" pitchFamily="34" charset="0"/>
              <a:cs typeface="Arial" pitchFamily="34" charset="0"/>
            </a:endParaRPr>
          </a:p>
          <a:p>
            <a:pPr algn="just">
              <a:spcBef>
                <a:spcPct val="0"/>
              </a:spcBef>
              <a:buNone/>
            </a:pPr>
            <a:r>
              <a:rPr lang="en-US" altLang="en-US" sz="2400" b="1" dirty="0">
                <a:solidFill>
                  <a:srgbClr val="006600"/>
                </a:solidFill>
                <a:latin typeface="Arial" pitchFamily="34" charset="0"/>
                <a:cs typeface="Arial" pitchFamily="34" charset="0"/>
              </a:rPr>
              <a:t>- </a:t>
            </a:r>
            <a:r>
              <a:rPr lang="vi-VN" sz="2400" b="1" dirty="0">
                <a:solidFill>
                  <a:srgbClr val="006600"/>
                </a:solidFill>
                <a:latin typeface="Arial" pitchFamily="34" charset="0"/>
                <a:cs typeface="Arial" pitchFamily="34" charset="0"/>
              </a:rPr>
              <a:t>Đại diện một số nhóm báo cáo kết quả đo trước </a:t>
            </a:r>
            <a:r>
              <a:rPr lang="vi-VN" sz="2400" b="1" dirty="0" smtClean="0">
                <a:solidFill>
                  <a:srgbClr val="006600"/>
                </a:solidFill>
                <a:latin typeface="Arial" pitchFamily="34" charset="0"/>
                <a:cs typeface="Arial" pitchFamily="34" charset="0"/>
              </a:rPr>
              <a:t>lớp</a:t>
            </a:r>
            <a:r>
              <a:rPr lang="en-US" sz="2400" b="1" dirty="0" smtClean="0">
                <a:solidFill>
                  <a:srgbClr val="006600"/>
                </a:solidFill>
                <a:latin typeface="Arial" pitchFamily="34" charset="0"/>
                <a:cs typeface="Arial" pitchFamily="34" charset="0"/>
              </a:rPr>
              <a:t>.</a:t>
            </a:r>
            <a:endParaRPr lang="en-US" altLang="en-US" sz="2400" b="1" dirty="0">
              <a:solidFill>
                <a:srgbClr val="006600"/>
              </a:solidFill>
              <a:latin typeface="Arial" pitchFamily="34" charset="0"/>
              <a:cs typeface="Arial" pitchFamily="34" charset="0"/>
            </a:endParaRPr>
          </a:p>
        </p:txBody>
      </p:sp>
      <p:sp>
        <p:nvSpPr>
          <p:cNvPr id="6155" name="Line 12"/>
          <p:cNvSpPr>
            <a:spLocks noChangeShapeType="1"/>
          </p:cNvSpPr>
          <p:nvPr/>
        </p:nvSpPr>
        <p:spPr bwMode="auto">
          <a:xfrm>
            <a:off x="0" y="999668"/>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Text Box 6"/>
          <p:cNvSpPr txBox="1">
            <a:spLocks noChangeArrowheads="1"/>
          </p:cNvSpPr>
          <p:nvPr/>
        </p:nvSpPr>
        <p:spPr bwMode="auto">
          <a:xfrm>
            <a:off x="3781425" y="6706"/>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0</a:t>
            </a:r>
          </a:p>
        </p:txBody>
      </p:sp>
      <p:sp>
        <p:nvSpPr>
          <p:cNvPr id="13" name="Text Box 7"/>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a:t>
            </a:r>
          </a:p>
        </p:txBody>
      </p:sp>
      <p:sp>
        <p:nvSpPr>
          <p:cNvPr id="14" name="Text Box 8"/>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2</a:t>
            </a:r>
          </a:p>
        </p:txBody>
      </p:sp>
      <p:sp>
        <p:nvSpPr>
          <p:cNvPr id="15" name="Text Box 9"/>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3</a:t>
            </a:r>
          </a:p>
        </p:txBody>
      </p:sp>
      <p:sp>
        <p:nvSpPr>
          <p:cNvPr id="16" name="Text Box 10"/>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4</a:t>
            </a:r>
          </a:p>
        </p:txBody>
      </p:sp>
      <p:sp>
        <p:nvSpPr>
          <p:cNvPr id="17" name="Text Box 11"/>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5</a:t>
            </a:r>
          </a:p>
        </p:txBody>
      </p:sp>
      <p:sp>
        <p:nvSpPr>
          <p:cNvPr id="18" name="Text Box 12"/>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6</a:t>
            </a:r>
          </a:p>
        </p:txBody>
      </p:sp>
      <p:sp>
        <p:nvSpPr>
          <p:cNvPr id="19" name="Text Box 13"/>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7</a:t>
            </a:r>
          </a:p>
        </p:txBody>
      </p:sp>
      <p:sp>
        <p:nvSpPr>
          <p:cNvPr id="20" name="Text Box 14"/>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8</a:t>
            </a:r>
          </a:p>
        </p:txBody>
      </p:sp>
      <p:sp>
        <p:nvSpPr>
          <p:cNvPr id="21" name="Text Box 15"/>
          <p:cNvSpPr txBox="1">
            <a:spLocks noChangeArrowheads="1"/>
          </p:cNvSpPr>
          <p:nvPr/>
        </p:nvSpPr>
        <p:spPr bwMode="auto">
          <a:xfrm>
            <a:off x="3733800"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9</a:t>
            </a:r>
          </a:p>
        </p:txBody>
      </p:sp>
      <p:sp>
        <p:nvSpPr>
          <p:cNvPr id="22" name="Text Box 16"/>
          <p:cNvSpPr txBox="1">
            <a:spLocks noChangeArrowheads="1"/>
          </p:cNvSpPr>
          <p:nvPr/>
        </p:nvSpPr>
        <p:spPr bwMode="auto">
          <a:xfrm>
            <a:off x="3748089" y="27873"/>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10</a:t>
            </a:r>
          </a:p>
        </p:txBody>
      </p:sp>
      <p:sp>
        <p:nvSpPr>
          <p:cNvPr id="23" name="Text Box 17"/>
          <p:cNvSpPr txBox="1">
            <a:spLocks noChangeArrowheads="1"/>
          </p:cNvSpPr>
          <p:nvPr/>
        </p:nvSpPr>
        <p:spPr bwMode="auto">
          <a:xfrm>
            <a:off x="3748089" y="13320"/>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20</a:t>
            </a:r>
          </a:p>
        </p:txBody>
      </p:sp>
      <p:sp>
        <p:nvSpPr>
          <p:cNvPr id="24" name="Text Box 18"/>
          <p:cNvSpPr txBox="1">
            <a:spLocks noChangeArrowheads="1"/>
          </p:cNvSpPr>
          <p:nvPr/>
        </p:nvSpPr>
        <p:spPr bwMode="auto">
          <a:xfrm>
            <a:off x="3748089" y="91"/>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30</a:t>
            </a:r>
          </a:p>
        </p:txBody>
      </p:sp>
      <p:sp>
        <p:nvSpPr>
          <p:cNvPr id="25" name="Text Box 19"/>
          <p:cNvSpPr txBox="1">
            <a:spLocks noChangeArrowheads="1"/>
          </p:cNvSpPr>
          <p:nvPr/>
        </p:nvSpPr>
        <p:spPr bwMode="auto">
          <a:xfrm>
            <a:off x="3748089" y="14643"/>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40</a:t>
            </a:r>
          </a:p>
        </p:txBody>
      </p:sp>
      <p:sp>
        <p:nvSpPr>
          <p:cNvPr id="26" name="Text Box 20"/>
          <p:cNvSpPr txBox="1">
            <a:spLocks noChangeArrowheads="1"/>
          </p:cNvSpPr>
          <p:nvPr/>
        </p:nvSpPr>
        <p:spPr bwMode="auto">
          <a:xfrm>
            <a:off x="3748089" y="13320"/>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50</a:t>
            </a:r>
          </a:p>
        </p:txBody>
      </p:sp>
      <p:sp>
        <p:nvSpPr>
          <p:cNvPr id="27" name="Text Box 21"/>
          <p:cNvSpPr txBox="1">
            <a:spLocks noChangeArrowheads="1"/>
          </p:cNvSpPr>
          <p:nvPr/>
        </p:nvSpPr>
        <p:spPr bwMode="auto">
          <a:xfrm>
            <a:off x="3748089" y="13320"/>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60</a:t>
            </a:r>
          </a:p>
        </p:txBody>
      </p:sp>
      <p:sp>
        <p:nvSpPr>
          <p:cNvPr id="28" name="Text Box 22"/>
          <p:cNvSpPr txBox="1">
            <a:spLocks noChangeArrowheads="1"/>
          </p:cNvSpPr>
          <p:nvPr/>
        </p:nvSpPr>
        <p:spPr bwMode="auto">
          <a:xfrm>
            <a:off x="3748089" y="27873"/>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70</a:t>
            </a:r>
          </a:p>
        </p:txBody>
      </p:sp>
      <p:sp>
        <p:nvSpPr>
          <p:cNvPr id="29" name="Text Box 23"/>
          <p:cNvSpPr txBox="1">
            <a:spLocks noChangeArrowheads="1"/>
          </p:cNvSpPr>
          <p:nvPr/>
        </p:nvSpPr>
        <p:spPr bwMode="auto">
          <a:xfrm>
            <a:off x="3748089" y="14643"/>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80</a:t>
            </a:r>
          </a:p>
        </p:txBody>
      </p:sp>
      <p:sp>
        <p:nvSpPr>
          <p:cNvPr id="30" name="Text Box 24"/>
          <p:cNvSpPr txBox="1">
            <a:spLocks noChangeArrowheads="1"/>
          </p:cNvSpPr>
          <p:nvPr/>
        </p:nvSpPr>
        <p:spPr bwMode="auto">
          <a:xfrm>
            <a:off x="3748089" y="27873"/>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90</a:t>
            </a:r>
          </a:p>
        </p:txBody>
      </p:sp>
      <p:sp>
        <p:nvSpPr>
          <p:cNvPr id="31" name="Text Box 25"/>
          <p:cNvSpPr txBox="1">
            <a:spLocks noChangeArrowheads="1"/>
          </p:cNvSpPr>
          <p:nvPr/>
        </p:nvSpPr>
        <p:spPr bwMode="auto">
          <a:xfrm>
            <a:off x="3810000" y="27873"/>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100</a:t>
            </a:r>
          </a:p>
        </p:txBody>
      </p:sp>
      <p:sp>
        <p:nvSpPr>
          <p:cNvPr id="32" name="Text Box 26"/>
          <p:cNvSpPr txBox="1">
            <a:spLocks noChangeArrowheads="1"/>
          </p:cNvSpPr>
          <p:nvPr/>
        </p:nvSpPr>
        <p:spPr bwMode="auto">
          <a:xfrm>
            <a:off x="3810000" y="27873"/>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110</a:t>
            </a:r>
          </a:p>
        </p:txBody>
      </p:sp>
      <p:sp>
        <p:nvSpPr>
          <p:cNvPr id="33" name="Text Box 27"/>
          <p:cNvSpPr txBox="1">
            <a:spLocks noChangeArrowheads="1"/>
          </p:cNvSpPr>
          <p:nvPr/>
        </p:nvSpPr>
        <p:spPr bwMode="auto">
          <a:xfrm>
            <a:off x="3810000" y="27873"/>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120</a:t>
            </a:r>
          </a:p>
        </p:txBody>
      </p:sp>
      <p:sp>
        <p:nvSpPr>
          <p:cNvPr id="36" name="Text Box 27"/>
          <p:cNvSpPr txBox="1">
            <a:spLocks noChangeArrowheads="1"/>
          </p:cNvSpPr>
          <p:nvPr/>
        </p:nvSpPr>
        <p:spPr bwMode="auto">
          <a:xfrm>
            <a:off x="3781425" y="10264"/>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smtClean="0">
                <a:solidFill>
                  <a:srgbClr val="FF0066"/>
                </a:solidFill>
                <a:latin typeface=".VnTifani Heavy" pitchFamily="34" charset="0"/>
              </a:rPr>
              <a:t>130</a:t>
            </a:r>
            <a:endParaRPr lang="en-US" altLang="vi-VN" sz="5400">
              <a:solidFill>
                <a:srgbClr val="FF0066"/>
              </a:solidFill>
              <a:latin typeface=".VnTifani Heavy" pitchFamily="34" charset="0"/>
            </a:endParaRPr>
          </a:p>
        </p:txBody>
      </p:sp>
      <p:sp>
        <p:nvSpPr>
          <p:cNvPr id="37" name="Text Box 27"/>
          <p:cNvSpPr txBox="1">
            <a:spLocks noChangeArrowheads="1"/>
          </p:cNvSpPr>
          <p:nvPr/>
        </p:nvSpPr>
        <p:spPr bwMode="auto">
          <a:xfrm>
            <a:off x="3757612" y="0"/>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smtClean="0">
                <a:solidFill>
                  <a:srgbClr val="FF0066"/>
                </a:solidFill>
                <a:latin typeface=".VnTifani Heavy" pitchFamily="34" charset="0"/>
              </a:rPr>
              <a:t>140</a:t>
            </a:r>
            <a:endParaRPr lang="en-US" altLang="vi-VN" sz="5400">
              <a:solidFill>
                <a:srgbClr val="FF0066"/>
              </a:solidFill>
              <a:latin typeface=".VnTifani Heavy" pitchFamily="34" charset="0"/>
            </a:endParaRPr>
          </a:p>
        </p:txBody>
      </p:sp>
      <p:sp>
        <p:nvSpPr>
          <p:cNvPr id="38" name="Text Box 27"/>
          <p:cNvSpPr txBox="1">
            <a:spLocks noChangeArrowheads="1"/>
          </p:cNvSpPr>
          <p:nvPr/>
        </p:nvSpPr>
        <p:spPr bwMode="auto">
          <a:xfrm>
            <a:off x="3733800" y="27873"/>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smtClean="0">
                <a:solidFill>
                  <a:srgbClr val="FF0066"/>
                </a:solidFill>
                <a:latin typeface=".VnTifani Heavy" pitchFamily="34" charset="0"/>
              </a:rPr>
              <a:t>150</a:t>
            </a:r>
            <a:endParaRPr lang="en-US" altLang="vi-VN" sz="5400">
              <a:solidFill>
                <a:srgbClr val="FF0066"/>
              </a:solidFill>
              <a:latin typeface=".VnTifani Heavy" pitchFamily="34" charset="0"/>
            </a:endParaRPr>
          </a:p>
        </p:txBody>
      </p:sp>
      <p:sp>
        <p:nvSpPr>
          <p:cNvPr id="39" name="Text Box 27"/>
          <p:cNvSpPr txBox="1">
            <a:spLocks noChangeArrowheads="1"/>
          </p:cNvSpPr>
          <p:nvPr/>
        </p:nvSpPr>
        <p:spPr bwMode="auto">
          <a:xfrm>
            <a:off x="3757612" y="0"/>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smtClean="0">
                <a:solidFill>
                  <a:srgbClr val="FF0066"/>
                </a:solidFill>
                <a:latin typeface=".VnTifani Heavy" pitchFamily="34" charset="0"/>
              </a:rPr>
              <a:t>160</a:t>
            </a:r>
            <a:endParaRPr lang="en-US" altLang="vi-VN" sz="5400">
              <a:solidFill>
                <a:srgbClr val="FF0066"/>
              </a:solidFill>
              <a:latin typeface=".VnTifani Heavy" pitchFamily="34" charset="0"/>
            </a:endParaRPr>
          </a:p>
        </p:txBody>
      </p:sp>
      <p:sp>
        <p:nvSpPr>
          <p:cNvPr id="40" name="Text Box 27"/>
          <p:cNvSpPr txBox="1">
            <a:spLocks noChangeArrowheads="1"/>
          </p:cNvSpPr>
          <p:nvPr/>
        </p:nvSpPr>
        <p:spPr bwMode="auto">
          <a:xfrm>
            <a:off x="3757612" y="20300"/>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smtClean="0">
                <a:solidFill>
                  <a:srgbClr val="FF0066"/>
                </a:solidFill>
                <a:latin typeface=".VnTifani Heavy" pitchFamily="34" charset="0"/>
              </a:rPr>
              <a:t>170</a:t>
            </a:r>
            <a:endParaRPr lang="en-US" altLang="vi-VN" sz="5400">
              <a:solidFill>
                <a:srgbClr val="FF0066"/>
              </a:solidFill>
              <a:latin typeface=".VnTifani Heavy" pitchFamily="34" charset="0"/>
            </a:endParaRPr>
          </a:p>
        </p:txBody>
      </p:sp>
      <p:sp>
        <p:nvSpPr>
          <p:cNvPr id="41" name="Text Box 27"/>
          <p:cNvSpPr txBox="1">
            <a:spLocks noChangeArrowheads="1"/>
          </p:cNvSpPr>
          <p:nvPr/>
        </p:nvSpPr>
        <p:spPr bwMode="auto">
          <a:xfrm>
            <a:off x="3757612" y="27873"/>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smtClean="0">
                <a:solidFill>
                  <a:srgbClr val="FF0066"/>
                </a:solidFill>
                <a:latin typeface=".VnTifani Heavy" pitchFamily="34" charset="0"/>
              </a:rPr>
              <a:t>180</a:t>
            </a:r>
            <a:endParaRPr lang="en-US" altLang="vi-VN" sz="5400">
              <a:solidFill>
                <a:srgbClr val="FF0066"/>
              </a:solidFill>
              <a:latin typeface=".VnTifani Heavy" pitchFamily="34" charset="0"/>
            </a:endParaRPr>
          </a:p>
        </p:txBody>
      </p:sp>
      <p:pic>
        <p:nvPicPr>
          <p:cNvPr id="35" name="Picture 34" descr="BELLS2~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590925" y="-27873"/>
            <a:ext cx="21669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3" descr="BELLS2~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562350" y="-1597"/>
            <a:ext cx="21669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4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93756" y="1743667"/>
            <a:ext cx="3291335" cy="2054324"/>
          </a:xfrm>
          <a:prstGeom prst="rect">
            <a:avLst/>
          </a:prstGeom>
        </p:spPr>
      </p:pic>
    </p:spTree>
    <p:extLst>
      <p:ext uri="{BB962C8B-B14F-4D97-AF65-F5344CB8AC3E}">
        <p14:creationId xmlns:p14="http://schemas.microsoft.com/office/powerpoint/2010/main" val="30198127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1"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0" fill="hold"/>
                                        <p:tgtEl>
                                          <p:spTgt spid="12"/>
                                        </p:tgtEl>
                                        <p:attrNameLst>
                                          <p:attrName>ppt_w</p:attrName>
                                        </p:attrNameLst>
                                      </p:cBhvr>
                                      <p:tavLst>
                                        <p:tav tm="0">
                                          <p:val>
                                            <p:strVal val="#ppt_w+.3"/>
                                          </p:val>
                                        </p:tav>
                                        <p:tav tm="100000">
                                          <p:val>
                                            <p:strVal val="#ppt_w"/>
                                          </p:val>
                                        </p:tav>
                                      </p:tavLst>
                                    </p:anim>
                                    <p:anim calcmode="lin" valueType="num">
                                      <p:cBhvr>
                                        <p:cTn id="8" dur="2000" fill="hold"/>
                                        <p:tgtEl>
                                          <p:spTgt spid="12"/>
                                        </p:tgtEl>
                                        <p:attrNameLst>
                                          <p:attrName>ppt_h</p:attrName>
                                        </p:attrNameLst>
                                      </p:cBhvr>
                                      <p:tavLst>
                                        <p:tav tm="0">
                                          <p:val>
                                            <p:strVal val="#ppt_h"/>
                                          </p:val>
                                        </p:tav>
                                        <p:tav tm="100000">
                                          <p:val>
                                            <p:strVal val="#ppt_h"/>
                                          </p:val>
                                        </p:tav>
                                      </p:tavLst>
                                    </p:anim>
                                    <p:animEffect transition="in" filter="fade">
                                      <p:cBhvr>
                                        <p:cTn id="9" dur="2000"/>
                                        <p:tgtEl>
                                          <p:spTgt spid="12"/>
                                        </p:tgtEl>
                                      </p:cBhvr>
                                    </p:animEffect>
                                  </p:childTnLst>
                                </p:cTn>
                              </p:par>
                              <p:par>
                                <p:cTn id="10" presetID="50" presetClass="entr" presetSubtype="0" decel="100000" fill="hold" grpId="1"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2000" fill="hold"/>
                                        <p:tgtEl>
                                          <p:spTgt spid="13"/>
                                        </p:tgtEl>
                                        <p:attrNameLst>
                                          <p:attrName>ppt_w</p:attrName>
                                        </p:attrNameLst>
                                      </p:cBhvr>
                                      <p:tavLst>
                                        <p:tav tm="0">
                                          <p:val>
                                            <p:strVal val="#ppt_w+.3"/>
                                          </p:val>
                                        </p:tav>
                                        <p:tav tm="100000">
                                          <p:val>
                                            <p:strVal val="#ppt_w"/>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animEffect transition="in" filter="fade">
                                      <p:cBhvr>
                                        <p:cTn id="14" dur="2000"/>
                                        <p:tgtEl>
                                          <p:spTgt spid="13"/>
                                        </p:tgtEl>
                                      </p:cBhvr>
                                    </p:animEffect>
                                  </p:childTnLst>
                                </p:cTn>
                              </p:par>
                              <p:par>
                                <p:cTn id="15" presetID="50" presetClass="entr" presetSubtype="0" decel="100000" fill="hold" grpId="1"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2000" fill="hold"/>
                                        <p:tgtEl>
                                          <p:spTgt spid="14"/>
                                        </p:tgtEl>
                                        <p:attrNameLst>
                                          <p:attrName>ppt_w</p:attrName>
                                        </p:attrNameLst>
                                      </p:cBhvr>
                                      <p:tavLst>
                                        <p:tav tm="0">
                                          <p:val>
                                            <p:strVal val="#ppt_w+.3"/>
                                          </p:val>
                                        </p:tav>
                                        <p:tav tm="100000">
                                          <p:val>
                                            <p:strVal val="#ppt_w"/>
                                          </p:val>
                                        </p:tav>
                                      </p:tavLst>
                                    </p:anim>
                                    <p:anim calcmode="lin" valueType="num">
                                      <p:cBhvr>
                                        <p:cTn id="18" dur="2000" fill="hold"/>
                                        <p:tgtEl>
                                          <p:spTgt spid="14"/>
                                        </p:tgtEl>
                                        <p:attrNameLst>
                                          <p:attrName>ppt_h</p:attrName>
                                        </p:attrNameLst>
                                      </p:cBhvr>
                                      <p:tavLst>
                                        <p:tav tm="0">
                                          <p:val>
                                            <p:strVal val="#ppt_h"/>
                                          </p:val>
                                        </p:tav>
                                        <p:tav tm="100000">
                                          <p:val>
                                            <p:strVal val="#ppt_h"/>
                                          </p:val>
                                        </p:tav>
                                      </p:tavLst>
                                    </p:anim>
                                    <p:animEffect transition="in" filter="fade">
                                      <p:cBhvr>
                                        <p:cTn id="19" dur="2000"/>
                                        <p:tgtEl>
                                          <p:spTgt spid="14"/>
                                        </p:tgtEl>
                                      </p:cBhvr>
                                    </p:animEffect>
                                  </p:childTnLst>
                                </p:cTn>
                              </p:par>
                              <p:par>
                                <p:cTn id="20" presetID="50" presetClass="entr" presetSubtype="0" decel="100000" fill="hold" grpId="1"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2000" fill="hold"/>
                                        <p:tgtEl>
                                          <p:spTgt spid="15"/>
                                        </p:tgtEl>
                                        <p:attrNameLst>
                                          <p:attrName>ppt_w</p:attrName>
                                        </p:attrNameLst>
                                      </p:cBhvr>
                                      <p:tavLst>
                                        <p:tav tm="0">
                                          <p:val>
                                            <p:strVal val="#ppt_w+.3"/>
                                          </p:val>
                                        </p:tav>
                                        <p:tav tm="100000">
                                          <p:val>
                                            <p:strVal val="#ppt_w"/>
                                          </p:val>
                                        </p:tav>
                                      </p:tavLst>
                                    </p:anim>
                                    <p:anim calcmode="lin" valueType="num">
                                      <p:cBhvr>
                                        <p:cTn id="23" dur="2000" fill="hold"/>
                                        <p:tgtEl>
                                          <p:spTgt spid="15"/>
                                        </p:tgtEl>
                                        <p:attrNameLst>
                                          <p:attrName>ppt_h</p:attrName>
                                        </p:attrNameLst>
                                      </p:cBhvr>
                                      <p:tavLst>
                                        <p:tav tm="0">
                                          <p:val>
                                            <p:strVal val="#ppt_h"/>
                                          </p:val>
                                        </p:tav>
                                        <p:tav tm="100000">
                                          <p:val>
                                            <p:strVal val="#ppt_h"/>
                                          </p:val>
                                        </p:tav>
                                      </p:tavLst>
                                    </p:anim>
                                    <p:animEffect transition="in" filter="fade">
                                      <p:cBhvr>
                                        <p:cTn id="24" dur="2000"/>
                                        <p:tgtEl>
                                          <p:spTgt spid="15"/>
                                        </p:tgtEl>
                                      </p:cBhvr>
                                    </p:animEffect>
                                  </p:childTnLst>
                                </p:cTn>
                              </p:par>
                              <p:par>
                                <p:cTn id="25" presetID="50" presetClass="entr" presetSubtype="0" decel="100000" fill="hold" grpId="1"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2000" fill="hold"/>
                                        <p:tgtEl>
                                          <p:spTgt spid="16"/>
                                        </p:tgtEl>
                                        <p:attrNameLst>
                                          <p:attrName>ppt_w</p:attrName>
                                        </p:attrNameLst>
                                      </p:cBhvr>
                                      <p:tavLst>
                                        <p:tav tm="0">
                                          <p:val>
                                            <p:strVal val="#ppt_w+.3"/>
                                          </p:val>
                                        </p:tav>
                                        <p:tav tm="100000">
                                          <p:val>
                                            <p:strVal val="#ppt_w"/>
                                          </p:val>
                                        </p:tav>
                                      </p:tavLst>
                                    </p:anim>
                                    <p:anim calcmode="lin" valueType="num">
                                      <p:cBhvr>
                                        <p:cTn id="28" dur="2000" fill="hold"/>
                                        <p:tgtEl>
                                          <p:spTgt spid="16"/>
                                        </p:tgtEl>
                                        <p:attrNameLst>
                                          <p:attrName>ppt_h</p:attrName>
                                        </p:attrNameLst>
                                      </p:cBhvr>
                                      <p:tavLst>
                                        <p:tav tm="0">
                                          <p:val>
                                            <p:strVal val="#ppt_h"/>
                                          </p:val>
                                        </p:tav>
                                        <p:tav tm="100000">
                                          <p:val>
                                            <p:strVal val="#ppt_h"/>
                                          </p:val>
                                        </p:tav>
                                      </p:tavLst>
                                    </p:anim>
                                    <p:animEffect transition="in" filter="fade">
                                      <p:cBhvr>
                                        <p:cTn id="29" dur="2000"/>
                                        <p:tgtEl>
                                          <p:spTgt spid="16"/>
                                        </p:tgtEl>
                                      </p:cBhvr>
                                    </p:animEffect>
                                  </p:childTnLst>
                                </p:cTn>
                              </p:par>
                              <p:par>
                                <p:cTn id="30" presetID="50" presetClass="entr" presetSubtype="0" decel="100000" fill="hold" grpId="1"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2000" fill="hold"/>
                                        <p:tgtEl>
                                          <p:spTgt spid="17"/>
                                        </p:tgtEl>
                                        <p:attrNameLst>
                                          <p:attrName>ppt_w</p:attrName>
                                        </p:attrNameLst>
                                      </p:cBhvr>
                                      <p:tavLst>
                                        <p:tav tm="0">
                                          <p:val>
                                            <p:strVal val="#ppt_w+.3"/>
                                          </p:val>
                                        </p:tav>
                                        <p:tav tm="100000">
                                          <p:val>
                                            <p:strVal val="#ppt_w"/>
                                          </p:val>
                                        </p:tav>
                                      </p:tavLst>
                                    </p:anim>
                                    <p:anim calcmode="lin" valueType="num">
                                      <p:cBhvr>
                                        <p:cTn id="33" dur="2000" fill="hold"/>
                                        <p:tgtEl>
                                          <p:spTgt spid="17"/>
                                        </p:tgtEl>
                                        <p:attrNameLst>
                                          <p:attrName>ppt_h</p:attrName>
                                        </p:attrNameLst>
                                      </p:cBhvr>
                                      <p:tavLst>
                                        <p:tav tm="0">
                                          <p:val>
                                            <p:strVal val="#ppt_h"/>
                                          </p:val>
                                        </p:tav>
                                        <p:tav tm="100000">
                                          <p:val>
                                            <p:strVal val="#ppt_h"/>
                                          </p:val>
                                        </p:tav>
                                      </p:tavLst>
                                    </p:anim>
                                    <p:animEffect transition="in" filter="fade">
                                      <p:cBhvr>
                                        <p:cTn id="34" dur="2000"/>
                                        <p:tgtEl>
                                          <p:spTgt spid="17"/>
                                        </p:tgtEl>
                                      </p:cBhvr>
                                    </p:animEffect>
                                  </p:childTnLst>
                                </p:cTn>
                              </p:par>
                              <p:par>
                                <p:cTn id="35" presetID="50" presetClass="entr" presetSubtype="0" decel="100000" fill="hold" grpId="1"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2000" fill="hold"/>
                                        <p:tgtEl>
                                          <p:spTgt spid="18"/>
                                        </p:tgtEl>
                                        <p:attrNameLst>
                                          <p:attrName>ppt_w</p:attrName>
                                        </p:attrNameLst>
                                      </p:cBhvr>
                                      <p:tavLst>
                                        <p:tav tm="0">
                                          <p:val>
                                            <p:strVal val="#ppt_w+.3"/>
                                          </p:val>
                                        </p:tav>
                                        <p:tav tm="100000">
                                          <p:val>
                                            <p:strVal val="#ppt_w"/>
                                          </p:val>
                                        </p:tav>
                                      </p:tavLst>
                                    </p:anim>
                                    <p:anim calcmode="lin" valueType="num">
                                      <p:cBhvr>
                                        <p:cTn id="38" dur="2000" fill="hold"/>
                                        <p:tgtEl>
                                          <p:spTgt spid="18"/>
                                        </p:tgtEl>
                                        <p:attrNameLst>
                                          <p:attrName>ppt_h</p:attrName>
                                        </p:attrNameLst>
                                      </p:cBhvr>
                                      <p:tavLst>
                                        <p:tav tm="0">
                                          <p:val>
                                            <p:strVal val="#ppt_h"/>
                                          </p:val>
                                        </p:tav>
                                        <p:tav tm="100000">
                                          <p:val>
                                            <p:strVal val="#ppt_h"/>
                                          </p:val>
                                        </p:tav>
                                      </p:tavLst>
                                    </p:anim>
                                    <p:animEffect transition="in" filter="fade">
                                      <p:cBhvr>
                                        <p:cTn id="39" dur="2000"/>
                                        <p:tgtEl>
                                          <p:spTgt spid="18"/>
                                        </p:tgtEl>
                                      </p:cBhvr>
                                    </p:animEffect>
                                  </p:childTnLst>
                                </p:cTn>
                              </p:par>
                              <p:par>
                                <p:cTn id="40" presetID="50" presetClass="entr" presetSubtype="0" decel="100000" fill="hold" grpId="1" nodeType="with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2000" fill="hold"/>
                                        <p:tgtEl>
                                          <p:spTgt spid="19"/>
                                        </p:tgtEl>
                                        <p:attrNameLst>
                                          <p:attrName>ppt_w</p:attrName>
                                        </p:attrNameLst>
                                      </p:cBhvr>
                                      <p:tavLst>
                                        <p:tav tm="0">
                                          <p:val>
                                            <p:strVal val="#ppt_w+.3"/>
                                          </p:val>
                                        </p:tav>
                                        <p:tav tm="100000">
                                          <p:val>
                                            <p:strVal val="#ppt_w"/>
                                          </p:val>
                                        </p:tav>
                                      </p:tavLst>
                                    </p:anim>
                                    <p:anim calcmode="lin" valueType="num">
                                      <p:cBhvr>
                                        <p:cTn id="43" dur="2000" fill="hold"/>
                                        <p:tgtEl>
                                          <p:spTgt spid="19"/>
                                        </p:tgtEl>
                                        <p:attrNameLst>
                                          <p:attrName>ppt_h</p:attrName>
                                        </p:attrNameLst>
                                      </p:cBhvr>
                                      <p:tavLst>
                                        <p:tav tm="0">
                                          <p:val>
                                            <p:strVal val="#ppt_h"/>
                                          </p:val>
                                        </p:tav>
                                        <p:tav tm="100000">
                                          <p:val>
                                            <p:strVal val="#ppt_h"/>
                                          </p:val>
                                        </p:tav>
                                      </p:tavLst>
                                    </p:anim>
                                    <p:animEffect transition="in" filter="fade">
                                      <p:cBhvr>
                                        <p:cTn id="44" dur="2000"/>
                                        <p:tgtEl>
                                          <p:spTgt spid="19"/>
                                        </p:tgtEl>
                                      </p:cBhvr>
                                    </p:animEffect>
                                  </p:childTnLst>
                                </p:cTn>
                              </p:par>
                              <p:par>
                                <p:cTn id="45" presetID="50" presetClass="entr" presetSubtype="0" decel="100000" fill="hold" grpId="1" nodeType="with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2000" fill="hold"/>
                                        <p:tgtEl>
                                          <p:spTgt spid="20"/>
                                        </p:tgtEl>
                                        <p:attrNameLst>
                                          <p:attrName>ppt_w</p:attrName>
                                        </p:attrNameLst>
                                      </p:cBhvr>
                                      <p:tavLst>
                                        <p:tav tm="0">
                                          <p:val>
                                            <p:strVal val="#ppt_w+.3"/>
                                          </p:val>
                                        </p:tav>
                                        <p:tav tm="100000">
                                          <p:val>
                                            <p:strVal val="#ppt_w"/>
                                          </p:val>
                                        </p:tav>
                                      </p:tavLst>
                                    </p:anim>
                                    <p:anim calcmode="lin" valueType="num">
                                      <p:cBhvr>
                                        <p:cTn id="48" dur="2000" fill="hold"/>
                                        <p:tgtEl>
                                          <p:spTgt spid="20"/>
                                        </p:tgtEl>
                                        <p:attrNameLst>
                                          <p:attrName>ppt_h</p:attrName>
                                        </p:attrNameLst>
                                      </p:cBhvr>
                                      <p:tavLst>
                                        <p:tav tm="0">
                                          <p:val>
                                            <p:strVal val="#ppt_h"/>
                                          </p:val>
                                        </p:tav>
                                        <p:tav tm="100000">
                                          <p:val>
                                            <p:strVal val="#ppt_h"/>
                                          </p:val>
                                        </p:tav>
                                      </p:tavLst>
                                    </p:anim>
                                    <p:animEffect transition="in" filter="fade">
                                      <p:cBhvr>
                                        <p:cTn id="49" dur="2000"/>
                                        <p:tgtEl>
                                          <p:spTgt spid="20"/>
                                        </p:tgtEl>
                                      </p:cBhvr>
                                    </p:animEffect>
                                  </p:childTnLst>
                                </p:cTn>
                              </p:par>
                              <p:par>
                                <p:cTn id="50" presetID="50" presetClass="entr" presetSubtype="0" decel="100000" fill="hold" grpId="1" nodeType="with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2000" fill="hold"/>
                                        <p:tgtEl>
                                          <p:spTgt spid="21"/>
                                        </p:tgtEl>
                                        <p:attrNameLst>
                                          <p:attrName>ppt_w</p:attrName>
                                        </p:attrNameLst>
                                      </p:cBhvr>
                                      <p:tavLst>
                                        <p:tav tm="0">
                                          <p:val>
                                            <p:strVal val="#ppt_w+.3"/>
                                          </p:val>
                                        </p:tav>
                                        <p:tav tm="100000">
                                          <p:val>
                                            <p:strVal val="#ppt_w"/>
                                          </p:val>
                                        </p:tav>
                                      </p:tavLst>
                                    </p:anim>
                                    <p:anim calcmode="lin" valueType="num">
                                      <p:cBhvr>
                                        <p:cTn id="53" dur="2000" fill="hold"/>
                                        <p:tgtEl>
                                          <p:spTgt spid="21"/>
                                        </p:tgtEl>
                                        <p:attrNameLst>
                                          <p:attrName>ppt_h</p:attrName>
                                        </p:attrNameLst>
                                      </p:cBhvr>
                                      <p:tavLst>
                                        <p:tav tm="0">
                                          <p:val>
                                            <p:strVal val="#ppt_h"/>
                                          </p:val>
                                        </p:tav>
                                        <p:tav tm="100000">
                                          <p:val>
                                            <p:strVal val="#ppt_h"/>
                                          </p:val>
                                        </p:tav>
                                      </p:tavLst>
                                    </p:anim>
                                    <p:animEffect transition="in" filter="fade">
                                      <p:cBhvr>
                                        <p:cTn id="54" dur="2000"/>
                                        <p:tgtEl>
                                          <p:spTgt spid="21"/>
                                        </p:tgtEl>
                                      </p:cBhvr>
                                    </p:animEffect>
                                  </p:childTnLst>
                                </p:cTn>
                              </p:par>
                              <p:par>
                                <p:cTn id="55" presetID="50" presetClass="entr" presetSubtype="0" decel="100000" fill="hold" grpId="1" nodeType="with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p:cTn id="57" dur="2000" fill="hold"/>
                                        <p:tgtEl>
                                          <p:spTgt spid="22"/>
                                        </p:tgtEl>
                                        <p:attrNameLst>
                                          <p:attrName>ppt_w</p:attrName>
                                        </p:attrNameLst>
                                      </p:cBhvr>
                                      <p:tavLst>
                                        <p:tav tm="0">
                                          <p:val>
                                            <p:strVal val="#ppt_w+.3"/>
                                          </p:val>
                                        </p:tav>
                                        <p:tav tm="100000">
                                          <p:val>
                                            <p:strVal val="#ppt_w"/>
                                          </p:val>
                                        </p:tav>
                                      </p:tavLst>
                                    </p:anim>
                                    <p:anim calcmode="lin" valueType="num">
                                      <p:cBhvr>
                                        <p:cTn id="58" dur="2000" fill="hold"/>
                                        <p:tgtEl>
                                          <p:spTgt spid="22"/>
                                        </p:tgtEl>
                                        <p:attrNameLst>
                                          <p:attrName>ppt_h</p:attrName>
                                        </p:attrNameLst>
                                      </p:cBhvr>
                                      <p:tavLst>
                                        <p:tav tm="0">
                                          <p:val>
                                            <p:strVal val="#ppt_h"/>
                                          </p:val>
                                        </p:tav>
                                        <p:tav tm="100000">
                                          <p:val>
                                            <p:strVal val="#ppt_h"/>
                                          </p:val>
                                        </p:tav>
                                      </p:tavLst>
                                    </p:anim>
                                    <p:animEffect transition="in" filter="fade">
                                      <p:cBhvr>
                                        <p:cTn id="59" dur="2000"/>
                                        <p:tgtEl>
                                          <p:spTgt spid="22"/>
                                        </p:tgtEl>
                                      </p:cBhvr>
                                    </p:animEffect>
                                  </p:childTnLst>
                                </p:cTn>
                              </p:par>
                              <p:par>
                                <p:cTn id="60" presetID="50" presetClass="entr" presetSubtype="0" decel="100000" fill="hold" grpId="1" nodeType="withEffect">
                                  <p:stCondLst>
                                    <p:cond delay="0"/>
                                  </p:stCondLst>
                                  <p:childTnLst>
                                    <p:set>
                                      <p:cBhvr>
                                        <p:cTn id="61" dur="1" fill="hold">
                                          <p:stCondLst>
                                            <p:cond delay="0"/>
                                          </p:stCondLst>
                                        </p:cTn>
                                        <p:tgtEl>
                                          <p:spTgt spid="23"/>
                                        </p:tgtEl>
                                        <p:attrNameLst>
                                          <p:attrName>style.visibility</p:attrName>
                                        </p:attrNameLst>
                                      </p:cBhvr>
                                      <p:to>
                                        <p:strVal val="visible"/>
                                      </p:to>
                                    </p:set>
                                    <p:anim calcmode="lin" valueType="num">
                                      <p:cBhvr>
                                        <p:cTn id="62" dur="2000" fill="hold"/>
                                        <p:tgtEl>
                                          <p:spTgt spid="23"/>
                                        </p:tgtEl>
                                        <p:attrNameLst>
                                          <p:attrName>ppt_w</p:attrName>
                                        </p:attrNameLst>
                                      </p:cBhvr>
                                      <p:tavLst>
                                        <p:tav tm="0">
                                          <p:val>
                                            <p:strVal val="#ppt_w+.3"/>
                                          </p:val>
                                        </p:tav>
                                        <p:tav tm="100000">
                                          <p:val>
                                            <p:strVal val="#ppt_w"/>
                                          </p:val>
                                        </p:tav>
                                      </p:tavLst>
                                    </p:anim>
                                    <p:anim calcmode="lin" valueType="num">
                                      <p:cBhvr>
                                        <p:cTn id="63" dur="2000" fill="hold"/>
                                        <p:tgtEl>
                                          <p:spTgt spid="23"/>
                                        </p:tgtEl>
                                        <p:attrNameLst>
                                          <p:attrName>ppt_h</p:attrName>
                                        </p:attrNameLst>
                                      </p:cBhvr>
                                      <p:tavLst>
                                        <p:tav tm="0">
                                          <p:val>
                                            <p:strVal val="#ppt_h"/>
                                          </p:val>
                                        </p:tav>
                                        <p:tav tm="100000">
                                          <p:val>
                                            <p:strVal val="#ppt_h"/>
                                          </p:val>
                                        </p:tav>
                                      </p:tavLst>
                                    </p:anim>
                                    <p:animEffect transition="in" filter="fade">
                                      <p:cBhvr>
                                        <p:cTn id="64" dur="2000"/>
                                        <p:tgtEl>
                                          <p:spTgt spid="23"/>
                                        </p:tgtEl>
                                      </p:cBhvr>
                                    </p:animEffect>
                                  </p:childTnLst>
                                </p:cTn>
                              </p:par>
                              <p:par>
                                <p:cTn id="65" presetID="50" presetClass="entr" presetSubtype="0" decel="100000" fill="hold" grpId="1"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2000" fill="hold"/>
                                        <p:tgtEl>
                                          <p:spTgt spid="24"/>
                                        </p:tgtEl>
                                        <p:attrNameLst>
                                          <p:attrName>ppt_w</p:attrName>
                                        </p:attrNameLst>
                                      </p:cBhvr>
                                      <p:tavLst>
                                        <p:tav tm="0">
                                          <p:val>
                                            <p:strVal val="#ppt_w+.3"/>
                                          </p:val>
                                        </p:tav>
                                        <p:tav tm="100000">
                                          <p:val>
                                            <p:strVal val="#ppt_w"/>
                                          </p:val>
                                        </p:tav>
                                      </p:tavLst>
                                    </p:anim>
                                    <p:anim calcmode="lin" valueType="num">
                                      <p:cBhvr>
                                        <p:cTn id="68" dur="2000" fill="hold"/>
                                        <p:tgtEl>
                                          <p:spTgt spid="24"/>
                                        </p:tgtEl>
                                        <p:attrNameLst>
                                          <p:attrName>ppt_h</p:attrName>
                                        </p:attrNameLst>
                                      </p:cBhvr>
                                      <p:tavLst>
                                        <p:tav tm="0">
                                          <p:val>
                                            <p:strVal val="#ppt_h"/>
                                          </p:val>
                                        </p:tav>
                                        <p:tav tm="100000">
                                          <p:val>
                                            <p:strVal val="#ppt_h"/>
                                          </p:val>
                                        </p:tav>
                                      </p:tavLst>
                                    </p:anim>
                                    <p:animEffect transition="in" filter="fade">
                                      <p:cBhvr>
                                        <p:cTn id="69" dur="2000"/>
                                        <p:tgtEl>
                                          <p:spTgt spid="24"/>
                                        </p:tgtEl>
                                      </p:cBhvr>
                                    </p:animEffect>
                                  </p:childTnLst>
                                </p:cTn>
                              </p:par>
                              <p:par>
                                <p:cTn id="70" presetID="50" presetClass="entr" presetSubtype="0" decel="100000" fill="hold" grpId="1" nodeType="withEffect">
                                  <p:stCondLst>
                                    <p:cond delay="0"/>
                                  </p:stCondLst>
                                  <p:childTnLst>
                                    <p:set>
                                      <p:cBhvr>
                                        <p:cTn id="71" dur="1" fill="hold">
                                          <p:stCondLst>
                                            <p:cond delay="0"/>
                                          </p:stCondLst>
                                        </p:cTn>
                                        <p:tgtEl>
                                          <p:spTgt spid="25"/>
                                        </p:tgtEl>
                                        <p:attrNameLst>
                                          <p:attrName>style.visibility</p:attrName>
                                        </p:attrNameLst>
                                      </p:cBhvr>
                                      <p:to>
                                        <p:strVal val="visible"/>
                                      </p:to>
                                    </p:set>
                                    <p:anim calcmode="lin" valueType="num">
                                      <p:cBhvr>
                                        <p:cTn id="72" dur="2000" fill="hold"/>
                                        <p:tgtEl>
                                          <p:spTgt spid="25"/>
                                        </p:tgtEl>
                                        <p:attrNameLst>
                                          <p:attrName>ppt_w</p:attrName>
                                        </p:attrNameLst>
                                      </p:cBhvr>
                                      <p:tavLst>
                                        <p:tav tm="0">
                                          <p:val>
                                            <p:strVal val="#ppt_w+.3"/>
                                          </p:val>
                                        </p:tav>
                                        <p:tav tm="100000">
                                          <p:val>
                                            <p:strVal val="#ppt_w"/>
                                          </p:val>
                                        </p:tav>
                                      </p:tavLst>
                                    </p:anim>
                                    <p:anim calcmode="lin" valueType="num">
                                      <p:cBhvr>
                                        <p:cTn id="73" dur="2000" fill="hold"/>
                                        <p:tgtEl>
                                          <p:spTgt spid="25"/>
                                        </p:tgtEl>
                                        <p:attrNameLst>
                                          <p:attrName>ppt_h</p:attrName>
                                        </p:attrNameLst>
                                      </p:cBhvr>
                                      <p:tavLst>
                                        <p:tav tm="0">
                                          <p:val>
                                            <p:strVal val="#ppt_h"/>
                                          </p:val>
                                        </p:tav>
                                        <p:tav tm="100000">
                                          <p:val>
                                            <p:strVal val="#ppt_h"/>
                                          </p:val>
                                        </p:tav>
                                      </p:tavLst>
                                    </p:anim>
                                    <p:animEffect transition="in" filter="fade">
                                      <p:cBhvr>
                                        <p:cTn id="74" dur="2000"/>
                                        <p:tgtEl>
                                          <p:spTgt spid="25"/>
                                        </p:tgtEl>
                                      </p:cBhvr>
                                    </p:animEffect>
                                  </p:childTnLst>
                                </p:cTn>
                              </p:par>
                              <p:par>
                                <p:cTn id="75" presetID="50" presetClass="entr" presetSubtype="0" decel="100000" fill="hold" grpId="1" nodeType="withEffect">
                                  <p:stCondLst>
                                    <p:cond delay="0"/>
                                  </p:stCondLst>
                                  <p:childTnLst>
                                    <p:set>
                                      <p:cBhvr>
                                        <p:cTn id="76" dur="1" fill="hold">
                                          <p:stCondLst>
                                            <p:cond delay="0"/>
                                          </p:stCondLst>
                                        </p:cTn>
                                        <p:tgtEl>
                                          <p:spTgt spid="26"/>
                                        </p:tgtEl>
                                        <p:attrNameLst>
                                          <p:attrName>style.visibility</p:attrName>
                                        </p:attrNameLst>
                                      </p:cBhvr>
                                      <p:to>
                                        <p:strVal val="visible"/>
                                      </p:to>
                                    </p:set>
                                    <p:anim calcmode="lin" valueType="num">
                                      <p:cBhvr>
                                        <p:cTn id="77" dur="2000" fill="hold"/>
                                        <p:tgtEl>
                                          <p:spTgt spid="26"/>
                                        </p:tgtEl>
                                        <p:attrNameLst>
                                          <p:attrName>ppt_w</p:attrName>
                                        </p:attrNameLst>
                                      </p:cBhvr>
                                      <p:tavLst>
                                        <p:tav tm="0">
                                          <p:val>
                                            <p:strVal val="#ppt_w+.3"/>
                                          </p:val>
                                        </p:tav>
                                        <p:tav tm="100000">
                                          <p:val>
                                            <p:strVal val="#ppt_w"/>
                                          </p:val>
                                        </p:tav>
                                      </p:tavLst>
                                    </p:anim>
                                    <p:anim calcmode="lin" valueType="num">
                                      <p:cBhvr>
                                        <p:cTn id="78" dur="2000" fill="hold"/>
                                        <p:tgtEl>
                                          <p:spTgt spid="26"/>
                                        </p:tgtEl>
                                        <p:attrNameLst>
                                          <p:attrName>ppt_h</p:attrName>
                                        </p:attrNameLst>
                                      </p:cBhvr>
                                      <p:tavLst>
                                        <p:tav tm="0">
                                          <p:val>
                                            <p:strVal val="#ppt_h"/>
                                          </p:val>
                                        </p:tav>
                                        <p:tav tm="100000">
                                          <p:val>
                                            <p:strVal val="#ppt_h"/>
                                          </p:val>
                                        </p:tav>
                                      </p:tavLst>
                                    </p:anim>
                                    <p:animEffect transition="in" filter="fade">
                                      <p:cBhvr>
                                        <p:cTn id="79" dur="2000"/>
                                        <p:tgtEl>
                                          <p:spTgt spid="26"/>
                                        </p:tgtEl>
                                      </p:cBhvr>
                                    </p:animEffect>
                                  </p:childTnLst>
                                </p:cTn>
                              </p:par>
                              <p:par>
                                <p:cTn id="80" presetID="50" presetClass="entr" presetSubtype="0" decel="100000" fill="hold" grpId="1" nodeType="withEffect">
                                  <p:stCondLst>
                                    <p:cond delay="0"/>
                                  </p:stCondLst>
                                  <p:childTnLst>
                                    <p:set>
                                      <p:cBhvr>
                                        <p:cTn id="81" dur="1" fill="hold">
                                          <p:stCondLst>
                                            <p:cond delay="0"/>
                                          </p:stCondLst>
                                        </p:cTn>
                                        <p:tgtEl>
                                          <p:spTgt spid="27"/>
                                        </p:tgtEl>
                                        <p:attrNameLst>
                                          <p:attrName>style.visibility</p:attrName>
                                        </p:attrNameLst>
                                      </p:cBhvr>
                                      <p:to>
                                        <p:strVal val="visible"/>
                                      </p:to>
                                    </p:set>
                                    <p:anim calcmode="lin" valueType="num">
                                      <p:cBhvr>
                                        <p:cTn id="82" dur="2000" fill="hold"/>
                                        <p:tgtEl>
                                          <p:spTgt spid="27"/>
                                        </p:tgtEl>
                                        <p:attrNameLst>
                                          <p:attrName>ppt_w</p:attrName>
                                        </p:attrNameLst>
                                      </p:cBhvr>
                                      <p:tavLst>
                                        <p:tav tm="0">
                                          <p:val>
                                            <p:strVal val="#ppt_w+.3"/>
                                          </p:val>
                                        </p:tav>
                                        <p:tav tm="100000">
                                          <p:val>
                                            <p:strVal val="#ppt_w"/>
                                          </p:val>
                                        </p:tav>
                                      </p:tavLst>
                                    </p:anim>
                                    <p:anim calcmode="lin" valueType="num">
                                      <p:cBhvr>
                                        <p:cTn id="83" dur="2000" fill="hold"/>
                                        <p:tgtEl>
                                          <p:spTgt spid="27"/>
                                        </p:tgtEl>
                                        <p:attrNameLst>
                                          <p:attrName>ppt_h</p:attrName>
                                        </p:attrNameLst>
                                      </p:cBhvr>
                                      <p:tavLst>
                                        <p:tav tm="0">
                                          <p:val>
                                            <p:strVal val="#ppt_h"/>
                                          </p:val>
                                        </p:tav>
                                        <p:tav tm="100000">
                                          <p:val>
                                            <p:strVal val="#ppt_h"/>
                                          </p:val>
                                        </p:tav>
                                      </p:tavLst>
                                    </p:anim>
                                    <p:animEffect transition="in" filter="fade">
                                      <p:cBhvr>
                                        <p:cTn id="84" dur="2000"/>
                                        <p:tgtEl>
                                          <p:spTgt spid="27"/>
                                        </p:tgtEl>
                                      </p:cBhvr>
                                    </p:animEffect>
                                  </p:childTnLst>
                                </p:cTn>
                              </p:par>
                              <p:par>
                                <p:cTn id="85" presetID="50" presetClass="entr" presetSubtype="0" decel="100000" fill="hold" grpId="1" nodeType="with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2000" fill="hold"/>
                                        <p:tgtEl>
                                          <p:spTgt spid="28"/>
                                        </p:tgtEl>
                                        <p:attrNameLst>
                                          <p:attrName>ppt_w</p:attrName>
                                        </p:attrNameLst>
                                      </p:cBhvr>
                                      <p:tavLst>
                                        <p:tav tm="0">
                                          <p:val>
                                            <p:strVal val="#ppt_w+.3"/>
                                          </p:val>
                                        </p:tav>
                                        <p:tav tm="100000">
                                          <p:val>
                                            <p:strVal val="#ppt_w"/>
                                          </p:val>
                                        </p:tav>
                                      </p:tavLst>
                                    </p:anim>
                                    <p:anim calcmode="lin" valueType="num">
                                      <p:cBhvr>
                                        <p:cTn id="88" dur="2000" fill="hold"/>
                                        <p:tgtEl>
                                          <p:spTgt spid="28"/>
                                        </p:tgtEl>
                                        <p:attrNameLst>
                                          <p:attrName>ppt_h</p:attrName>
                                        </p:attrNameLst>
                                      </p:cBhvr>
                                      <p:tavLst>
                                        <p:tav tm="0">
                                          <p:val>
                                            <p:strVal val="#ppt_h"/>
                                          </p:val>
                                        </p:tav>
                                        <p:tav tm="100000">
                                          <p:val>
                                            <p:strVal val="#ppt_h"/>
                                          </p:val>
                                        </p:tav>
                                      </p:tavLst>
                                    </p:anim>
                                    <p:animEffect transition="in" filter="fade">
                                      <p:cBhvr>
                                        <p:cTn id="89" dur="2000"/>
                                        <p:tgtEl>
                                          <p:spTgt spid="28"/>
                                        </p:tgtEl>
                                      </p:cBhvr>
                                    </p:animEffect>
                                  </p:childTnLst>
                                </p:cTn>
                              </p:par>
                              <p:par>
                                <p:cTn id="90" presetID="50" presetClass="entr" presetSubtype="0" decel="100000" fill="hold" grpId="1"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p:cTn id="92" dur="2000" fill="hold"/>
                                        <p:tgtEl>
                                          <p:spTgt spid="29"/>
                                        </p:tgtEl>
                                        <p:attrNameLst>
                                          <p:attrName>ppt_w</p:attrName>
                                        </p:attrNameLst>
                                      </p:cBhvr>
                                      <p:tavLst>
                                        <p:tav tm="0">
                                          <p:val>
                                            <p:strVal val="#ppt_w+.3"/>
                                          </p:val>
                                        </p:tav>
                                        <p:tav tm="100000">
                                          <p:val>
                                            <p:strVal val="#ppt_w"/>
                                          </p:val>
                                        </p:tav>
                                      </p:tavLst>
                                    </p:anim>
                                    <p:anim calcmode="lin" valueType="num">
                                      <p:cBhvr>
                                        <p:cTn id="93" dur="2000" fill="hold"/>
                                        <p:tgtEl>
                                          <p:spTgt spid="29"/>
                                        </p:tgtEl>
                                        <p:attrNameLst>
                                          <p:attrName>ppt_h</p:attrName>
                                        </p:attrNameLst>
                                      </p:cBhvr>
                                      <p:tavLst>
                                        <p:tav tm="0">
                                          <p:val>
                                            <p:strVal val="#ppt_h"/>
                                          </p:val>
                                        </p:tav>
                                        <p:tav tm="100000">
                                          <p:val>
                                            <p:strVal val="#ppt_h"/>
                                          </p:val>
                                        </p:tav>
                                      </p:tavLst>
                                    </p:anim>
                                    <p:animEffect transition="in" filter="fade">
                                      <p:cBhvr>
                                        <p:cTn id="94" dur="2000"/>
                                        <p:tgtEl>
                                          <p:spTgt spid="29"/>
                                        </p:tgtEl>
                                      </p:cBhvr>
                                    </p:animEffect>
                                  </p:childTnLst>
                                </p:cTn>
                              </p:par>
                              <p:par>
                                <p:cTn id="95" presetID="50" presetClass="entr" presetSubtype="0" decel="100000" fill="hold" grpId="1" nodeType="with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p:cTn id="97" dur="2000" fill="hold"/>
                                        <p:tgtEl>
                                          <p:spTgt spid="30"/>
                                        </p:tgtEl>
                                        <p:attrNameLst>
                                          <p:attrName>ppt_w</p:attrName>
                                        </p:attrNameLst>
                                      </p:cBhvr>
                                      <p:tavLst>
                                        <p:tav tm="0">
                                          <p:val>
                                            <p:strVal val="#ppt_w+.3"/>
                                          </p:val>
                                        </p:tav>
                                        <p:tav tm="100000">
                                          <p:val>
                                            <p:strVal val="#ppt_w"/>
                                          </p:val>
                                        </p:tav>
                                      </p:tavLst>
                                    </p:anim>
                                    <p:anim calcmode="lin" valueType="num">
                                      <p:cBhvr>
                                        <p:cTn id="98" dur="2000" fill="hold"/>
                                        <p:tgtEl>
                                          <p:spTgt spid="30"/>
                                        </p:tgtEl>
                                        <p:attrNameLst>
                                          <p:attrName>ppt_h</p:attrName>
                                        </p:attrNameLst>
                                      </p:cBhvr>
                                      <p:tavLst>
                                        <p:tav tm="0">
                                          <p:val>
                                            <p:strVal val="#ppt_h"/>
                                          </p:val>
                                        </p:tav>
                                        <p:tav tm="100000">
                                          <p:val>
                                            <p:strVal val="#ppt_h"/>
                                          </p:val>
                                        </p:tav>
                                      </p:tavLst>
                                    </p:anim>
                                    <p:animEffect transition="in" filter="fade">
                                      <p:cBhvr>
                                        <p:cTn id="99" dur="2000"/>
                                        <p:tgtEl>
                                          <p:spTgt spid="30"/>
                                        </p:tgtEl>
                                      </p:cBhvr>
                                    </p:animEffect>
                                  </p:childTnLst>
                                </p:cTn>
                              </p:par>
                              <p:par>
                                <p:cTn id="100" presetID="50" presetClass="entr" presetSubtype="0" decel="100000" fill="hold" grpId="1" nodeType="with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2000" fill="hold"/>
                                        <p:tgtEl>
                                          <p:spTgt spid="31"/>
                                        </p:tgtEl>
                                        <p:attrNameLst>
                                          <p:attrName>ppt_w</p:attrName>
                                        </p:attrNameLst>
                                      </p:cBhvr>
                                      <p:tavLst>
                                        <p:tav tm="0">
                                          <p:val>
                                            <p:strVal val="#ppt_w+.3"/>
                                          </p:val>
                                        </p:tav>
                                        <p:tav tm="100000">
                                          <p:val>
                                            <p:strVal val="#ppt_w"/>
                                          </p:val>
                                        </p:tav>
                                      </p:tavLst>
                                    </p:anim>
                                    <p:anim calcmode="lin" valueType="num">
                                      <p:cBhvr>
                                        <p:cTn id="103" dur="2000" fill="hold"/>
                                        <p:tgtEl>
                                          <p:spTgt spid="31"/>
                                        </p:tgtEl>
                                        <p:attrNameLst>
                                          <p:attrName>ppt_h</p:attrName>
                                        </p:attrNameLst>
                                      </p:cBhvr>
                                      <p:tavLst>
                                        <p:tav tm="0">
                                          <p:val>
                                            <p:strVal val="#ppt_h"/>
                                          </p:val>
                                        </p:tav>
                                        <p:tav tm="100000">
                                          <p:val>
                                            <p:strVal val="#ppt_h"/>
                                          </p:val>
                                        </p:tav>
                                      </p:tavLst>
                                    </p:anim>
                                    <p:animEffect transition="in" filter="fade">
                                      <p:cBhvr>
                                        <p:cTn id="104" dur="2000"/>
                                        <p:tgtEl>
                                          <p:spTgt spid="31"/>
                                        </p:tgtEl>
                                      </p:cBhvr>
                                    </p:animEffect>
                                  </p:childTnLst>
                                </p:cTn>
                              </p:par>
                              <p:par>
                                <p:cTn id="105" presetID="50" presetClass="entr" presetSubtype="0" decel="100000" fill="hold" grpId="1" nodeType="withEffect">
                                  <p:stCondLst>
                                    <p:cond delay="0"/>
                                  </p:stCondLst>
                                  <p:childTnLst>
                                    <p:set>
                                      <p:cBhvr>
                                        <p:cTn id="106" dur="1" fill="hold">
                                          <p:stCondLst>
                                            <p:cond delay="0"/>
                                          </p:stCondLst>
                                        </p:cTn>
                                        <p:tgtEl>
                                          <p:spTgt spid="32"/>
                                        </p:tgtEl>
                                        <p:attrNameLst>
                                          <p:attrName>style.visibility</p:attrName>
                                        </p:attrNameLst>
                                      </p:cBhvr>
                                      <p:to>
                                        <p:strVal val="visible"/>
                                      </p:to>
                                    </p:set>
                                    <p:anim calcmode="lin" valueType="num">
                                      <p:cBhvr>
                                        <p:cTn id="107" dur="2000" fill="hold"/>
                                        <p:tgtEl>
                                          <p:spTgt spid="32"/>
                                        </p:tgtEl>
                                        <p:attrNameLst>
                                          <p:attrName>ppt_w</p:attrName>
                                        </p:attrNameLst>
                                      </p:cBhvr>
                                      <p:tavLst>
                                        <p:tav tm="0">
                                          <p:val>
                                            <p:strVal val="#ppt_w+.3"/>
                                          </p:val>
                                        </p:tav>
                                        <p:tav tm="100000">
                                          <p:val>
                                            <p:strVal val="#ppt_w"/>
                                          </p:val>
                                        </p:tav>
                                      </p:tavLst>
                                    </p:anim>
                                    <p:anim calcmode="lin" valueType="num">
                                      <p:cBhvr>
                                        <p:cTn id="108" dur="2000" fill="hold"/>
                                        <p:tgtEl>
                                          <p:spTgt spid="32"/>
                                        </p:tgtEl>
                                        <p:attrNameLst>
                                          <p:attrName>ppt_h</p:attrName>
                                        </p:attrNameLst>
                                      </p:cBhvr>
                                      <p:tavLst>
                                        <p:tav tm="0">
                                          <p:val>
                                            <p:strVal val="#ppt_h"/>
                                          </p:val>
                                        </p:tav>
                                        <p:tav tm="100000">
                                          <p:val>
                                            <p:strVal val="#ppt_h"/>
                                          </p:val>
                                        </p:tav>
                                      </p:tavLst>
                                    </p:anim>
                                    <p:animEffect transition="in" filter="fade">
                                      <p:cBhvr>
                                        <p:cTn id="109" dur="2000"/>
                                        <p:tgtEl>
                                          <p:spTgt spid="32"/>
                                        </p:tgtEl>
                                      </p:cBhvr>
                                    </p:animEffect>
                                  </p:childTnLst>
                                </p:cTn>
                              </p:par>
                              <p:par>
                                <p:cTn id="110" presetID="50" presetClass="entr" presetSubtype="0" decel="100000" fill="hold" grpId="1" nodeType="with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p:cTn id="112" dur="2000" fill="hold"/>
                                        <p:tgtEl>
                                          <p:spTgt spid="33"/>
                                        </p:tgtEl>
                                        <p:attrNameLst>
                                          <p:attrName>ppt_w</p:attrName>
                                        </p:attrNameLst>
                                      </p:cBhvr>
                                      <p:tavLst>
                                        <p:tav tm="0">
                                          <p:val>
                                            <p:strVal val="#ppt_w+.3"/>
                                          </p:val>
                                        </p:tav>
                                        <p:tav tm="100000">
                                          <p:val>
                                            <p:strVal val="#ppt_w"/>
                                          </p:val>
                                        </p:tav>
                                      </p:tavLst>
                                    </p:anim>
                                    <p:anim calcmode="lin" valueType="num">
                                      <p:cBhvr>
                                        <p:cTn id="113" dur="2000" fill="hold"/>
                                        <p:tgtEl>
                                          <p:spTgt spid="33"/>
                                        </p:tgtEl>
                                        <p:attrNameLst>
                                          <p:attrName>ppt_h</p:attrName>
                                        </p:attrNameLst>
                                      </p:cBhvr>
                                      <p:tavLst>
                                        <p:tav tm="0">
                                          <p:val>
                                            <p:strVal val="#ppt_h"/>
                                          </p:val>
                                        </p:tav>
                                        <p:tav tm="100000">
                                          <p:val>
                                            <p:strVal val="#ppt_h"/>
                                          </p:val>
                                        </p:tav>
                                      </p:tavLst>
                                    </p:anim>
                                    <p:animEffect transition="in" filter="fade">
                                      <p:cBhvr>
                                        <p:cTn id="114" dur="2000"/>
                                        <p:tgtEl>
                                          <p:spTgt spid="33"/>
                                        </p:tgtEl>
                                      </p:cBhvr>
                                    </p:animEffect>
                                  </p:childTnLst>
                                </p:cTn>
                              </p:par>
                              <p:par>
                                <p:cTn id="115" presetID="50" presetClass="entr" presetSubtype="0" decel="100000" fill="hold" grpId="1" nodeType="withEffect">
                                  <p:stCondLst>
                                    <p:cond delay="0"/>
                                  </p:stCondLst>
                                  <p:childTnLst>
                                    <p:set>
                                      <p:cBhvr>
                                        <p:cTn id="116" dur="1" fill="hold">
                                          <p:stCondLst>
                                            <p:cond delay="0"/>
                                          </p:stCondLst>
                                        </p:cTn>
                                        <p:tgtEl>
                                          <p:spTgt spid="36"/>
                                        </p:tgtEl>
                                        <p:attrNameLst>
                                          <p:attrName>style.visibility</p:attrName>
                                        </p:attrNameLst>
                                      </p:cBhvr>
                                      <p:to>
                                        <p:strVal val="visible"/>
                                      </p:to>
                                    </p:set>
                                    <p:anim calcmode="lin" valueType="num">
                                      <p:cBhvr>
                                        <p:cTn id="117" dur="2000" fill="hold"/>
                                        <p:tgtEl>
                                          <p:spTgt spid="36"/>
                                        </p:tgtEl>
                                        <p:attrNameLst>
                                          <p:attrName>ppt_w</p:attrName>
                                        </p:attrNameLst>
                                      </p:cBhvr>
                                      <p:tavLst>
                                        <p:tav tm="0">
                                          <p:val>
                                            <p:strVal val="#ppt_w+.3"/>
                                          </p:val>
                                        </p:tav>
                                        <p:tav tm="100000">
                                          <p:val>
                                            <p:strVal val="#ppt_w"/>
                                          </p:val>
                                        </p:tav>
                                      </p:tavLst>
                                    </p:anim>
                                    <p:anim calcmode="lin" valueType="num">
                                      <p:cBhvr>
                                        <p:cTn id="118" dur="2000" fill="hold"/>
                                        <p:tgtEl>
                                          <p:spTgt spid="36"/>
                                        </p:tgtEl>
                                        <p:attrNameLst>
                                          <p:attrName>ppt_h</p:attrName>
                                        </p:attrNameLst>
                                      </p:cBhvr>
                                      <p:tavLst>
                                        <p:tav tm="0">
                                          <p:val>
                                            <p:strVal val="#ppt_h"/>
                                          </p:val>
                                        </p:tav>
                                        <p:tav tm="100000">
                                          <p:val>
                                            <p:strVal val="#ppt_h"/>
                                          </p:val>
                                        </p:tav>
                                      </p:tavLst>
                                    </p:anim>
                                    <p:animEffect transition="in" filter="fade">
                                      <p:cBhvr>
                                        <p:cTn id="119" dur="2000"/>
                                        <p:tgtEl>
                                          <p:spTgt spid="36"/>
                                        </p:tgtEl>
                                      </p:cBhvr>
                                    </p:animEffect>
                                  </p:childTnLst>
                                </p:cTn>
                              </p:par>
                              <p:par>
                                <p:cTn id="120" presetID="50" presetClass="entr" presetSubtype="0" decel="100000" fill="hold" grpId="1" nodeType="withEffect">
                                  <p:stCondLst>
                                    <p:cond delay="0"/>
                                  </p:stCondLst>
                                  <p:childTnLst>
                                    <p:set>
                                      <p:cBhvr>
                                        <p:cTn id="121" dur="1" fill="hold">
                                          <p:stCondLst>
                                            <p:cond delay="0"/>
                                          </p:stCondLst>
                                        </p:cTn>
                                        <p:tgtEl>
                                          <p:spTgt spid="37"/>
                                        </p:tgtEl>
                                        <p:attrNameLst>
                                          <p:attrName>style.visibility</p:attrName>
                                        </p:attrNameLst>
                                      </p:cBhvr>
                                      <p:to>
                                        <p:strVal val="visible"/>
                                      </p:to>
                                    </p:set>
                                    <p:anim calcmode="lin" valueType="num">
                                      <p:cBhvr>
                                        <p:cTn id="122" dur="2000" fill="hold"/>
                                        <p:tgtEl>
                                          <p:spTgt spid="37"/>
                                        </p:tgtEl>
                                        <p:attrNameLst>
                                          <p:attrName>ppt_w</p:attrName>
                                        </p:attrNameLst>
                                      </p:cBhvr>
                                      <p:tavLst>
                                        <p:tav tm="0">
                                          <p:val>
                                            <p:strVal val="#ppt_w+.3"/>
                                          </p:val>
                                        </p:tav>
                                        <p:tav tm="100000">
                                          <p:val>
                                            <p:strVal val="#ppt_w"/>
                                          </p:val>
                                        </p:tav>
                                      </p:tavLst>
                                    </p:anim>
                                    <p:anim calcmode="lin" valueType="num">
                                      <p:cBhvr>
                                        <p:cTn id="123" dur="2000" fill="hold"/>
                                        <p:tgtEl>
                                          <p:spTgt spid="37"/>
                                        </p:tgtEl>
                                        <p:attrNameLst>
                                          <p:attrName>ppt_h</p:attrName>
                                        </p:attrNameLst>
                                      </p:cBhvr>
                                      <p:tavLst>
                                        <p:tav tm="0">
                                          <p:val>
                                            <p:strVal val="#ppt_h"/>
                                          </p:val>
                                        </p:tav>
                                        <p:tav tm="100000">
                                          <p:val>
                                            <p:strVal val="#ppt_h"/>
                                          </p:val>
                                        </p:tav>
                                      </p:tavLst>
                                    </p:anim>
                                    <p:animEffect transition="in" filter="fade">
                                      <p:cBhvr>
                                        <p:cTn id="124" dur="2000"/>
                                        <p:tgtEl>
                                          <p:spTgt spid="37"/>
                                        </p:tgtEl>
                                      </p:cBhvr>
                                    </p:animEffect>
                                  </p:childTnLst>
                                </p:cTn>
                              </p:par>
                              <p:par>
                                <p:cTn id="125" presetID="50" presetClass="entr" presetSubtype="0" decel="100000" fill="hold" grpId="1" nodeType="withEffect">
                                  <p:stCondLst>
                                    <p:cond delay="0"/>
                                  </p:stCondLst>
                                  <p:childTnLst>
                                    <p:set>
                                      <p:cBhvr>
                                        <p:cTn id="126" dur="1" fill="hold">
                                          <p:stCondLst>
                                            <p:cond delay="0"/>
                                          </p:stCondLst>
                                        </p:cTn>
                                        <p:tgtEl>
                                          <p:spTgt spid="38"/>
                                        </p:tgtEl>
                                        <p:attrNameLst>
                                          <p:attrName>style.visibility</p:attrName>
                                        </p:attrNameLst>
                                      </p:cBhvr>
                                      <p:to>
                                        <p:strVal val="visible"/>
                                      </p:to>
                                    </p:set>
                                    <p:anim calcmode="lin" valueType="num">
                                      <p:cBhvr>
                                        <p:cTn id="127" dur="2000" fill="hold"/>
                                        <p:tgtEl>
                                          <p:spTgt spid="38"/>
                                        </p:tgtEl>
                                        <p:attrNameLst>
                                          <p:attrName>ppt_w</p:attrName>
                                        </p:attrNameLst>
                                      </p:cBhvr>
                                      <p:tavLst>
                                        <p:tav tm="0">
                                          <p:val>
                                            <p:strVal val="#ppt_w+.3"/>
                                          </p:val>
                                        </p:tav>
                                        <p:tav tm="100000">
                                          <p:val>
                                            <p:strVal val="#ppt_w"/>
                                          </p:val>
                                        </p:tav>
                                      </p:tavLst>
                                    </p:anim>
                                    <p:anim calcmode="lin" valueType="num">
                                      <p:cBhvr>
                                        <p:cTn id="128" dur="2000" fill="hold"/>
                                        <p:tgtEl>
                                          <p:spTgt spid="38"/>
                                        </p:tgtEl>
                                        <p:attrNameLst>
                                          <p:attrName>ppt_h</p:attrName>
                                        </p:attrNameLst>
                                      </p:cBhvr>
                                      <p:tavLst>
                                        <p:tav tm="0">
                                          <p:val>
                                            <p:strVal val="#ppt_h"/>
                                          </p:val>
                                        </p:tav>
                                        <p:tav tm="100000">
                                          <p:val>
                                            <p:strVal val="#ppt_h"/>
                                          </p:val>
                                        </p:tav>
                                      </p:tavLst>
                                    </p:anim>
                                    <p:animEffect transition="in" filter="fade">
                                      <p:cBhvr>
                                        <p:cTn id="129" dur="2000"/>
                                        <p:tgtEl>
                                          <p:spTgt spid="38"/>
                                        </p:tgtEl>
                                      </p:cBhvr>
                                    </p:animEffect>
                                  </p:childTnLst>
                                </p:cTn>
                              </p:par>
                              <p:par>
                                <p:cTn id="130" presetID="50" presetClass="entr" presetSubtype="0" decel="100000" fill="hold" grpId="1" nodeType="withEffect">
                                  <p:stCondLst>
                                    <p:cond delay="0"/>
                                  </p:stCondLst>
                                  <p:childTnLst>
                                    <p:set>
                                      <p:cBhvr>
                                        <p:cTn id="131" dur="1" fill="hold">
                                          <p:stCondLst>
                                            <p:cond delay="0"/>
                                          </p:stCondLst>
                                        </p:cTn>
                                        <p:tgtEl>
                                          <p:spTgt spid="39"/>
                                        </p:tgtEl>
                                        <p:attrNameLst>
                                          <p:attrName>style.visibility</p:attrName>
                                        </p:attrNameLst>
                                      </p:cBhvr>
                                      <p:to>
                                        <p:strVal val="visible"/>
                                      </p:to>
                                    </p:set>
                                    <p:anim calcmode="lin" valueType="num">
                                      <p:cBhvr>
                                        <p:cTn id="132" dur="2000" fill="hold"/>
                                        <p:tgtEl>
                                          <p:spTgt spid="39"/>
                                        </p:tgtEl>
                                        <p:attrNameLst>
                                          <p:attrName>ppt_w</p:attrName>
                                        </p:attrNameLst>
                                      </p:cBhvr>
                                      <p:tavLst>
                                        <p:tav tm="0">
                                          <p:val>
                                            <p:strVal val="#ppt_w+.3"/>
                                          </p:val>
                                        </p:tav>
                                        <p:tav tm="100000">
                                          <p:val>
                                            <p:strVal val="#ppt_w"/>
                                          </p:val>
                                        </p:tav>
                                      </p:tavLst>
                                    </p:anim>
                                    <p:anim calcmode="lin" valueType="num">
                                      <p:cBhvr>
                                        <p:cTn id="133" dur="2000" fill="hold"/>
                                        <p:tgtEl>
                                          <p:spTgt spid="39"/>
                                        </p:tgtEl>
                                        <p:attrNameLst>
                                          <p:attrName>ppt_h</p:attrName>
                                        </p:attrNameLst>
                                      </p:cBhvr>
                                      <p:tavLst>
                                        <p:tav tm="0">
                                          <p:val>
                                            <p:strVal val="#ppt_h"/>
                                          </p:val>
                                        </p:tav>
                                        <p:tav tm="100000">
                                          <p:val>
                                            <p:strVal val="#ppt_h"/>
                                          </p:val>
                                        </p:tav>
                                      </p:tavLst>
                                    </p:anim>
                                    <p:animEffect transition="in" filter="fade">
                                      <p:cBhvr>
                                        <p:cTn id="134" dur="2000"/>
                                        <p:tgtEl>
                                          <p:spTgt spid="39"/>
                                        </p:tgtEl>
                                      </p:cBhvr>
                                    </p:animEffect>
                                  </p:childTnLst>
                                </p:cTn>
                              </p:par>
                              <p:par>
                                <p:cTn id="135" presetID="50" presetClass="entr" presetSubtype="0" decel="100000" fill="hold" grpId="1" nodeType="withEffect">
                                  <p:stCondLst>
                                    <p:cond delay="0"/>
                                  </p:stCondLst>
                                  <p:childTnLst>
                                    <p:set>
                                      <p:cBhvr>
                                        <p:cTn id="136" dur="1" fill="hold">
                                          <p:stCondLst>
                                            <p:cond delay="0"/>
                                          </p:stCondLst>
                                        </p:cTn>
                                        <p:tgtEl>
                                          <p:spTgt spid="40"/>
                                        </p:tgtEl>
                                        <p:attrNameLst>
                                          <p:attrName>style.visibility</p:attrName>
                                        </p:attrNameLst>
                                      </p:cBhvr>
                                      <p:to>
                                        <p:strVal val="visible"/>
                                      </p:to>
                                    </p:set>
                                    <p:anim calcmode="lin" valueType="num">
                                      <p:cBhvr>
                                        <p:cTn id="137" dur="2000" fill="hold"/>
                                        <p:tgtEl>
                                          <p:spTgt spid="40"/>
                                        </p:tgtEl>
                                        <p:attrNameLst>
                                          <p:attrName>ppt_w</p:attrName>
                                        </p:attrNameLst>
                                      </p:cBhvr>
                                      <p:tavLst>
                                        <p:tav tm="0">
                                          <p:val>
                                            <p:strVal val="#ppt_w+.3"/>
                                          </p:val>
                                        </p:tav>
                                        <p:tav tm="100000">
                                          <p:val>
                                            <p:strVal val="#ppt_w"/>
                                          </p:val>
                                        </p:tav>
                                      </p:tavLst>
                                    </p:anim>
                                    <p:anim calcmode="lin" valueType="num">
                                      <p:cBhvr>
                                        <p:cTn id="138" dur="2000" fill="hold"/>
                                        <p:tgtEl>
                                          <p:spTgt spid="40"/>
                                        </p:tgtEl>
                                        <p:attrNameLst>
                                          <p:attrName>ppt_h</p:attrName>
                                        </p:attrNameLst>
                                      </p:cBhvr>
                                      <p:tavLst>
                                        <p:tav tm="0">
                                          <p:val>
                                            <p:strVal val="#ppt_h"/>
                                          </p:val>
                                        </p:tav>
                                        <p:tav tm="100000">
                                          <p:val>
                                            <p:strVal val="#ppt_h"/>
                                          </p:val>
                                        </p:tav>
                                      </p:tavLst>
                                    </p:anim>
                                    <p:animEffect transition="in" filter="fade">
                                      <p:cBhvr>
                                        <p:cTn id="139" dur="2000"/>
                                        <p:tgtEl>
                                          <p:spTgt spid="40"/>
                                        </p:tgtEl>
                                      </p:cBhvr>
                                    </p:animEffect>
                                  </p:childTnLst>
                                </p:cTn>
                              </p:par>
                              <p:par>
                                <p:cTn id="140" presetID="50" presetClass="entr" presetSubtype="0" decel="100000" fill="hold" grpId="1" nodeType="withEffect">
                                  <p:stCondLst>
                                    <p:cond delay="0"/>
                                  </p:stCondLst>
                                  <p:childTnLst>
                                    <p:set>
                                      <p:cBhvr>
                                        <p:cTn id="141" dur="1" fill="hold">
                                          <p:stCondLst>
                                            <p:cond delay="0"/>
                                          </p:stCondLst>
                                        </p:cTn>
                                        <p:tgtEl>
                                          <p:spTgt spid="41"/>
                                        </p:tgtEl>
                                        <p:attrNameLst>
                                          <p:attrName>style.visibility</p:attrName>
                                        </p:attrNameLst>
                                      </p:cBhvr>
                                      <p:to>
                                        <p:strVal val="visible"/>
                                      </p:to>
                                    </p:set>
                                    <p:anim calcmode="lin" valueType="num">
                                      <p:cBhvr>
                                        <p:cTn id="142" dur="2000" fill="hold"/>
                                        <p:tgtEl>
                                          <p:spTgt spid="41"/>
                                        </p:tgtEl>
                                        <p:attrNameLst>
                                          <p:attrName>ppt_w</p:attrName>
                                        </p:attrNameLst>
                                      </p:cBhvr>
                                      <p:tavLst>
                                        <p:tav tm="0">
                                          <p:val>
                                            <p:strVal val="#ppt_w+.3"/>
                                          </p:val>
                                        </p:tav>
                                        <p:tav tm="100000">
                                          <p:val>
                                            <p:strVal val="#ppt_w"/>
                                          </p:val>
                                        </p:tav>
                                      </p:tavLst>
                                    </p:anim>
                                    <p:anim calcmode="lin" valueType="num">
                                      <p:cBhvr>
                                        <p:cTn id="143" dur="2000" fill="hold"/>
                                        <p:tgtEl>
                                          <p:spTgt spid="41"/>
                                        </p:tgtEl>
                                        <p:attrNameLst>
                                          <p:attrName>ppt_h</p:attrName>
                                        </p:attrNameLst>
                                      </p:cBhvr>
                                      <p:tavLst>
                                        <p:tav tm="0">
                                          <p:val>
                                            <p:strVal val="#ppt_h"/>
                                          </p:val>
                                        </p:tav>
                                        <p:tav tm="100000">
                                          <p:val>
                                            <p:strVal val="#ppt_h"/>
                                          </p:val>
                                        </p:tav>
                                      </p:tavLst>
                                    </p:anim>
                                    <p:animEffect transition="in" filter="fade">
                                      <p:cBhvr>
                                        <p:cTn id="144" dur="2000"/>
                                        <p:tgtEl>
                                          <p:spTgt spid="41"/>
                                        </p:tgtEl>
                                      </p:cBhvr>
                                    </p:animEffect>
                                  </p:childTnLst>
                                </p:cTn>
                              </p:par>
                            </p:childTnLst>
                          </p:cTn>
                        </p:par>
                        <p:par>
                          <p:cTn id="145" fill="hold">
                            <p:stCondLst>
                              <p:cond delay="2000"/>
                            </p:stCondLst>
                            <p:childTnLst>
                              <p:par>
                                <p:cTn id="146" presetID="50" presetClass="exit" presetSubtype="0" accel="100000" fill="hold" grpId="0" nodeType="afterEffect">
                                  <p:stCondLst>
                                    <p:cond delay="0"/>
                                  </p:stCondLst>
                                  <p:childTnLst>
                                    <p:anim calcmode="lin" valueType="num">
                                      <p:cBhvr>
                                        <p:cTn id="147" dur="10000"/>
                                        <p:tgtEl>
                                          <p:spTgt spid="41"/>
                                        </p:tgtEl>
                                        <p:attrNameLst>
                                          <p:attrName>ppt_w</p:attrName>
                                        </p:attrNameLst>
                                      </p:cBhvr>
                                      <p:tavLst>
                                        <p:tav tm="0">
                                          <p:val>
                                            <p:strVal val="ppt_w"/>
                                          </p:val>
                                        </p:tav>
                                        <p:tav tm="100000">
                                          <p:val>
                                            <p:strVal val="ppt_w+.3"/>
                                          </p:val>
                                        </p:tav>
                                      </p:tavLst>
                                    </p:anim>
                                    <p:anim calcmode="lin" valueType="num">
                                      <p:cBhvr>
                                        <p:cTn id="148" dur="10000"/>
                                        <p:tgtEl>
                                          <p:spTgt spid="41"/>
                                        </p:tgtEl>
                                        <p:attrNameLst>
                                          <p:attrName>ppt_h</p:attrName>
                                        </p:attrNameLst>
                                      </p:cBhvr>
                                      <p:tavLst>
                                        <p:tav tm="0">
                                          <p:val>
                                            <p:strVal val="ppt_h"/>
                                          </p:val>
                                        </p:tav>
                                        <p:tav tm="100000">
                                          <p:val>
                                            <p:strVal val="ppt_h"/>
                                          </p:val>
                                        </p:tav>
                                      </p:tavLst>
                                    </p:anim>
                                    <p:animEffect transition="out" filter="fade">
                                      <p:cBhvr>
                                        <p:cTn id="149" dur="10000"/>
                                        <p:tgtEl>
                                          <p:spTgt spid="41"/>
                                        </p:tgtEl>
                                      </p:cBhvr>
                                    </p:animEffect>
                                    <p:set>
                                      <p:cBhvr>
                                        <p:cTn id="150" dur="1" fill="hold">
                                          <p:stCondLst>
                                            <p:cond delay="9999"/>
                                          </p:stCondLst>
                                        </p:cTn>
                                        <p:tgtEl>
                                          <p:spTgt spid="41"/>
                                        </p:tgtEl>
                                        <p:attrNameLst>
                                          <p:attrName>style.visibility</p:attrName>
                                        </p:attrNameLst>
                                      </p:cBhvr>
                                      <p:to>
                                        <p:strVal val="hidden"/>
                                      </p:to>
                                    </p:set>
                                  </p:childTnLst>
                                  <p:subTnLst>
                                    <p:audio>
                                      <p:cMediaNode vol="100000">
                                        <p:cTn display="0" masterRel="sameClick">
                                          <p:stCondLst>
                                            <p:cond evt="begin" delay="0">
                                              <p:tn val="146"/>
                                            </p:cond>
                                          </p:stCondLst>
                                          <p:endCondLst>
                                            <p:cond evt="onStopAudio" delay="0">
                                              <p:tgtEl>
                                                <p:sldTgt/>
                                              </p:tgtEl>
                                            </p:cond>
                                          </p:endCondLst>
                                        </p:cTn>
                                        <p:tgtEl>
                                          <p:sndTgt r:embed="rId5" name="click.wav"/>
                                        </p:tgtEl>
                                      </p:cMediaNode>
                                    </p:audio>
                                  </p:subTnLst>
                                </p:cTn>
                              </p:par>
                            </p:childTnLst>
                          </p:cTn>
                        </p:par>
                        <p:par>
                          <p:cTn id="151" fill="hold">
                            <p:stCondLst>
                              <p:cond delay="12000"/>
                            </p:stCondLst>
                            <p:childTnLst>
                              <p:par>
                                <p:cTn id="152" presetID="50" presetClass="exit" presetSubtype="0" accel="100000" fill="hold" grpId="0" nodeType="afterEffect">
                                  <p:stCondLst>
                                    <p:cond delay="0"/>
                                  </p:stCondLst>
                                  <p:childTnLst>
                                    <p:anim calcmode="lin" valueType="num">
                                      <p:cBhvr>
                                        <p:cTn id="153" dur="10000"/>
                                        <p:tgtEl>
                                          <p:spTgt spid="40"/>
                                        </p:tgtEl>
                                        <p:attrNameLst>
                                          <p:attrName>ppt_w</p:attrName>
                                        </p:attrNameLst>
                                      </p:cBhvr>
                                      <p:tavLst>
                                        <p:tav tm="0">
                                          <p:val>
                                            <p:strVal val="ppt_w"/>
                                          </p:val>
                                        </p:tav>
                                        <p:tav tm="100000">
                                          <p:val>
                                            <p:strVal val="ppt_w+.3"/>
                                          </p:val>
                                        </p:tav>
                                      </p:tavLst>
                                    </p:anim>
                                    <p:anim calcmode="lin" valueType="num">
                                      <p:cBhvr>
                                        <p:cTn id="154" dur="10000"/>
                                        <p:tgtEl>
                                          <p:spTgt spid="40"/>
                                        </p:tgtEl>
                                        <p:attrNameLst>
                                          <p:attrName>ppt_h</p:attrName>
                                        </p:attrNameLst>
                                      </p:cBhvr>
                                      <p:tavLst>
                                        <p:tav tm="0">
                                          <p:val>
                                            <p:strVal val="ppt_h"/>
                                          </p:val>
                                        </p:tav>
                                        <p:tav tm="100000">
                                          <p:val>
                                            <p:strVal val="ppt_h"/>
                                          </p:val>
                                        </p:tav>
                                      </p:tavLst>
                                    </p:anim>
                                    <p:animEffect transition="out" filter="fade">
                                      <p:cBhvr>
                                        <p:cTn id="155" dur="10000"/>
                                        <p:tgtEl>
                                          <p:spTgt spid="40"/>
                                        </p:tgtEl>
                                      </p:cBhvr>
                                    </p:animEffect>
                                    <p:set>
                                      <p:cBhvr>
                                        <p:cTn id="156" dur="1" fill="hold">
                                          <p:stCondLst>
                                            <p:cond delay="9999"/>
                                          </p:stCondLst>
                                        </p:cTn>
                                        <p:tgtEl>
                                          <p:spTgt spid="40"/>
                                        </p:tgtEl>
                                        <p:attrNameLst>
                                          <p:attrName>style.visibility</p:attrName>
                                        </p:attrNameLst>
                                      </p:cBhvr>
                                      <p:to>
                                        <p:strVal val="hidden"/>
                                      </p:to>
                                    </p:set>
                                  </p:childTnLst>
                                  <p:subTnLst>
                                    <p:audio>
                                      <p:cMediaNode vol="100000">
                                        <p:cTn display="0" masterRel="sameClick">
                                          <p:stCondLst>
                                            <p:cond evt="begin" delay="0">
                                              <p:tn val="152"/>
                                            </p:cond>
                                          </p:stCondLst>
                                          <p:endCondLst>
                                            <p:cond evt="onStopAudio" delay="0">
                                              <p:tgtEl>
                                                <p:sldTgt/>
                                              </p:tgtEl>
                                            </p:cond>
                                          </p:endCondLst>
                                        </p:cTn>
                                        <p:tgtEl>
                                          <p:sndTgt r:embed="rId5" name="click.wav"/>
                                        </p:tgtEl>
                                      </p:cMediaNode>
                                    </p:audio>
                                  </p:subTnLst>
                                </p:cTn>
                              </p:par>
                            </p:childTnLst>
                          </p:cTn>
                        </p:par>
                        <p:par>
                          <p:cTn id="157" fill="hold">
                            <p:stCondLst>
                              <p:cond delay="22000"/>
                            </p:stCondLst>
                            <p:childTnLst>
                              <p:par>
                                <p:cTn id="158" presetID="50" presetClass="exit" presetSubtype="0" accel="100000" fill="hold" grpId="0" nodeType="afterEffect">
                                  <p:stCondLst>
                                    <p:cond delay="0"/>
                                  </p:stCondLst>
                                  <p:childTnLst>
                                    <p:anim calcmode="lin" valueType="num">
                                      <p:cBhvr>
                                        <p:cTn id="159" dur="10000"/>
                                        <p:tgtEl>
                                          <p:spTgt spid="39"/>
                                        </p:tgtEl>
                                        <p:attrNameLst>
                                          <p:attrName>ppt_w</p:attrName>
                                        </p:attrNameLst>
                                      </p:cBhvr>
                                      <p:tavLst>
                                        <p:tav tm="0">
                                          <p:val>
                                            <p:strVal val="ppt_w"/>
                                          </p:val>
                                        </p:tav>
                                        <p:tav tm="100000">
                                          <p:val>
                                            <p:strVal val="ppt_w+.3"/>
                                          </p:val>
                                        </p:tav>
                                      </p:tavLst>
                                    </p:anim>
                                    <p:anim calcmode="lin" valueType="num">
                                      <p:cBhvr>
                                        <p:cTn id="160" dur="10000"/>
                                        <p:tgtEl>
                                          <p:spTgt spid="39"/>
                                        </p:tgtEl>
                                        <p:attrNameLst>
                                          <p:attrName>ppt_h</p:attrName>
                                        </p:attrNameLst>
                                      </p:cBhvr>
                                      <p:tavLst>
                                        <p:tav tm="0">
                                          <p:val>
                                            <p:strVal val="ppt_h"/>
                                          </p:val>
                                        </p:tav>
                                        <p:tav tm="100000">
                                          <p:val>
                                            <p:strVal val="ppt_h"/>
                                          </p:val>
                                        </p:tav>
                                      </p:tavLst>
                                    </p:anim>
                                    <p:animEffect transition="out" filter="fade">
                                      <p:cBhvr>
                                        <p:cTn id="161" dur="10000"/>
                                        <p:tgtEl>
                                          <p:spTgt spid="39"/>
                                        </p:tgtEl>
                                      </p:cBhvr>
                                    </p:animEffect>
                                    <p:set>
                                      <p:cBhvr>
                                        <p:cTn id="162" dur="1" fill="hold">
                                          <p:stCondLst>
                                            <p:cond delay="9999"/>
                                          </p:stCondLst>
                                        </p:cTn>
                                        <p:tgtEl>
                                          <p:spTgt spid="39"/>
                                        </p:tgtEl>
                                        <p:attrNameLst>
                                          <p:attrName>style.visibility</p:attrName>
                                        </p:attrNameLst>
                                      </p:cBhvr>
                                      <p:to>
                                        <p:strVal val="hidden"/>
                                      </p:to>
                                    </p:set>
                                  </p:childTnLst>
                                  <p:subTnLst>
                                    <p:audio>
                                      <p:cMediaNode vol="100000">
                                        <p:cTn display="0" masterRel="sameClick">
                                          <p:stCondLst>
                                            <p:cond evt="begin" delay="0">
                                              <p:tn val="158"/>
                                            </p:cond>
                                          </p:stCondLst>
                                          <p:endCondLst>
                                            <p:cond evt="onStopAudio" delay="0">
                                              <p:tgtEl>
                                                <p:sldTgt/>
                                              </p:tgtEl>
                                            </p:cond>
                                          </p:endCondLst>
                                        </p:cTn>
                                        <p:tgtEl>
                                          <p:sndTgt r:embed="rId5" name="click.wav"/>
                                        </p:tgtEl>
                                      </p:cMediaNode>
                                    </p:audio>
                                  </p:subTnLst>
                                </p:cTn>
                              </p:par>
                            </p:childTnLst>
                          </p:cTn>
                        </p:par>
                        <p:par>
                          <p:cTn id="163" fill="hold">
                            <p:stCondLst>
                              <p:cond delay="32000"/>
                            </p:stCondLst>
                            <p:childTnLst>
                              <p:par>
                                <p:cTn id="164" presetID="50" presetClass="exit" presetSubtype="0" accel="100000" fill="hold" grpId="0" nodeType="afterEffect">
                                  <p:stCondLst>
                                    <p:cond delay="0"/>
                                  </p:stCondLst>
                                  <p:childTnLst>
                                    <p:anim calcmode="lin" valueType="num">
                                      <p:cBhvr>
                                        <p:cTn id="165" dur="10000"/>
                                        <p:tgtEl>
                                          <p:spTgt spid="38"/>
                                        </p:tgtEl>
                                        <p:attrNameLst>
                                          <p:attrName>ppt_w</p:attrName>
                                        </p:attrNameLst>
                                      </p:cBhvr>
                                      <p:tavLst>
                                        <p:tav tm="0">
                                          <p:val>
                                            <p:strVal val="ppt_w"/>
                                          </p:val>
                                        </p:tav>
                                        <p:tav tm="100000">
                                          <p:val>
                                            <p:strVal val="ppt_w+.3"/>
                                          </p:val>
                                        </p:tav>
                                      </p:tavLst>
                                    </p:anim>
                                    <p:anim calcmode="lin" valueType="num">
                                      <p:cBhvr>
                                        <p:cTn id="166" dur="10000"/>
                                        <p:tgtEl>
                                          <p:spTgt spid="38"/>
                                        </p:tgtEl>
                                        <p:attrNameLst>
                                          <p:attrName>ppt_h</p:attrName>
                                        </p:attrNameLst>
                                      </p:cBhvr>
                                      <p:tavLst>
                                        <p:tav tm="0">
                                          <p:val>
                                            <p:strVal val="ppt_h"/>
                                          </p:val>
                                        </p:tav>
                                        <p:tav tm="100000">
                                          <p:val>
                                            <p:strVal val="ppt_h"/>
                                          </p:val>
                                        </p:tav>
                                      </p:tavLst>
                                    </p:anim>
                                    <p:animEffect transition="out" filter="fade">
                                      <p:cBhvr>
                                        <p:cTn id="167" dur="10000"/>
                                        <p:tgtEl>
                                          <p:spTgt spid="38"/>
                                        </p:tgtEl>
                                      </p:cBhvr>
                                    </p:animEffect>
                                    <p:set>
                                      <p:cBhvr>
                                        <p:cTn id="168" dur="1" fill="hold">
                                          <p:stCondLst>
                                            <p:cond delay="9999"/>
                                          </p:stCondLst>
                                        </p:cTn>
                                        <p:tgtEl>
                                          <p:spTgt spid="38"/>
                                        </p:tgtEl>
                                        <p:attrNameLst>
                                          <p:attrName>style.visibility</p:attrName>
                                        </p:attrNameLst>
                                      </p:cBhvr>
                                      <p:to>
                                        <p:strVal val="hidden"/>
                                      </p:to>
                                    </p:set>
                                  </p:childTnLst>
                                  <p:subTnLst>
                                    <p:audio>
                                      <p:cMediaNode vol="100000">
                                        <p:cTn display="0" masterRel="sameClick">
                                          <p:stCondLst>
                                            <p:cond evt="begin" delay="0">
                                              <p:tn val="164"/>
                                            </p:cond>
                                          </p:stCondLst>
                                          <p:endCondLst>
                                            <p:cond evt="onStopAudio" delay="0">
                                              <p:tgtEl>
                                                <p:sldTgt/>
                                              </p:tgtEl>
                                            </p:cond>
                                          </p:endCondLst>
                                        </p:cTn>
                                        <p:tgtEl>
                                          <p:sndTgt r:embed="rId5" name="click.wav"/>
                                        </p:tgtEl>
                                      </p:cMediaNode>
                                    </p:audio>
                                  </p:subTnLst>
                                </p:cTn>
                              </p:par>
                            </p:childTnLst>
                          </p:cTn>
                        </p:par>
                        <p:par>
                          <p:cTn id="169" fill="hold">
                            <p:stCondLst>
                              <p:cond delay="42000"/>
                            </p:stCondLst>
                            <p:childTnLst>
                              <p:par>
                                <p:cTn id="170" presetID="50" presetClass="exit" presetSubtype="0" accel="100000" fill="hold" grpId="0" nodeType="afterEffect">
                                  <p:stCondLst>
                                    <p:cond delay="0"/>
                                  </p:stCondLst>
                                  <p:childTnLst>
                                    <p:anim calcmode="lin" valueType="num">
                                      <p:cBhvr>
                                        <p:cTn id="171" dur="10000"/>
                                        <p:tgtEl>
                                          <p:spTgt spid="37"/>
                                        </p:tgtEl>
                                        <p:attrNameLst>
                                          <p:attrName>ppt_w</p:attrName>
                                        </p:attrNameLst>
                                      </p:cBhvr>
                                      <p:tavLst>
                                        <p:tav tm="0">
                                          <p:val>
                                            <p:strVal val="ppt_w"/>
                                          </p:val>
                                        </p:tav>
                                        <p:tav tm="100000">
                                          <p:val>
                                            <p:strVal val="ppt_w+.3"/>
                                          </p:val>
                                        </p:tav>
                                      </p:tavLst>
                                    </p:anim>
                                    <p:anim calcmode="lin" valueType="num">
                                      <p:cBhvr>
                                        <p:cTn id="172" dur="10000"/>
                                        <p:tgtEl>
                                          <p:spTgt spid="37"/>
                                        </p:tgtEl>
                                        <p:attrNameLst>
                                          <p:attrName>ppt_h</p:attrName>
                                        </p:attrNameLst>
                                      </p:cBhvr>
                                      <p:tavLst>
                                        <p:tav tm="0">
                                          <p:val>
                                            <p:strVal val="ppt_h"/>
                                          </p:val>
                                        </p:tav>
                                        <p:tav tm="100000">
                                          <p:val>
                                            <p:strVal val="ppt_h"/>
                                          </p:val>
                                        </p:tav>
                                      </p:tavLst>
                                    </p:anim>
                                    <p:animEffect transition="out" filter="fade">
                                      <p:cBhvr>
                                        <p:cTn id="173" dur="10000"/>
                                        <p:tgtEl>
                                          <p:spTgt spid="37"/>
                                        </p:tgtEl>
                                      </p:cBhvr>
                                    </p:animEffect>
                                    <p:set>
                                      <p:cBhvr>
                                        <p:cTn id="174" dur="1" fill="hold">
                                          <p:stCondLst>
                                            <p:cond delay="9999"/>
                                          </p:stCondLst>
                                        </p:cTn>
                                        <p:tgtEl>
                                          <p:spTgt spid="37"/>
                                        </p:tgtEl>
                                        <p:attrNameLst>
                                          <p:attrName>style.visibility</p:attrName>
                                        </p:attrNameLst>
                                      </p:cBhvr>
                                      <p:to>
                                        <p:strVal val="hidden"/>
                                      </p:to>
                                    </p:set>
                                  </p:childTnLst>
                                  <p:subTnLst>
                                    <p:audio>
                                      <p:cMediaNode vol="100000">
                                        <p:cTn display="0" masterRel="sameClick">
                                          <p:stCondLst>
                                            <p:cond evt="begin" delay="0">
                                              <p:tn val="170"/>
                                            </p:cond>
                                          </p:stCondLst>
                                          <p:endCondLst>
                                            <p:cond evt="onStopAudio" delay="0">
                                              <p:tgtEl>
                                                <p:sldTgt/>
                                              </p:tgtEl>
                                            </p:cond>
                                          </p:endCondLst>
                                        </p:cTn>
                                        <p:tgtEl>
                                          <p:sndTgt r:embed="rId5" name="click.wav"/>
                                        </p:tgtEl>
                                      </p:cMediaNode>
                                    </p:audio>
                                  </p:subTnLst>
                                </p:cTn>
                              </p:par>
                            </p:childTnLst>
                          </p:cTn>
                        </p:par>
                        <p:par>
                          <p:cTn id="175" fill="hold">
                            <p:stCondLst>
                              <p:cond delay="52000"/>
                            </p:stCondLst>
                            <p:childTnLst>
                              <p:par>
                                <p:cTn id="176" presetID="50" presetClass="exit" presetSubtype="0" accel="100000" fill="hold" grpId="0" nodeType="afterEffect">
                                  <p:stCondLst>
                                    <p:cond delay="0"/>
                                  </p:stCondLst>
                                  <p:childTnLst>
                                    <p:anim calcmode="lin" valueType="num">
                                      <p:cBhvr>
                                        <p:cTn id="177" dur="10000"/>
                                        <p:tgtEl>
                                          <p:spTgt spid="36"/>
                                        </p:tgtEl>
                                        <p:attrNameLst>
                                          <p:attrName>ppt_w</p:attrName>
                                        </p:attrNameLst>
                                      </p:cBhvr>
                                      <p:tavLst>
                                        <p:tav tm="0">
                                          <p:val>
                                            <p:strVal val="ppt_w"/>
                                          </p:val>
                                        </p:tav>
                                        <p:tav tm="100000">
                                          <p:val>
                                            <p:strVal val="ppt_w+.3"/>
                                          </p:val>
                                        </p:tav>
                                      </p:tavLst>
                                    </p:anim>
                                    <p:anim calcmode="lin" valueType="num">
                                      <p:cBhvr>
                                        <p:cTn id="178" dur="10000"/>
                                        <p:tgtEl>
                                          <p:spTgt spid="36"/>
                                        </p:tgtEl>
                                        <p:attrNameLst>
                                          <p:attrName>ppt_h</p:attrName>
                                        </p:attrNameLst>
                                      </p:cBhvr>
                                      <p:tavLst>
                                        <p:tav tm="0">
                                          <p:val>
                                            <p:strVal val="ppt_h"/>
                                          </p:val>
                                        </p:tav>
                                        <p:tav tm="100000">
                                          <p:val>
                                            <p:strVal val="ppt_h"/>
                                          </p:val>
                                        </p:tav>
                                      </p:tavLst>
                                    </p:anim>
                                    <p:animEffect transition="out" filter="fade">
                                      <p:cBhvr>
                                        <p:cTn id="179" dur="10000"/>
                                        <p:tgtEl>
                                          <p:spTgt spid="36"/>
                                        </p:tgtEl>
                                      </p:cBhvr>
                                    </p:animEffect>
                                    <p:set>
                                      <p:cBhvr>
                                        <p:cTn id="180" dur="1" fill="hold">
                                          <p:stCondLst>
                                            <p:cond delay="9999"/>
                                          </p:stCondLst>
                                        </p:cTn>
                                        <p:tgtEl>
                                          <p:spTgt spid="36"/>
                                        </p:tgtEl>
                                        <p:attrNameLst>
                                          <p:attrName>style.visibility</p:attrName>
                                        </p:attrNameLst>
                                      </p:cBhvr>
                                      <p:to>
                                        <p:strVal val="hidden"/>
                                      </p:to>
                                    </p:set>
                                  </p:childTnLst>
                                  <p:subTnLst>
                                    <p:audio>
                                      <p:cMediaNode vol="100000">
                                        <p:cTn display="0" masterRel="sameClick">
                                          <p:stCondLst>
                                            <p:cond evt="begin" delay="0">
                                              <p:tn val="176"/>
                                            </p:cond>
                                          </p:stCondLst>
                                          <p:endCondLst>
                                            <p:cond evt="onStopAudio" delay="0">
                                              <p:tgtEl>
                                                <p:sldTgt/>
                                              </p:tgtEl>
                                            </p:cond>
                                          </p:endCondLst>
                                        </p:cTn>
                                        <p:tgtEl>
                                          <p:sndTgt r:embed="rId5" name="click.wav"/>
                                        </p:tgtEl>
                                      </p:cMediaNode>
                                    </p:audio>
                                  </p:subTnLst>
                                </p:cTn>
                              </p:par>
                            </p:childTnLst>
                          </p:cTn>
                        </p:par>
                        <p:par>
                          <p:cTn id="181" fill="hold">
                            <p:stCondLst>
                              <p:cond delay="62000"/>
                            </p:stCondLst>
                            <p:childTnLst>
                              <p:par>
                                <p:cTn id="182" presetID="50" presetClass="exit" presetSubtype="0" accel="100000" fill="hold" grpId="0" nodeType="afterEffect">
                                  <p:stCondLst>
                                    <p:cond delay="0"/>
                                  </p:stCondLst>
                                  <p:childTnLst>
                                    <p:anim calcmode="lin" valueType="num">
                                      <p:cBhvr>
                                        <p:cTn id="183" dur="10000"/>
                                        <p:tgtEl>
                                          <p:spTgt spid="33"/>
                                        </p:tgtEl>
                                        <p:attrNameLst>
                                          <p:attrName>ppt_w</p:attrName>
                                        </p:attrNameLst>
                                      </p:cBhvr>
                                      <p:tavLst>
                                        <p:tav tm="0">
                                          <p:val>
                                            <p:strVal val="ppt_w"/>
                                          </p:val>
                                        </p:tav>
                                        <p:tav tm="100000">
                                          <p:val>
                                            <p:strVal val="ppt_w+.3"/>
                                          </p:val>
                                        </p:tav>
                                      </p:tavLst>
                                    </p:anim>
                                    <p:anim calcmode="lin" valueType="num">
                                      <p:cBhvr>
                                        <p:cTn id="184" dur="10000"/>
                                        <p:tgtEl>
                                          <p:spTgt spid="33"/>
                                        </p:tgtEl>
                                        <p:attrNameLst>
                                          <p:attrName>ppt_h</p:attrName>
                                        </p:attrNameLst>
                                      </p:cBhvr>
                                      <p:tavLst>
                                        <p:tav tm="0">
                                          <p:val>
                                            <p:strVal val="ppt_h"/>
                                          </p:val>
                                        </p:tav>
                                        <p:tav tm="100000">
                                          <p:val>
                                            <p:strVal val="ppt_h"/>
                                          </p:val>
                                        </p:tav>
                                      </p:tavLst>
                                    </p:anim>
                                    <p:animEffect transition="out" filter="fade">
                                      <p:cBhvr>
                                        <p:cTn id="185" dur="10000"/>
                                        <p:tgtEl>
                                          <p:spTgt spid="33"/>
                                        </p:tgtEl>
                                      </p:cBhvr>
                                    </p:animEffect>
                                    <p:set>
                                      <p:cBhvr>
                                        <p:cTn id="186" dur="1" fill="hold">
                                          <p:stCondLst>
                                            <p:cond delay="9999"/>
                                          </p:stCondLst>
                                        </p:cTn>
                                        <p:tgtEl>
                                          <p:spTgt spid="33"/>
                                        </p:tgtEl>
                                        <p:attrNameLst>
                                          <p:attrName>style.visibility</p:attrName>
                                        </p:attrNameLst>
                                      </p:cBhvr>
                                      <p:to>
                                        <p:strVal val="hidden"/>
                                      </p:to>
                                    </p:set>
                                  </p:childTnLst>
                                  <p:subTnLst>
                                    <p:audio>
                                      <p:cMediaNode vol="100000">
                                        <p:cTn display="0" masterRel="sameClick">
                                          <p:stCondLst>
                                            <p:cond evt="begin" delay="0">
                                              <p:tn val="182"/>
                                            </p:cond>
                                          </p:stCondLst>
                                          <p:endCondLst>
                                            <p:cond evt="onStopAudio" delay="0">
                                              <p:tgtEl>
                                                <p:sldTgt/>
                                              </p:tgtEl>
                                            </p:cond>
                                          </p:endCondLst>
                                        </p:cTn>
                                        <p:tgtEl>
                                          <p:sndTgt r:embed="rId5" name="click.wav"/>
                                        </p:tgtEl>
                                      </p:cMediaNode>
                                    </p:audio>
                                  </p:subTnLst>
                                </p:cTn>
                              </p:par>
                            </p:childTnLst>
                          </p:cTn>
                        </p:par>
                        <p:par>
                          <p:cTn id="187" fill="hold">
                            <p:stCondLst>
                              <p:cond delay="72000"/>
                            </p:stCondLst>
                            <p:childTnLst>
                              <p:par>
                                <p:cTn id="188" presetID="50" presetClass="exit" presetSubtype="0" accel="100000" fill="hold" grpId="0" nodeType="afterEffect">
                                  <p:stCondLst>
                                    <p:cond delay="0"/>
                                  </p:stCondLst>
                                  <p:childTnLst>
                                    <p:anim calcmode="lin" valueType="num">
                                      <p:cBhvr>
                                        <p:cTn id="189" dur="10000"/>
                                        <p:tgtEl>
                                          <p:spTgt spid="32"/>
                                        </p:tgtEl>
                                        <p:attrNameLst>
                                          <p:attrName>ppt_w</p:attrName>
                                        </p:attrNameLst>
                                      </p:cBhvr>
                                      <p:tavLst>
                                        <p:tav tm="0">
                                          <p:val>
                                            <p:strVal val="ppt_w"/>
                                          </p:val>
                                        </p:tav>
                                        <p:tav tm="100000">
                                          <p:val>
                                            <p:strVal val="ppt_w+.3"/>
                                          </p:val>
                                        </p:tav>
                                      </p:tavLst>
                                    </p:anim>
                                    <p:anim calcmode="lin" valueType="num">
                                      <p:cBhvr>
                                        <p:cTn id="190" dur="10000"/>
                                        <p:tgtEl>
                                          <p:spTgt spid="32"/>
                                        </p:tgtEl>
                                        <p:attrNameLst>
                                          <p:attrName>ppt_h</p:attrName>
                                        </p:attrNameLst>
                                      </p:cBhvr>
                                      <p:tavLst>
                                        <p:tav tm="0">
                                          <p:val>
                                            <p:strVal val="ppt_h"/>
                                          </p:val>
                                        </p:tav>
                                        <p:tav tm="100000">
                                          <p:val>
                                            <p:strVal val="ppt_h"/>
                                          </p:val>
                                        </p:tav>
                                      </p:tavLst>
                                    </p:anim>
                                    <p:animEffect transition="out" filter="fade">
                                      <p:cBhvr>
                                        <p:cTn id="191" dur="10000"/>
                                        <p:tgtEl>
                                          <p:spTgt spid="32"/>
                                        </p:tgtEl>
                                      </p:cBhvr>
                                    </p:animEffect>
                                    <p:set>
                                      <p:cBhvr>
                                        <p:cTn id="192" dur="1" fill="hold">
                                          <p:stCondLst>
                                            <p:cond delay="9999"/>
                                          </p:stCondLst>
                                        </p:cTn>
                                        <p:tgtEl>
                                          <p:spTgt spid="32"/>
                                        </p:tgtEl>
                                        <p:attrNameLst>
                                          <p:attrName>style.visibility</p:attrName>
                                        </p:attrNameLst>
                                      </p:cBhvr>
                                      <p:to>
                                        <p:strVal val="hidden"/>
                                      </p:to>
                                    </p:set>
                                  </p:childTnLst>
                                  <p:subTnLst>
                                    <p:audio>
                                      <p:cMediaNode vol="100000">
                                        <p:cTn display="0" masterRel="sameClick">
                                          <p:stCondLst>
                                            <p:cond evt="begin" delay="0">
                                              <p:tn val="188"/>
                                            </p:cond>
                                          </p:stCondLst>
                                          <p:endCondLst>
                                            <p:cond evt="onStopAudio" delay="0">
                                              <p:tgtEl>
                                                <p:sldTgt/>
                                              </p:tgtEl>
                                            </p:cond>
                                          </p:endCondLst>
                                        </p:cTn>
                                        <p:tgtEl>
                                          <p:sndTgt r:embed="rId5" name="click.wav"/>
                                        </p:tgtEl>
                                      </p:cMediaNode>
                                    </p:audio>
                                  </p:subTnLst>
                                </p:cTn>
                              </p:par>
                            </p:childTnLst>
                          </p:cTn>
                        </p:par>
                        <p:par>
                          <p:cTn id="193" fill="hold">
                            <p:stCondLst>
                              <p:cond delay="82000"/>
                            </p:stCondLst>
                            <p:childTnLst>
                              <p:par>
                                <p:cTn id="194" presetID="50" presetClass="exit" presetSubtype="0" accel="100000" fill="hold" grpId="0" nodeType="afterEffect">
                                  <p:stCondLst>
                                    <p:cond delay="0"/>
                                  </p:stCondLst>
                                  <p:childTnLst>
                                    <p:anim calcmode="lin" valueType="num">
                                      <p:cBhvr>
                                        <p:cTn id="195" dur="10000"/>
                                        <p:tgtEl>
                                          <p:spTgt spid="31"/>
                                        </p:tgtEl>
                                        <p:attrNameLst>
                                          <p:attrName>ppt_w</p:attrName>
                                        </p:attrNameLst>
                                      </p:cBhvr>
                                      <p:tavLst>
                                        <p:tav tm="0">
                                          <p:val>
                                            <p:strVal val="ppt_w"/>
                                          </p:val>
                                        </p:tav>
                                        <p:tav tm="100000">
                                          <p:val>
                                            <p:strVal val="ppt_w+.3"/>
                                          </p:val>
                                        </p:tav>
                                      </p:tavLst>
                                    </p:anim>
                                    <p:anim calcmode="lin" valueType="num">
                                      <p:cBhvr>
                                        <p:cTn id="196" dur="10000"/>
                                        <p:tgtEl>
                                          <p:spTgt spid="31"/>
                                        </p:tgtEl>
                                        <p:attrNameLst>
                                          <p:attrName>ppt_h</p:attrName>
                                        </p:attrNameLst>
                                      </p:cBhvr>
                                      <p:tavLst>
                                        <p:tav tm="0">
                                          <p:val>
                                            <p:strVal val="ppt_h"/>
                                          </p:val>
                                        </p:tav>
                                        <p:tav tm="100000">
                                          <p:val>
                                            <p:strVal val="ppt_h"/>
                                          </p:val>
                                        </p:tav>
                                      </p:tavLst>
                                    </p:anim>
                                    <p:animEffect transition="out" filter="fade">
                                      <p:cBhvr>
                                        <p:cTn id="197" dur="10000"/>
                                        <p:tgtEl>
                                          <p:spTgt spid="31"/>
                                        </p:tgtEl>
                                      </p:cBhvr>
                                    </p:animEffect>
                                    <p:set>
                                      <p:cBhvr>
                                        <p:cTn id="198" dur="1" fill="hold">
                                          <p:stCondLst>
                                            <p:cond delay="9999"/>
                                          </p:stCondLst>
                                        </p:cTn>
                                        <p:tgtEl>
                                          <p:spTgt spid="31"/>
                                        </p:tgtEl>
                                        <p:attrNameLst>
                                          <p:attrName>style.visibility</p:attrName>
                                        </p:attrNameLst>
                                      </p:cBhvr>
                                      <p:to>
                                        <p:strVal val="hidden"/>
                                      </p:to>
                                    </p:set>
                                  </p:childTnLst>
                                  <p:subTnLst>
                                    <p:audio>
                                      <p:cMediaNode vol="100000">
                                        <p:cTn display="0" masterRel="sameClick">
                                          <p:stCondLst>
                                            <p:cond evt="begin" delay="0">
                                              <p:tn val="194"/>
                                            </p:cond>
                                          </p:stCondLst>
                                          <p:endCondLst>
                                            <p:cond evt="onStopAudio" delay="0">
                                              <p:tgtEl>
                                                <p:sldTgt/>
                                              </p:tgtEl>
                                            </p:cond>
                                          </p:endCondLst>
                                        </p:cTn>
                                        <p:tgtEl>
                                          <p:sndTgt r:embed="rId5" name="click.wav"/>
                                        </p:tgtEl>
                                      </p:cMediaNode>
                                    </p:audio>
                                  </p:subTnLst>
                                </p:cTn>
                              </p:par>
                            </p:childTnLst>
                          </p:cTn>
                        </p:par>
                        <p:par>
                          <p:cTn id="199" fill="hold">
                            <p:stCondLst>
                              <p:cond delay="92000"/>
                            </p:stCondLst>
                            <p:childTnLst>
                              <p:par>
                                <p:cTn id="200" presetID="50" presetClass="exit" presetSubtype="0" accel="100000" fill="hold" grpId="0" nodeType="afterEffect">
                                  <p:stCondLst>
                                    <p:cond delay="0"/>
                                  </p:stCondLst>
                                  <p:childTnLst>
                                    <p:anim calcmode="lin" valueType="num">
                                      <p:cBhvr>
                                        <p:cTn id="201" dur="10000"/>
                                        <p:tgtEl>
                                          <p:spTgt spid="30"/>
                                        </p:tgtEl>
                                        <p:attrNameLst>
                                          <p:attrName>ppt_w</p:attrName>
                                        </p:attrNameLst>
                                      </p:cBhvr>
                                      <p:tavLst>
                                        <p:tav tm="0">
                                          <p:val>
                                            <p:strVal val="ppt_w"/>
                                          </p:val>
                                        </p:tav>
                                        <p:tav tm="100000">
                                          <p:val>
                                            <p:strVal val="ppt_w+.3"/>
                                          </p:val>
                                        </p:tav>
                                      </p:tavLst>
                                    </p:anim>
                                    <p:anim calcmode="lin" valueType="num">
                                      <p:cBhvr>
                                        <p:cTn id="202" dur="10000"/>
                                        <p:tgtEl>
                                          <p:spTgt spid="30"/>
                                        </p:tgtEl>
                                        <p:attrNameLst>
                                          <p:attrName>ppt_h</p:attrName>
                                        </p:attrNameLst>
                                      </p:cBhvr>
                                      <p:tavLst>
                                        <p:tav tm="0">
                                          <p:val>
                                            <p:strVal val="ppt_h"/>
                                          </p:val>
                                        </p:tav>
                                        <p:tav tm="100000">
                                          <p:val>
                                            <p:strVal val="ppt_h"/>
                                          </p:val>
                                        </p:tav>
                                      </p:tavLst>
                                    </p:anim>
                                    <p:animEffect transition="out" filter="fade">
                                      <p:cBhvr>
                                        <p:cTn id="203" dur="10000"/>
                                        <p:tgtEl>
                                          <p:spTgt spid="30"/>
                                        </p:tgtEl>
                                      </p:cBhvr>
                                    </p:animEffect>
                                    <p:set>
                                      <p:cBhvr>
                                        <p:cTn id="204" dur="1" fill="hold">
                                          <p:stCondLst>
                                            <p:cond delay="9999"/>
                                          </p:stCondLst>
                                        </p:cTn>
                                        <p:tgtEl>
                                          <p:spTgt spid="30"/>
                                        </p:tgtEl>
                                        <p:attrNameLst>
                                          <p:attrName>style.visibility</p:attrName>
                                        </p:attrNameLst>
                                      </p:cBhvr>
                                      <p:to>
                                        <p:strVal val="hidden"/>
                                      </p:to>
                                    </p:set>
                                  </p:childTnLst>
                                  <p:subTnLst>
                                    <p:audio>
                                      <p:cMediaNode vol="100000">
                                        <p:cTn display="0" masterRel="sameClick">
                                          <p:stCondLst>
                                            <p:cond evt="begin" delay="0">
                                              <p:tn val="200"/>
                                            </p:cond>
                                          </p:stCondLst>
                                          <p:endCondLst>
                                            <p:cond evt="onStopAudio" delay="0">
                                              <p:tgtEl>
                                                <p:sldTgt/>
                                              </p:tgtEl>
                                            </p:cond>
                                          </p:endCondLst>
                                        </p:cTn>
                                        <p:tgtEl>
                                          <p:sndTgt r:embed="rId5" name="click.wav"/>
                                        </p:tgtEl>
                                      </p:cMediaNode>
                                    </p:audio>
                                  </p:subTnLst>
                                </p:cTn>
                              </p:par>
                            </p:childTnLst>
                          </p:cTn>
                        </p:par>
                        <p:par>
                          <p:cTn id="205" fill="hold">
                            <p:stCondLst>
                              <p:cond delay="102000"/>
                            </p:stCondLst>
                            <p:childTnLst>
                              <p:par>
                                <p:cTn id="206" presetID="50" presetClass="exit" presetSubtype="0" accel="100000" fill="hold" grpId="0" nodeType="afterEffect">
                                  <p:stCondLst>
                                    <p:cond delay="0"/>
                                  </p:stCondLst>
                                  <p:childTnLst>
                                    <p:anim calcmode="lin" valueType="num">
                                      <p:cBhvr>
                                        <p:cTn id="207" dur="10000"/>
                                        <p:tgtEl>
                                          <p:spTgt spid="29"/>
                                        </p:tgtEl>
                                        <p:attrNameLst>
                                          <p:attrName>ppt_w</p:attrName>
                                        </p:attrNameLst>
                                      </p:cBhvr>
                                      <p:tavLst>
                                        <p:tav tm="0">
                                          <p:val>
                                            <p:strVal val="ppt_w"/>
                                          </p:val>
                                        </p:tav>
                                        <p:tav tm="100000">
                                          <p:val>
                                            <p:strVal val="ppt_w+.3"/>
                                          </p:val>
                                        </p:tav>
                                      </p:tavLst>
                                    </p:anim>
                                    <p:anim calcmode="lin" valueType="num">
                                      <p:cBhvr>
                                        <p:cTn id="208" dur="10000"/>
                                        <p:tgtEl>
                                          <p:spTgt spid="29"/>
                                        </p:tgtEl>
                                        <p:attrNameLst>
                                          <p:attrName>ppt_h</p:attrName>
                                        </p:attrNameLst>
                                      </p:cBhvr>
                                      <p:tavLst>
                                        <p:tav tm="0">
                                          <p:val>
                                            <p:strVal val="ppt_h"/>
                                          </p:val>
                                        </p:tav>
                                        <p:tav tm="100000">
                                          <p:val>
                                            <p:strVal val="ppt_h"/>
                                          </p:val>
                                        </p:tav>
                                      </p:tavLst>
                                    </p:anim>
                                    <p:animEffect transition="out" filter="fade">
                                      <p:cBhvr>
                                        <p:cTn id="209" dur="10000"/>
                                        <p:tgtEl>
                                          <p:spTgt spid="29"/>
                                        </p:tgtEl>
                                      </p:cBhvr>
                                    </p:animEffect>
                                    <p:set>
                                      <p:cBhvr>
                                        <p:cTn id="210" dur="1" fill="hold">
                                          <p:stCondLst>
                                            <p:cond delay="9999"/>
                                          </p:stCondLst>
                                        </p:cTn>
                                        <p:tgtEl>
                                          <p:spTgt spid="29"/>
                                        </p:tgtEl>
                                        <p:attrNameLst>
                                          <p:attrName>style.visibility</p:attrName>
                                        </p:attrNameLst>
                                      </p:cBhvr>
                                      <p:to>
                                        <p:strVal val="hidden"/>
                                      </p:to>
                                    </p:set>
                                  </p:childTnLst>
                                  <p:subTnLst>
                                    <p:audio>
                                      <p:cMediaNode vol="100000">
                                        <p:cTn display="0" masterRel="sameClick">
                                          <p:stCondLst>
                                            <p:cond evt="begin" delay="0">
                                              <p:tn val="206"/>
                                            </p:cond>
                                          </p:stCondLst>
                                          <p:endCondLst>
                                            <p:cond evt="onStopAudio" delay="0">
                                              <p:tgtEl>
                                                <p:sldTgt/>
                                              </p:tgtEl>
                                            </p:cond>
                                          </p:endCondLst>
                                        </p:cTn>
                                        <p:tgtEl>
                                          <p:sndTgt r:embed="rId5" name="click.wav"/>
                                        </p:tgtEl>
                                      </p:cMediaNode>
                                    </p:audio>
                                  </p:subTnLst>
                                </p:cTn>
                              </p:par>
                            </p:childTnLst>
                          </p:cTn>
                        </p:par>
                        <p:par>
                          <p:cTn id="211" fill="hold">
                            <p:stCondLst>
                              <p:cond delay="112000"/>
                            </p:stCondLst>
                            <p:childTnLst>
                              <p:par>
                                <p:cTn id="212" presetID="50" presetClass="exit" presetSubtype="0" accel="100000" fill="hold" grpId="0" nodeType="afterEffect">
                                  <p:stCondLst>
                                    <p:cond delay="0"/>
                                  </p:stCondLst>
                                  <p:childTnLst>
                                    <p:anim calcmode="lin" valueType="num">
                                      <p:cBhvr>
                                        <p:cTn id="213" dur="10000"/>
                                        <p:tgtEl>
                                          <p:spTgt spid="28"/>
                                        </p:tgtEl>
                                        <p:attrNameLst>
                                          <p:attrName>ppt_w</p:attrName>
                                        </p:attrNameLst>
                                      </p:cBhvr>
                                      <p:tavLst>
                                        <p:tav tm="0">
                                          <p:val>
                                            <p:strVal val="ppt_w"/>
                                          </p:val>
                                        </p:tav>
                                        <p:tav tm="100000">
                                          <p:val>
                                            <p:strVal val="ppt_w+.3"/>
                                          </p:val>
                                        </p:tav>
                                      </p:tavLst>
                                    </p:anim>
                                    <p:anim calcmode="lin" valueType="num">
                                      <p:cBhvr>
                                        <p:cTn id="214" dur="10000"/>
                                        <p:tgtEl>
                                          <p:spTgt spid="28"/>
                                        </p:tgtEl>
                                        <p:attrNameLst>
                                          <p:attrName>ppt_h</p:attrName>
                                        </p:attrNameLst>
                                      </p:cBhvr>
                                      <p:tavLst>
                                        <p:tav tm="0">
                                          <p:val>
                                            <p:strVal val="ppt_h"/>
                                          </p:val>
                                        </p:tav>
                                        <p:tav tm="100000">
                                          <p:val>
                                            <p:strVal val="ppt_h"/>
                                          </p:val>
                                        </p:tav>
                                      </p:tavLst>
                                    </p:anim>
                                    <p:animEffect transition="out" filter="fade">
                                      <p:cBhvr>
                                        <p:cTn id="215" dur="10000"/>
                                        <p:tgtEl>
                                          <p:spTgt spid="28"/>
                                        </p:tgtEl>
                                      </p:cBhvr>
                                    </p:animEffect>
                                    <p:set>
                                      <p:cBhvr>
                                        <p:cTn id="216" dur="1" fill="hold">
                                          <p:stCondLst>
                                            <p:cond delay="9999"/>
                                          </p:stCondLst>
                                        </p:cTn>
                                        <p:tgtEl>
                                          <p:spTgt spid="28"/>
                                        </p:tgtEl>
                                        <p:attrNameLst>
                                          <p:attrName>style.visibility</p:attrName>
                                        </p:attrNameLst>
                                      </p:cBhvr>
                                      <p:to>
                                        <p:strVal val="hidden"/>
                                      </p:to>
                                    </p:set>
                                  </p:childTnLst>
                                  <p:subTnLst>
                                    <p:audio>
                                      <p:cMediaNode vol="100000">
                                        <p:cTn display="0" masterRel="sameClick">
                                          <p:stCondLst>
                                            <p:cond evt="begin" delay="0">
                                              <p:tn val="212"/>
                                            </p:cond>
                                          </p:stCondLst>
                                          <p:endCondLst>
                                            <p:cond evt="onStopAudio" delay="0">
                                              <p:tgtEl>
                                                <p:sldTgt/>
                                              </p:tgtEl>
                                            </p:cond>
                                          </p:endCondLst>
                                        </p:cTn>
                                        <p:tgtEl>
                                          <p:sndTgt r:embed="rId5" name="click.wav"/>
                                        </p:tgtEl>
                                      </p:cMediaNode>
                                    </p:audio>
                                  </p:subTnLst>
                                </p:cTn>
                              </p:par>
                            </p:childTnLst>
                          </p:cTn>
                        </p:par>
                        <p:par>
                          <p:cTn id="217" fill="hold">
                            <p:stCondLst>
                              <p:cond delay="122000"/>
                            </p:stCondLst>
                            <p:childTnLst>
                              <p:par>
                                <p:cTn id="218" presetID="50" presetClass="exit" presetSubtype="0" accel="100000" fill="hold" grpId="0" nodeType="afterEffect">
                                  <p:stCondLst>
                                    <p:cond delay="0"/>
                                  </p:stCondLst>
                                  <p:childTnLst>
                                    <p:anim calcmode="lin" valueType="num">
                                      <p:cBhvr>
                                        <p:cTn id="219" dur="10000"/>
                                        <p:tgtEl>
                                          <p:spTgt spid="27"/>
                                        </p:tgtEl>
                                        <p:attrNameLst>
                                          <p:attrName>ppt_w</p:attrName>
                                        </p:attrNameLst>
                                      </p:cBhvr>
                                      <p:tavLst>
                                        <p:tav tm="0">
                                          <p:val>
                                            <p:strVal val="ppt_w"/>
                                          </p:val>
                                        </p:tav>
                                        <p:tav tm="100000">
                                          <p:val>
                                            <p:strVal val="ppt_w+.3"/>
                                          </p:val>
                                        </p:tav>
                                      </p:tavLst>
                                    </p:anim>
                                    <p:anim calcmode="lin" valueType="num">
                                      <p:cBhvr>
                                        <p:cTn id="220" dur="10000"/>
                                        <p:tgtEl>
                                          <p:spTgt spid="27"/>
                                        </p:tgtEl>
                                        <p:attrNameLst>
                                          <p:attrName>ppt_h</p:attrName>
                                        </p:attrNameLst>
                                      </p:cBhvr>
                                      <p:tavLst>
                                        <p:tav tm="0">
                                          <p:val>
                                            <p:strVal val="ppt_h"/>
                                          </p:val>
                                        </p:tav>
                                        <p:tav tm="100000">
                                          <p:val>
                                            <p:strVal val="ppt_h"/>
                                          </p:val>
                                        </p:tav>
                                      </p:tavLst>
                                    </p:anim>
                                    <p:animEffect transition="out" filter="fade">
                                      <p:cBhvr>
                                        <p:cTn id="221" dur="10000"/>
                                        <p:tgtEl>
                                          <p:spTgt spid="27"/>
                                        </p:tgtEl>
                                      </p:cBhvr>
                                    </p:animEffect>
                                    <p:set>
                                      <p:cBhvr>
                                        <p:cTn id="222" dur="1" fill="hold">
                                          <p:stCondLst>
                                            <p:cond delay="9999"/>
                                          </p:stCondLst>
                                        </p:cTn>
                                        <p:tgtEl>
                                          <p:spTgt spid="27"/>
                                        </p:tgtEl>
                                        <p:attrNameLst>
                                          <p:attrName>style.visibility</p:attrName>
                                        </p:attrNameLst>
                                      </p:cBhvr>
                                      <p:to>
                                        <p:strVal val="hidden"/>
                                      </p:to>
                                    </p:set>
                                  </p:childTnLst>
                                  <p:subTnLst>
                                    <p:audio>
                                      <p:cMediaNode vol="100000">
                                        <p:cTn display="0" masterRel="sameClick">
                                          <p:stCondLst>
                                            <p:cond evt="begin" delay="0">
                                              <p:tn val="218"/>
                                            </p:cond>
                                          </p:stCondLst>
                                          <p:endCondLst>
                                            <p:cond evt="onStopAudio" delay="0">
                                              <p:tgtEl>
                                                <p:sldTgt/>
                                              </p:tgtEl>
                                            </p:cond>
                                          </p:endCondLst>
                                        </p:cTn>
                                        <p:tgtEl>
                                          <p:sndTgt r:embed="rId5" name="click.wav"/>
                                        </p:tgtEl>
                                      </p:cMediaNode>
                                    </p:audio>
                                  </p:subTnLst>
                                </p:cTn>
                              </p:par>
                            </p:childTnLst>
                          </p:cTn>
                        </p:par>
                        <p:par>
                          <p:cTn id="223" fill="hold">
                            <p:stCondLst>
                              <p:cond delay="132000"/>
                            </p:stCondLst>
                            <p:childTnLst>
                              <p:par>
                                <p:cTn id="224" presetID="50" presetClass="exit" presetSubtype="0" accel="100000" fill="hold" grpId="0" nodeType="afterEffect">
                                  <p:stCondLst>
                                    <p:cond delay="0"/>
                                  </p:stCondLst>
                                  <p:childTnLst>
                                    <p:anim calcmode="lin" valueType="num">
                                      <p:cBhvr>
                                        <p:cTn id="225" dur="10000"/>
                                        <p:tgtEl>
                                          <p:spTgt spid="26"/>
                                        </p:tgtEl>
                                        <p:attrNameLst>
                                          <p:attrName>ppt_w</p:attrName>
                                        </p:attrNameLst>
                                      </p:cBhvr>
                                      <p:tavLst>
                                        <p:tav tm="0">
                                          <p:val>
                                            <p:strVal val="ppt_w"/>
                                          </p:val>
                                        </p:tav>
                                        <p:tav tm="100000">
                                          <p:val>
                                            <p:strVal val="ppt_w+.3"/>
                                          </p:val>
                                        </p:tav>
                                      </p:tavLst>
                                    </p:anim>
                                    <p:anim calcmode="lin" valueType="num">
                                      <p:cBhvr>
                                        <p:cTn id="226" dur="10000"/>
                                        <p:tgtEl>
                                          <p:spTgt spid="26"/>
                                        </p:tgtEl>
                                        <p:attrNameLst>
                                          <p:attrName>ppt_h</p:attrName>
                                        </p:attrNameLst>
                                      </p:cBhvr>
                                      <p:tavLst>
                                        <p:tav tm="0">
                                          <p:val>
                                            <p:strVal val="ppt_h"/>
                                          </p:val>
                                        </p:tav>
                                        <p:tav tm="100000">
                                          <p:val>
                                            <p:strVal val="ppt_h"/>
                                          </p:val>
                                        </p:tav>
                                      </p:tavLst>
                                    </p:anim>
                                    <p:animEffect transition="out" filter="fade">
                                      <p:cBhvr>
                                        <p:cTn id="227" dur="10000"/>
                                        <p:tgtEl>
                                          <p:spTgt spid="26"/>
                                        </p:tgtEl>
                                      </p:cBhvr>
                                    </p:animEffect>
                                    <p:set>
                                      <p:cBhvr>
                                        <p:cTn id="228" dur="1" fill="hold">
                                          <p:stCondLst>
                                            <p:cond delay="9999"/>
                                          </p:stCondLst>
                                        </p:cTn>
                                        <p:tgtEl>
                                          <p:spTgt spid="26"/>
                                        </p:tgtEl>
                                        <p:attrNameLst>
                                          <p:attrName>style.visibility</p:attrName>
                                        </p:attrNameLst>
                                      </p:cBhvr>
                                      <p:to>
                                        <p:strVal val="hidden"/>
                                      </p:to>
                                    </p:set>
                                  </p:childTnLst>
                                  <p:subTnLst>
                                    <p:audio>
                                      <p:cMediaNode vol="100000">
                                        <p:cTn display="0" masterRel="sameClick">
                                          <p:stCondLst>
                                            <p:cond evt="begin" delay="0">
                                              <p:tn val="224"/>
                                            </p:cond>
                                          </p:stCondLst>
                                          <p:endCondLst>
                                            <p:cond evt="onStopAudio" delay="0">
                                              <p:tgtEl>
                                                <p:sldTgt/>
                                              </p:tgtEl>
                                            </p:cond>
                                          </p:endCondLst>
                                        </p:cTn>
                                        <p:tgtEl>
                                          <p:sndTgt r:embed="rId5" name="click.wav"/>
                                        </p:tgtEl>
                                      </p:cMediaNode>
                                    </p:audio>
                                  </p:subTnLst>
                                </p:cTn>
                              </p:par>
                            </p:childTnLst>
                          </p:cTn>
                        </p:par>
                        <p:par>
                          <p:cTn id="229" fill="hold">
                            <p:stCondLst>
                              <p:cond delay="142000"/>
                            </p:stCondLst>
                            <p:childTnLst>
                              <p:par>
                                <p:cTn id="230" presetID="50" presetClass="exit" presetSubtype="0" accel="100000" fill="hold" grpId="0" nodeType="afterEffect">
                                  <p:stCondLst>
                                    <p:cond delay="0"/>
                                  </p:stCondLst>
                                  <p:childTnLst>
                                    <p:anim calcmode="lin" valueType="num">
                                      <p:cBhvr>
                                        <p:cTn id="231" dur="10000"/>
                                        <p:tgtEl>
                                          <p:spTgt spid="25"/>
                                        </p:tgtEl>
                                        <p:attrNameLst>
                                          <p:attrName>ppt_w</p:attrName>
                                        </p:attrNameLst>
                                      </p:cBhvr>
                                      <p:tavLst>
                                        <p:tav tm="0">
                                          <p:val>
                                            <p:strVal val="ppt_w"/>
                                          </p:val>
                                        </p:tav>
                                        <p:tav tm="100000">
                                          <p:val>
                                            <p:strVal val="ppt_w+.3"/>
                                          </p:val>
                                        </p:tav>
                                      </p:tavLst>
                                    </p:anim>
                                    <p:anim calcmode="lin" valueType="num">
                                      <p:cBhvr>
                                        <p:cTn id="232" dur="10000"/>
                                        <p:tgtEl>
                                          <p:spTgt spid="25"/>
                                        </p:tgtEl>
                                        <p:attrNameLst>
                                          <p:attrName>ppt_h</p:attrName>
                                        </p:attrNameLst>
                                      </p:cBhvr>
                                      <p:tavLst>
                                        <p:tav tm="0">
                                          <p:val>
                                            <p:strVal val="ppt_h"/>
                                          </p:val>
                                        </p:tav>
                                        <p:tav tm="100000">
                                          <p:val>
                                            <p:strVal val="ppt_h"/>
                                          </p:val>
                                        </p:tav>
                                      </p:tavLst>
                                    </p:anim>
                                    <p:animEffect transition="out" filter="fade">
                                      <p:cBhvr>
                                        <p:cTn id="233" dur="10000"/>
                                        <p:tgtEl>
                                          <p:spTgt spid="25"/>
                                        </p:tgtEl>
                                      </p:cBhvr>
                                    </p:animEffect>
                                    <p:set>
                                      <p:cBhvr>
                                        <p:cTn id="234" dur="1" fill="hold">
                                          <p:stCondLst>
                                            <p:cond delay="9999"/>
                                          </p:stCondLst>
                                        </p:cTn>
                                        <p:tgtEl>
                                          <p:spTgt spid="25"/>
                                        </p:tgtEl>
                                        <p:attrNameLst>
                                          <p:attrName>style.visibility</p:attrName>
                                        </p:attrNameLst>
                                      </p:cBhvr>
                                      <p:to>
                                        <p:strVal val="hidden"/>
                                      </p:to>
                                    </p:set>
                                  </p:childTnLst>
                                  <p:subTnLst>
                                    <p:audio>
                                      <p:cMediaNode vol="100000">
                                        <p:cTn display="0" masterRel="sameClick">
                                          <p:stCondLst>
                                            <p:cond evt="begin" delay="0">
                                              <p:tn val="230"/>
                                            </p:cond>
                                          </p:stCondLst>
                                          <p:endCondLst>
                                            <p:cond evt="onStopAudio" delay="0">
                                              <p:tgtEl>
                                                <p:sldTgt/>
                                              </p:tgtEl>
                                            </p:cond>
                                          </p:endCondLst>
                                        </p:cTn>
                                        <p:tgtEl>
                                          <p:sndTgt r:embed="rId5" name="click.wav"/>
                                        </p:tgtEl>
                                      </p:cMediaNode>
                                    </p:audio>
                                  </p:subTnLst>
                                </p:cTn>
                              </p:par>
                            </p:childTnLst>
                          </p:cTn>
                        </p:par>
                        <p:par>
                          <p:cTn id="235" fill="hold">
                            <p:stCondLst>
                              <p:cond delay="152000"/>
                            </p:stCondLst>
                            <p:childTnLst>
                              <p:par>
                                <p:cTn id="236" presetID="50" presetClass="exit" presetSubtype="0" accel="100000" fill="hold" grpId="0" nodeType="afterEffect">
                                  <p:stCondLst>
                                    <p:cond delay="0"/>
                                  </p:stCondLst>
                                  <p:childTnLst>
                                    <p:anim calcmode="lin" valueType="num">
                                      <p:cBhvr>
                                        <p:cTn id="237" dur="10000"/>
                                        <p:tgtEl>
                                          <p:spTgt spid="24"/>
                                        </p:tgtEl>
                                        <p:attrNameLst>
                                          <p:attrName>ppt_w</p:attrName>
                                        </p:attrNameLst>
                                      </p:cBhvr>
                                      <p:tavLst>
                                        <p:tav tm="0">
                                          <p:val>
                                            <p:strVal val="ppt_w"/>
                                          </p:val>
                                        </p:tav>
                                        <p:tav tm="100000">
                                          <p:val>
                                            <p:strVal val="ppt_w+.3"/>
                                          </p:val>
                                        </p:tav>
                                      </p:tavLst>
                                    </p:anim>
                                    <p:anim calcmode="lin" valueType="num">
                                      <p:cBhvr>
                                        <p:cTn id="238" dur="10000"/>
                                        <p:tgtEl>
                                          <p:spTgt spid="24"/>
                                        </p:tgtEl>
                                        <p:attrNameLst>
                                          <p:attrName>ppt_h</p:attrName>
                                        </p:attrNameLst>
                                      </p:cBhvr>
                                      <p:tavLst>
                                        <p:tav tm="0">
                                          <p:val>
                                            <p:strVal val="ppt_h"/>
                                          </p:val>
                                        </p:tav>
                                        <p:tav tm="100000">
                                          <p:val>
                                            <p:strVal val="ppt_h"/>
                                          </p:val>
                                        </p:tav>
                                      </p:tavLst>
                                    </p:anim>
                                    <p:animEffect transition="out" filter="fade">
                                      <p:cBhvr>
                                        <p:cTn id="239" dur="10000"/>
                                        <p:tgtEl>
                                          <p:spTgt spid="24"/>
                                        </p:tgtEl>
                                      </p:cBhvr>
                                    </p:animEffect>
                                    <p:set>
                                      <p:cBhvr>
                                        <p:cTn id="240" dur="1" fill="hold">
                                          <p:stCondLst>
                                            <p:cond delay="9999"/>
                                          </p:stCondLst>
                                        </p:cTn>
                                        <p:tgtEl>
                                          <p:spTgt spid="24"/>
                                        </p:tgtEl>
                                        <p:attrNameLst>
                                          <p:attrName>style.visibility</p:attrName>
                                        </p:attrNameLst>
                                      </p:cBhvr>
                                      <p:to>
                                        <p:strVal val="hidden"/>
                                      </p:to>
                                    </p:set>
                                  </p:childTnLst>
                                  <p:subTnLst>
                                    <p:audio>
                                      <p:cMediaNode vol="100000">
                                        <p:cTn display="0" masterRel="sameClick">
                                          <p:stCondLst>
                                            <p:cond evt="begin" delay="0">
                                              <p:tn val="236"/>
                                            </p:cond>
                                          </p:stCondLst>
                                          <p:endCondLst>
                                            <p:cond evt="onStopAudio" delay="0">
                                              <p:tgtEl>
                                                <p:sldTgt/>
                                              </p:tgtEl>
                                            </p:cond>
                                          </p:endCondLst>
                                        </p:cTn>
                                        <p:tgtEl>
                                          <p:sndTgt r:embed="rId5" name="click.wav"/>
                                        </p:tgtEl>
                                      </p:cMediaNode>
                                    </p:audio>
                                  </p:subTnLst>
                                </p:cTn>
                              </p:par>
                            </p:childTnLst>
                          </p:cTn>
                        </p:par>
                        <p:par>
                          <p:cTn id="241" fill="hold">
                            <p:stCondLst>
                              <p:cond delay="162000"/>
                            </p:stCondLst>
                            <p:childTnLst>
                              <p:par>
                                <p:cTn id="242" presetID="50" presetClass="exit" presetSubtype="0" accel="100000" fill="hold" grpId="0" nodeType="afterEffect">
                                  <p:stCondLst>
                                    <p:cond delay="0"/>
                                  </p:stCondLst>
                                  <p:childTnLst>
                                    <p:anim calcmode="lin" valueType="num">
                                      <p:cBhvr>
                                        <p:cTn id="243" dur="10000"/>
                                        <p:tgtEl>
                                          <p:spTgt spid="23"/>
                                        </p:tgtEl>
                                        <p:attrNameLst>
                                          <p:attrName>ppt_w</p:attrName>
                                        </p:attrNameLst>
                                      </p:cBhvr>
                                      <p:tavLst>
                                        <p:tav tm="0">
                                          <p:val>
                                            <p:strVal val="ppt_w"/>
                                          </p:val>
                                        </p:tav>
                                        <p:tav tm="100000">
                                          <p:val>
                                            <p:strVal val="ppt_w+.3"/>
                                          </p:val>
                                        </p:tav>
                                      </p:tavLst>
                                    </p:anim>
                                    <p:anim calcmode="lin" valueType="num">
                                      <p:cBhvr>
                                        <p:cTn id="244" dur="10000"/>
                                        <p:tgtEl>
                                          <p:spTgt spid="23"/>
                                        </p:tgtEl>
                                        <p:attrNameLst>
                                          <p:attrName>ppt_h</p:attrName>
                                        </p:attrNameLst>
                                      </p:cBhvr>
                                      <p:tavLst>
                                        <p:tav tm="0">
                                          <p:val>
                                            <p:strVal val="ppt_h"/>
                                          </p:val>
                                        </p:tav>
                                        <p:tav tm="100000">
                                          <p:val>
                                            <p:strVal val="ppt_h"/>
                                          </p:val>
                                        </p:tav>
                                      </p:tavLst>
                                    </p:anim>
                                    <p:animEffect transition="out" filter="fade">
                                      <p:cBhvr>
                                        <p:cTn id="245" dur="10000"/>
                                        <p:tgtEl>
                                          <p:spTgt spid="23"/>
                                        </p:tgtEl>
                                      </p:cBhvr>
                                    </p:animEffect>
                                    <p:set>
                                      <p:cBhvr>
                                        <p:cTn id="246" dur="1" fill="hold">
                                          <p:stCondLst>
                                            <p:cond delay="9999"/>
                                          </p:stCondLst>
                                        </p:cTn>
                                        <p:tgtEl>
                                          <p:spTgt spid="23"/>
                                        </p:tgtEl>
                                        <p:attrNameLst>
                                          <p:attrName>style.visibility</p:attrName>
                                        </p:attrNameLst>
                                      </p:cBhvr>
                                      <p:to>
                                        <p:strVal val="hidden"/>
                                      </p:to>
                                    </p:set>
                                  </p:childTnLst>
                                  <p:subTnLst>
                                    <p:audio>
                                      <p:cMediaNode vol="100000">
                                        <p:cTn display="0" masterRel="sameClick">
                                          <p:stCondLst>
                                            <p:cond evt="begin" delay="0">
                                              <p:tn val="242"/>
                                            </p:cond>
                                          </p:stCondLst>
                                          <p:endCondLst>
                                            <p:cond evt="onStopAudio" delay="0">
                                              <p:tgtEl>
                                                <p:sldTgt/>
                                              </p:tgtEl>
                                            </p:cond>
                                          </p:endCondLst>
                                        </p:cTn>
                                        <p:tgtEl>
                                          <p:sndTgt r:embed="rId5" name="click.wav"/>
                                        </p:tgtEl>
                                      </p:cMediaNode>
                                    </p:audio>
                                  </p:subTnLst>
                                </p:cTn>
                              </p:par>
                            </p:childTnLst>
                          </p:cTn>
                        </p:par>
                        <p:par>
                          <p:cTn id="247" fill="hold">
                            <p:stCondLst>
                              <p:cond delay="172000"/>
                            </p:stCondLst>
                            <p:childTnLst>
                              <p:par>
                                <p:cTn id="248" presetID="50" presetClass="exit" presetSubtype="0" accel="100000" fill="hold" grpId="0" nodeType="afterEffect">
                                  <p:stCondLst>
                                    <p:cond delay="0"/>
                                  </p:stCondLst>
                                  <p:childTnLst>
                                    <p:anim calcmode="lin" valueType="num">
                                      <p:cBhvr>
                                        <p:cTn id="249" dur="10000"/>
                                        <p:tgtEl>
                                          <p:spTgt spid="22"/>
                                        </p:tgtEl>
                                        <p:attrNameLst>
                                          <p:attrName>ppt_w</p:attrName>
                                        </p:attrNameLst>
                                      </p:cBhvr>
                                      <p:tavLst>
                                        <p:tav tm="0">
                                          <p:val>
                                            <p:strVal val="ppt_w"/>
                                          </p:val>
                                        </p:tav>
                                        <p:tav tm="100000">
                                          <p:val>
                                            <p:strVal val="ppt_w+.3"/>
                                          </p:val>
                                        </p:tav>
                                      </p:tavLst>
                                    </p:anim>
                                    <p:anim calcmode="lin" valueType="num">
                                      <p:cBhvr>
                                        <p:cTn id="250" dur="10000"/>
                                        <p:tgtEl>
                                          <p:spTgt spid="22"/>
                                        </p:tgtEl>
                                        <p:attrNameLst>
                                          <p:attrName>ppt_h</p:attrName>
                                        </p:attrNameLst>
                                      </p:cBhvr>
                                      <p:tavLst>
                                        <p:tav tm="0">
                                          <p:val>
                                            <p:strVal val="ppt_h"/>
                                          </p:val>
                                        </p:tav>
                                        <p:tav tm="100000">
                                          <p:val>
                                            <p:strVal val="ppt_h"/>
                                          </p:val>
                                        </p:tav>
                                      </p:tavLst>
                                    </p:anim>
                                    <p:animEffect transition="out" filter="fade">
                                      <p:cBhvr>
                                        <p:cTn id="251" dur="10000"/>
                                        <p:tgtEl>
                                          <p:spTgt spid="22"/>
                                        </p:tgtEl>
                                      </p:cBhvr>
                                    </p:animEffect>
                                    <p:set>
                                      <p:cBhvr>
                                        <p:cTn id="252" dur="1" fill="hold">
                                          <p:stCondLst>
                                            <p:cond delay="9999"/>
                                          </p:stCondLst>
                                        </p:cTn>
                                        <p:tgtEl>
                                          <p:spTgt spid="22"/>
                                        </p:tgtEl>
                                        <p:attrNameLst>
                                          <p:attrName>style.visibility</p:attrName>
                                        </p:attrNameLst>
                                      </p:cBhvr>
                                      <p:to>
                                        <p:strVal val="hidden"/>
                                      </p:to>
                                    </p:set>
                                  </p:childTnLst>
                                  <p:subTnLst>
                                    <p:audio>
                                      <p:cMediaNode vol="100000">
                                        <p:cTn display="0" masterRel="sameClick">
                                          <p:stCondLst>
                                            <p:cond evt="begin" delay="0">
                                              <p:tn val="248"/>
                                            </p:cond>
                                          </p:stCondLst>
                                          <p:endCondLst>
                                            <p:cond evt="onStopAudio" delay="0">
                                              <p:tgtEl>
                                                <p:sldTgt/>
                                              </p:tgtEl>
                                            </p:cond>
                                          </p:endCondLst>
                                        </p:cTn>
                                        <p:tgtEl>
                                          <p:sndTgt r:embed="rId5" name="click.wav"/>
                                        </p:tgtEl>
                                      </p:cMediaNode>
                                    </p:audio>
                                  </p:subTnLst>
                                </p:cTn>
                              </p:par>
                            </p:childTnLst>
                          </p:cTn>
                        </p:par>
                        <p:par>
                          <p:cTn id="253" fill="hold">
                            <p:stCondLst>
                              <p:cond delay="182000"/>
                            </p:stCondLst>
                            <p:childTnLst>
                              <p:par>
                                <p:cTn id="254" presetID="50" presetClass="exit" presetSubtype="0" accel="100000" fill="hold" grpId="0" nodeType="afterEffect">
                                  <p:stCondLst>
                                    <p:cond delay="0"/>
                                  </p:stCondLst>
                                  <p:childTnLst>
                                    <p:anim calcmode="lin" valueType="num">
                                      <p:cBhvr>
                                        <p:cTn id="255" dur="1000"/>
                                        <p:tgtEl>
                                          <p:spTgt spid="21"/>
                                        </p:tgtEl>
                                        <p:attrNameLst>
                                          <p:attrName>ppt_w</p:attrName>
                                        </p:attrNameLst>
                                      </p:cBhvr>
                                      <p:tavLst>
                                        <p:tav tm="0">
                                          <p:val>
                                            <p:strVal val="ppt_w"/>
                                          </p:val>
                                        </p:tav>
                                        <p:tav tm="100000">
                                          <p:val>
                                            <p:strVal val="ppt_w+.3"/>
                                          </p:val>
                                        </p:tav>
                                      </p:tavLst>
                                    </p:anim>
                                    <p:anim calcmode="lin" valueType="num">
                                      <p:cBhvr>
                                        <p:cTn id="256" dur="1000"/>
                                        <p:tgtEl>
                                          <p:spTgt spid="21"/>
                                        </p:tgtEl>
                                        <p:attrNameLst>
                                          <p:attrName>ppt_h</p:attrName>
                                        </p:attrNameLst>
                                      </p:cBhvr>
                                      <p:tavLst>
                                        <p:tav tm="0">
                                          <p:val>
                                            <p:strVal val="ppt_h"/>
                                          </p:val>
                                        </p:tav>
                                        <p:tav tm="100000">
                                          <p:val>
                                            <p:strVal val="ppt_h"/>
                                          </p:val>
                                        </p:tav>
                                      </p:tavLst>
                                    </p:anim>
                                    <p:animEffect transition="out" filter="fade">
                                      <p:cBhvr>
                                        <p:cTn id="257" dur="1000"/>
                                        <p:tgtEl>
                                          <p:spTgt spid="21"/>
                                        </p:tgtEl>
                                      </p:cBhvr>
                                    </p:animEffect>
                                    <p:set>
                                      <p:cBhvr>
                                        <p:cTn id="258" dur="1" fill="hold">
                                          <p:stCondLst>
                                            <p:cond delay="999"/>
                                          </p:stCondLst>
                                        </p:cTn>
                                        <p:tgtEl>
                                          <p:spTgt spid="21"/>
                                        </p:tgtEl>
                                        <p:attrNameLst>
                                          <p:attrName>style.visibility</p:attrName>
                                        </p:attrNameLst>
                                      </p:cBhvr>
                                      <p:to>
                                        <p:strVal val="hidden"/>
                                      </p:to>
                                    </p:set>
                                  </p:childTnLst>
                                  <p:subTnLst>
                                    <p:audio>
                                      <p:cMediaNode vol="100000">
                                        <p:cTn display="0" masterRel="sameClick">
                                          <p:stCondLst>
                                            <p:cond evt="begin" delay="0">
                                              <p:tn val="254"/>
                                            </p:cond>
                                          </p:stCondLst>
                                          <p:endCondLst>
                                            <p:cond evt="onStopAudio" delay="0">
                                              <p:tgtEl>
                                                <p:sldTgt/>
                                              </p:tgtEl>
                                            </p:cond>
                                          </p:endCondLst>
                                        </p:cTn>
                                        <p:tgtEl>
                                          <p:sndTgt r:embed="rId5" name="click.wav"/>
                                        </p:tgtEl>
                                      </p:cMediaNode>
                                    </p:audio>
                                  </p:subTnLst>
                                </p:cTn>
                              </p:par>
                            </p:childTnLst>
                          </p:cTn>
                        </p:par>
                        <p:par>
                          <p:cTn id="259" fill="hold">
                            <p:stCondLst>
                              <p:cond delay="183000"/>
                            </p:stCondLst>
                            <p:childTnLst>
                              <p:par>
                                <p:cTn id="260" presetID="50" presetClass="exit" presetSubtype="0" accel="100000" fill="hold" grpId="0" nodeType="afterEffect">
                                  <p:stCondLst>
                                    <p:cond delay="0"/>
                                  </p:stCondLst>
                                  <p:childTnLst>
                                    <p:anim calcmode="lin" valueType="num">
                                      <p:cBhvr>
                                        <p:cTn id="261" dur="1000"/>
                                        <p:tgtEl>
                                          <p:spTgt spid="20"/>
                                        </p:tgtEl>
                                        <p:attrNameLst>
                                          <p:attrName>ppt_w</p:attrName>
                                        </p:attrNameLst>
                                      </p:cBhvr>
                                      <p:tavLst>
                                        <p:tav tm="0">
                                          <p:val>
                                            <p:strVal val="ppt_w"/>
                                          </p:val>
                                        </p:tav>
                                        <p:tav tm="100000">
                                          <p:val>
                                            <p:strVal val="ppt_w+.3"/>
                                          </p:val>
                                        </p:tav>
                                      </p:tavLst>
                                    </p:anim>
                                    <p:anim calcmode="lin" valueType="num">
                                      <p:cBhvr>
                                        <p:cTn id="262" dur="1000"/>
                                        <p:tgtEl>
                                          <p:spTgt spid="20"/>
                                        </p:tgtEl>
                                        <p:attrNameLst>
                                          <p:attrName>ppt_h</p:attrName>
                                        </p:attrNameLst>
                                      </p:cBhvr>
                                      <p:tavLst>
                                        <p:tav tm="0">
                                          <p:val>
                                            <p:strVal val="ppt_h"/>
                                          </p:val>
                                        </p:tav>
                                        <p:tav tm="100000">
                                          <p:val>
                                            <p:strVal val="ppt_h"/>
                                          </p:val>
                                        </p:tav>
                                      </p:tavLst>
                                    </p:anim>
                                    <p:animEffect transition="out" filter="fade">
                                      <p:cBhvr>
                                        <p:cTn id="263" dur="1000"/>
                                        <p:tgtEl>
                                          <p:spTgt spid="20"/>
                                        </p:tgtEl>
                                      </p:cBhvr>
                                    </p:animEffect>
                                    <p:set>
                                      <p:cBhvr>
                                        <p:cTn id="264" dur="1" fill="hold">
                                          <p:stCondLst>
                                            <p:cond delay="999"/>
                                          </p:stCondLst>
                                        </p:cTn>
                                        <p:tgtEl>
                                          <p:spTgt spid="20"/>
                                        </p:tgtEl>
                                        <p:attrNameLst>
                                          <p:attrName>style.visibility</p:attrName>
                                        </p:attrNameLst>
                                      </p:cBhvr>
                                      <p:to>
                                        <p:strVal val="hidden"/>
                                      </p:to>
                                    </p:set>
                                  </p:childTnLst>
                                  <p:subTnLst>
                                    <p:audio>
                                      <p:cMediaNode vol="100000">
                                        <p:cTn display="0" masterRel="sameClick">
                                          <p:stCondLst>
                                            <p:cond evt="begin" delay="0">
                                              <p:tn val="260"/>
                                            </p:cond>
                                          </p:stCondLst>
                                          <p:endCondLst>
                                            <p:cond evt="onStopAudio" delay="0">
                                              <p:tgtEl>
                                                <p:sldTgt/>
                                              </p:tgtEl>
                                            </p:cond>
                                          </p:endCondLst>
                                        </p:cTn>
                                        <p:tgtEl>
                                          <p:sndTgt r:embed="rId5" name="click.wav"/>
                                        </p:tgtEl>
                                      </p:cMediaNode>
                                    </p:audio>
                                  </p:subTnLst>
                                </p:cTn>
                              </p:par>
                            </p:childTnLst>
                          </p:cTn>
                        </p:par>
                        <p:par>
                          <p:cTn id="265" fill="hold">
                            <p:stCondLst>
                              <p:cond delay="184000"/>
                            </p:stCondLst>
                            <p:childTnLst>
                              <p:par>
                                <p:cTn id="266" presetID="50" presetClass="exit" presetSubtype="0" accel="100000" fill="hold" grpId="0" nodeType="afterEffect">
                                  <p:stCondLst>
                                    <p:cond delay="0"/>
                                  </p:stCondLst>
                                  <p:childTnLst>
                                    <p:anim calcmode="lin" valueType="num">
                                      <p:cBhvr>
                                        <p:cTn id="267" dur="1000"/>
                                        <p:tgtEl>
                                          <p:spTgt spid="19"/>
                                        </p:tgtEl>
                                        <p:attrNameLst>
                                          <p:attrName>ppt_w</p:attrName>
                                        </p:attrNameLst>
                                      </p:cBhvr>
                                      <p:tavLst>
                                        <p:tav tm="0">
                                          <p:val>
                                            <p:strVal val="ppt_w"/>
                                          </p:val>
                                        </p:tav>
                                        <p:tav tm="100000">
                                          <p:val>
                                            <p:strVal val="ppt_w+.3"/>
                                          </p:val>
                                        </p:tav>
                                      </p:tavLst>
                                    </p:anim>
                                    <p:anim calcmode="lin" valueType="num">
                                      <p:cBhvr>
                                        <p:cTn id="268" dur="1000"/>
                                        <p:tgtEl>
                                          <p:spTgt spid="19"/>
                                        </p:tgtEl>
                                        <p:attrNameLst>
                                          <p:attrName>ppt_h</p:attrName>
                                        </p:attrNameLst>
                                      </p:cBhvr>
                                      <p:tavLst>
                                        <p:tav tm="0">
                                          <p:val>
                                            <p:strVal val="ppt_h"/>
                                          </p:val>
                                        </p:tav>
                                        <p:tav tm="100000">
                                          <p:val>
                                            <p:strVal val="ppt_h"/>
                                          </p:val>
                                        </p:tav>
                                      </p:tavLst>
                                    </p:anim>
                                    <p:animEffect transition="out" filter="fade">
                                      <p:cBhvr>
                                        <p:cTn id="269" dur="1000"/>
                                        <p:tgtEl>
                                          <p:spTgt spid="19"/>
                                        </p:tgtEl>
                                      </p:cBhvr>
                                    </p:animEffect>
                                    <p:set>
                                      <p:cBhvr>
                                        <p:cTn id="270" dur="1" fill="hold">
                                          <p:stCondLst>
                                            <p:cond delay="999"/>
                                          </p:stCondLst>
                                        </p:cTn>
                                        <p:tgtEl>
                                          <p:spTgt spid="19"/>
                                        </p:tgtEl>
                                        <p:attrNameLst>
                                          <p:attrName>style.visibility</p:attrName>
                                        </p:attrNameLst>
                                      </p:cBhvr>
                                      <p:to>
                                        <p:strVal val="hidden"/>
                                      </p:to>
                                    </p:set>
                                  </p:childTnLst>
                                  <p:subTnLst>
                                    <p:audio>
                                      <p:cMediaNode vol="100000">
                                        <p:cTn display="0" masterRel="sameClick">
                                          <p:stCondLst>
                                            <p:cond evt="begin" delay="0">
                                              <p:tn val="266"/>
                                            </p:cond>
                                          </p:stCondLst>
                                          <p:endCondLst>
                                            <p:cond evt="onStopAudio" delay="0">
                                              <p:tgtEl>
                                                <p:sldTgt/>
                                              </p:tgtEl>
                                            </p:cond>
                                          </p:endCondLst>
                                        </p:cTn>
                                        <p:tgtEl>
                                          <p:sndTgt r:embed="rId5" name="click.wav"/>
                                        </p:tgtEl>
                                      </p:cMediaNode>
                                    </p:audio>
                                  </p:subTnLst>
                                </p:cTn>
                              </p:par>
                            </p:childTnLst>
                          </p:cTn>
                        </p:par>
                        <p:par>
                          <p:cTn id="271" fill="hold">
                            <p:stCondLst>
                              <p:cond delay="185000"/>
                            </p:stCondLst>
                            <p:childTnLst>
                              <p:par>
                                <p:cTn id="272" presetID="50" presetClass="exit" presetSubtype="0" accel="100000" fill="hold" grpId="0" nodeType="afterEffect">
                                  <p:stCondLst>
                                    <p:cond delay="0"/>
                                  </p:stCondLst>
                                  <p:childTnLst>
                                    <p:anim calcmode="lin" valueType="num">
                                      <p:cBhvr>
                                        <p:cTn id="273" dur="1000"/>
                                        <p:tgtEl>
                                          <p:spTgt spid="18"/>
                                        </p:tgtEl>
                                        <p:attrNameLst>
                                          <p:attrName>ppt_w</p:attrName>
                                        </p:attrNameLst>
                                      </p:cBhvr>
                                      <p:tavLst>
                                        <p:tav tm="0">
                                          <p:val>
                                            <p:strVal val="ppt_w"/>
                                          </p:val>
                                        </p:tav>
                                        <p:tav tm="100000">
                                          <p:val>
                                            <p:strVal val="ppt_w+.3"/>
                                          </p:val>
                                        </p:tav>
                                      </p:tavLst>
                                    </p:anim>
                                    <p:anim calcmode="lin" valueType="num">
                                      <p:cBhvr>
                                        <p:cTn id="274" dur="1000"/>
                                        <p:tgtEl>
                                          <p:spTgt spid="18"/>
                                        </p:tgtEl>
                                        <p:attrNameLst>
                                          <p:attrName>ppt_h</p:attrName>
                                        </p:attrNameLst>
                                      </p:cBhvr>
                                      <p:tavLst>
                                        <p:tav tm="0">
                                          <p:val>
                                            <p:strVal val="ppt_h"/>
                                          </p:val>
                                        </p:tav>
                                        <p:tav tm="100000">
                                          <p:val>
                                            <p:strVal val="ppt_h"/>
                                          </p:val>
                                        </p:tav>
                                      </p:tavLst>
                                    </p:anim>
                                    <p:animEffect transition="out" filter="fade">
                                      <p:cBhvr>
                                        <p:cTn id="275" dur="1000"/>
                                        <p:tgtEl>
                                          <p:spTgt spid="18"/>
                                        </p:tgtEl>
                                      </p:cBhvr>
                                    </p:animEffect>
                                    <p:set>
                                      <p:cBhvr>
                                        <p:cTn id="276" dur="1" fill="hold">
                                          <p:stCondLst>
                                            <p:cond delay="999"/>
                                          </p:stCondLst>
                                        </p:cTn>
                                        <p:tgtEl>
                                          <p:spTgt spid="18"/>
                                        </p:tgtEl>
                                        <p:attrNameLst>
                                          <p:attrName>style.visibility</p:attrName>
                                        </p:attrNameLst>
                                      </p:cBhvr>
                                      <p:to>
                                        <p:strVal val="hidden"/>
                                      </p:to>
                                    </p:set>
                                  </p:childTnLst>
                                  <p:subTnLst>
                                    <p:audio>
                                      <p:cMediaNode vol="100000">
                                        <p:cTn display="0" masterRel="sameClick">
                                          <p:stCondLst>
                                            <p:cond evt="begin" delay="0">
                                              <p:tn val="272"/>
                                            </p:cond>
                                          </p:stCondLst>
                                          <p:endCondLst>
                                            <p:cond evt="onStopAudio" delay="0">
                                              <p:tgtEl>
                                                <p:sldTgt/>
                                              </p:tgtEl>
                                            </p:cond>
                                          </p:endCondLst>
                                        </p:cTn>
                                        <p:tgtEl>
                                          <p:sndTgt r:embed="rId5" name="click.wav"/>
                                        </p:tgtEl>
                                      </p:cMediaNode>
                                    </p:audio>
                                  </p:subTnLst>
                                </p:cTn>
                              </p:par>
                            </p:childTnLst>
                          </p:cTn>
                        </p:par>
                        <p:par>
                          <p:cTn id="277" fill="hold">
                            <p:stCondLst>
                              <p:cond delay="186000"/>
                            </p:stCondLst>
                            <p:childTnLst>
                              <p:par>
                                <p:cTn id="278" presetID="50" presetClass="exit" presetSubtype="0" accel="100000" fill="hold" grpId="0" nodeType="afterEffect">
                                  <p:stCondLst>
                                    <p:cond delay="0"/>
                                  </p:stCondLst>
                                  <p:childTnLst>
                                    <p:anim calcmode="lin" valueType="num">
                                      <p:cBhvr>
                                        <p:cTn id="279" dur="1000"/>
                                        <p:tgtEl>
                                          <p:spTgt spid="17"/>
                                        </p:tgtEl>
                                        <p:attrNameLst>
                                          <p:attrName>ppt_w</p:attrName>
                                        </p:attrNameLst>
                                      </p:cBhvr>
                                      <p:tavLst>
                                        <p:tav tm="0">
                                          <p:val>
                                            <p:strVal val="ppt_w"/>
                                          </p:val>
                                        </p:tav>
                                        <p:tav tm="100000">
                                          <p:val>
                                            <p:strVal val="ppt_w+.3"/>
                                          </p:val>
                                        </p:tav>
                                      </p:tavLst>
                                    </p:anim>
                                    <p:anim calcmode="lin" valueType="num">
                                      <p:cBhvr>
                                        <p:cTn id="280" dur="1000"/>
                                        <p:tgtEl>
                                          <p:spTgt spid="17"/>
                                        </p:tgtEl>
                                        <p:attrNameLst>
                                          <p:attrName>ppt_h</p:attrName>
                                        </p:attrNameLst>
                                      </p:cBhvr>
                                      <p:tavLst>
                                        <p:tav tm="0">
                                          <p:val>
                                            <p:strVal val="ppt_h"/>
                                          </p:val>
                                        </p:tav>
                                        <p:tav tm="100000">
                                          <p:val>
                                            <p:strVal val="ppt_h"/>
                                          </p:val>
                                        </p:tav>
                                      </p:tavLst>
                                    </p:anim>
                                    <p:animEffect transition="out" filter="fade">
                                      <p:cBhvr>
                                        <p:cTn id="281" dur="1000"/>
                                        <p:tgtEl>
                                          <p:spTgt spid="17"/>
                                        </p:tgtEl>
                                      </p:cBhvr>
                                    </p:animEffect>
                                    <p:set>
                                      <p:cBhvr>
                                        <p:cTn id="282" dur="1" fill="hold">
                                          <p:stCondLst>
                                            <p:cond delay="999"/>
                                          </p:stCondLst>
                                        </p:cTn>
                                        <p:tgtEl>
                                          <p:spTgt spid="17"/>
                                        </p:tgtEl>
                                        <p:attrNameLst>
                                          <p:attrName>style.visibility</p:attrName>
                                        </p:attrNameLst>
                                      </p:cBhvr>
                                      <p:to>
                                        <p:strVal val="hidden"/>
                                      </p:to>
                                    </p:set>
                                  </p:childTnLst>
                                  <p:subTnLst>
                                    <p:audio>
                                      <p:cMediaNode vol="100000">
                                        <p:cTn display="0" masterRel="sameClick">
                                          <p:stCondLst>
                                            <p:cond evt="begin" delay="0">
                                              <p:tn val="278"/>
                                            </p:cond>
                                          </p:stCondLst>
                                          <p:endCondLst>
                                            <p:cond evt="onStopAudio" delay="0">
                                              <p:tgtEl>
                                                <p:sldTgt/>
                                              </p:tgtEl>
                                            </p:cond>
                                          </p:endCondLst>
                                        </p:cTn>
                                        <p:tgtEl>
                                          <p:sndTgt r:embed="rId5" name="click.wav"/>
                                        </p:tgtEl>
                                      </p:cMediaNode>
                                    </p:audio>
                                  </p:subTnLst>
                                </p:cTn>
                              </p:par>
                            </p:childTnLst>
                          </p:cTn>
                        </p:par>
                        <p:par>
                          <p:cTn id="283" fill="hold">
                            <p:stCondLst>
                              <p:cond delay="187000"/>
                            </p:stCondLst>
                            <p:childTnLst>
                              <p:par>
                                <p:cTn id="284" presetID="50" presetClass="exit" presetSubtype="0" accel="100000" fill="hold" grpId="0" nodeType="afterEffect">
                                  <p:stCondLst>
                                    <p:cond delay="0"/>
                                  </p:stCondLst>
                                  <p:childTnLst>
                                    <p:anim calcmode="lin" valueType="num">
                                      <p:cBhvr>
                                        <p:cTn id="285" dur="1000"/>
                                        <p:tgtEl>
                                          <p:spTgt spid="16"/>
                                        </p:tgtEl>
                                        <p:attrNameLst>
                                          <p:attrName>ppt_w</p:attrName>
                                        </p:attrNameLst>
                                      </p:cBhvr>
                                      <p:tavLst>
                                        <p:tav tm="0">
                                          <p:val>
                                            <p:strVal val="ppt_w"/>
                                          </p:val>
                                        </p:tav>
                                        <p:tav tm="100000">
                                          <p:val>
                                            <p:strVal val="ppt_w+.3"/>
                                          </p:val>
                                        </p:tav>
                                      </p:tavLst>
                                    </p:anim>
                                    <p:anim calcmode="lin" valueType="num">
                                      <p:cBhvr>
                                        <p:cTn id="286" dur="1000"/>
                                        <p:tgtEl>
                                          <p:spTgt spid="16"/>
                                        </p:tgtEl>
                                        <p:attrNameLst>
                                          <p:attrName>ppt_h</p:attrName>
                                        </p:attrNameLst>
                                      </p:cBhvr>
                                      <p:tavLst>
                                        <p:tav tm="0">
                                          <p:val>
                                            <p:strVal val="ppt_h"/>
                                          </p:val>
                                        </p:tav>
                                        <p:tav tm="100000">
                                          <p:val>
                                            <p:strVal val="ppt_h"/>
                                          </p:val>
                                        </p:tav>
                                      </p:tavLst>
                                    </p:anim>
                                    <p:animEffect transition="out" filter="fade">
                                      <p:cBhvr>
                                        <p:cTn id="287" dur="1000"/>
                                        <p:tgtEl>
                                          <p:spTgt spid="16"/>
                                        </p:tgtEl>
                                      </p:cBhvr>
                                    </p:animEffect>
                                    <p:set>
                                      <p:cBhvr>
                                        <p:cTn id="288" dur="1" fill="hold">
                                          <p:stCondLst>
                                            <p:cond delay="999"/>
                                          </p:stCondLst>
                                        </p:cTn>
                                        <p:tgtEl>
                                          <p:spTgt spid="16"/>
                                        </p:tgtEl>
                                        <p:attrNameLst>
                                          <p:attrName>style.visibility</p:attrName>
                                        </p:attrNameLst>
                                      </p:cBhvr>
                                      <p:to>
                                        <p:strVal val="hidden"/>
                                      </p:to>
                                    </p:set>
                                  </p:childTnLst>
                                  <p:subTnLst>
                                    <p:audio>
                                      <p:cMediaNode vol="100000">
                                        <p:cTn display="0" masterRel="sameClick">
                                          <p:stCondLst>
                                            <p:cond evt="begin" delay="0">
                                              <p:tn val="284"/>
                                            </p:cond>
                                          </p:stCondLst>
                                          <p:endCondLst>
                                            <p:cond evt="onStopAudio" delay="0">
                                              <p:tgtEl>
                                                <p:sldTgt/>
                                              </p:tgtEl>
                                            </p:cond>
                                          </p:endCondLst>
                                        </p:cTn>
                                        <p:tgtEl>
                                          <p:sndTgt r:embed="rId5" name="click.wav"/>
                                        </p:tgtEl>
                                      </p:cMediaNode>
                                    </p:audio>
                                  </p:subTnLst>
                                </p:cTn>
                              </p:par>
                            </p:childTnLst>
                          </p:cTn>
                        </p:par>
                        <p:par>
                          <p:cTn id="289" fill="hold">
                            <p:stCondLst>
                              <p:cond delay="188000"/>
                            </p:stCondLst>
                            <p:childTnLst>
                              <p:par>
                                <p:cTn id="290" presetID="50" presetClass="exit" presetSubtype="0" accel="100000" fill="hold" grpId="0" nodeType="afterEffect">
                                  <p:stCondLst>
                                    <p:cond delay="0"/>
                                  </p:stCondLst>
                                  <p:childTnLst>
                                    <p:anim calcmode="lin" valueType="num">
                                      <p:cBhvr>
                                        <p:cTn id="291" dur="1000"/>
                                        <p:tgtEl>
                                          <p:spTgt spid="15"/>
                                        </p:tgtEl>
                                        <p:attrNameLst>
                                          <p:attrName>ppt_w</p:attrName>
                                        </p:attrNameLst>
                                      </p:cBhvr>
                                      <p:tavLst>
                                        <p:tav tm="0">
                                          <p:val>
                                            <p:strVal val="ppt_w"/>
                                          </p:val>
                                        </p:tav>
                                        <p:tav tm="100000">
                                          <p:val>
                                            <p:strVal val="ppt_w+.3"/>
                                          </p:val>
                                        </p:tav>
                                      </p:tavLst>
                                    </p:anim>
                                    <p:anim calcmode="lin" valueType="num">
                                      <p:cBhvr>
                                        <p:cTn id="292" dur="1000"/>
                                        <p:tgtEl>
                                          <p:spTgt spid="15"/>
                                        </p:tgtEl>
                                        <p:attrNameLst>
                                          <p:attrName>ppt_h</p:attrName>
                                        </p:attrNameLst>
                                      </p:cBhvr>
                                      <p:tavLst>
                                        <p:tav tm="0">
                                          <p:val>
                                            <p:strVal val="ppt_h"/>
                                          </p:val>
                                        </p:tav>
                                        <p:tav tm="100000">
                                          <p:val>
                                            <p:strVal val="ppt_h"/>
                                          </p:val>
                                        </p:tav>
                                      </p:tavLst>
                                    </p:anim>
                                    <p:animEffect transition="out" filter="fade">
                                      <p:cBhvr>
                                        <p:cTn id="293" dur="1000"/>
                                        <p:tgtEl>
                                          <p:spTgt spid="15"/>
                                        </p:tgtEl>
                                      </p:cBhvr>
                                    </p:animEffect>
                                    <p:set>
                                      <p:cBhvr>
                                        <p:cTn id="294" dur="1" fill="hold">
                                          <p:stCondLst>
                                            <p:cond delay="999"/>
                                          </p:stCondLst>
                                        </p:cTn>
                                        <p:tgtEl>
                                          <p:spTgt spid="15"/>
                                        </p:tgtEl>
                                        <p:attrNameLst>
                                          <p:attrName>style.visibility</p:attrName>
                                        </p:attrNameLst>
                                      </p:cBhvr>
                                      <p:to>
                                        <p:strVal val="hidden"/>
                                      </p:to>
                                    </p:set>
                                  </p:childTnLst>
                                  <p:subTnLst>
                                    <p:audio>
                                      <p:cMediaNode vol="100000">
                                        <p:cTn display="0" masterRel="sameClick">
                                          <p:stCondLst>
                                            <p:cond evt="begin" delay="0">
                                              <p:tn val="290"/>
                                            </p:cond>
                                          </p:stCondLst>
                                          <p:endCondLst>
                                            <p:cond evt="onStopAudio" delay="0">
                                              <p:tgtEl>
                                                <p:sldTgt/>
                                              </p:tgtEl>
                                            </p:cond>
                                          </p:endCondLst>
                                        </p:cTn>
                                        <p:tgtEl>
                                          <p:sndTgt r:embed="rId5" name="click.wav"/>
                                        </p:tgtEl>
                                      </p:cMediaNode>
                                    </p:audio>
                                  </p:subTnLst>
                                </p:cTn>
                              </p:par>
                            </p:childTnLst>
                          </p:cTn>
                        </p:par>
                        <p:par>
                          <p:cTn id="295" fill="hold">
                            <p:stCondLst>
                              <p:cond delay="189000"/>
                            </p:stCondLst>
                            <p:childTnLst>
                              <p:par>
                                <p:cTn id="296" presetID="50" presetClass="exit" presetSubtype="0" accel="100000" fill="hold" grpId="0" nodeType="afterEffect">
                                  <p:stCondLst>
                                    <p:cond delay="0"/>
                                  </p:stCondLst>
                                  <p:childTnLst>
                                    <p:anim calcmode="lin" valueType="num">
                                      <p:cBhvr>
                                        <p:cTn id="297" dur="1000"/>
                                        <p:tgtEl>
                                          <p:spTgt spid="14"/>
                                        </p:tgtEl>
                                        <p:attrNameLst>
                                          <p:attrName>ppt_w</p:attrName>
                                        </p:attrNameLst>
                                      </p:cBhvr>
                                      <p:tavLst>
                                        <p:tav tm="0">
                                          <p:val>
                                            <p:strVal val="ppt_w"/>
                                          </p:val>
                                        </p:tav>
                                        <p:tav tm="100000">
                                          <p:val>
                                            <p:strVal val="ppt_w+.3"/>
                                          </p:val>
                                        </p:tav>
                                      </p:tavLst>
                                    </p:anim>
                                    <p:anim calcmode="lin" valueType="num">
                                      <p:cBhvr>
                                        <p:cTn id="298" dur="1000"/>
                                        <p:tgtEl>
                                          <p:spTgt spid="14"/>
                                        </p:tgtEl>
                                        <p:attrNameLst>
                                          <p:attrName>ppt_h</p:attrName>
                                        </p:attrNameLst>
                                      </p:cBhvr>
                                      <p:tavLst>
                                        <p:tav tm="0">
                                          <p:val>
                                            <p:strVal val="ppt_h"/>
                                          </p:val>
                                        </p:tav>
                                        <p:tav tm="100000">
                                          <p:val>
                                            <p:strVal val="ppt_h"/>
                                          </p:val>
                                        </p:tav>
                                      </p:tavLst>
                                    </p:anim>
                                    <p:animEffect transition="out" filter="fade">
                                      <p:cBhvr>
                                        <p:cTn id="299" dur="1000"/>
                                        <p:tgtEl>
                                          <p:spTgt spid="14"/>
                                        </p:tgtEl>
                                      </p:cBhvr>
                                    </p:animEffect>
                                    <p:set>
                                      <p:cBhvr>
                                        <p:cTn id="300" dur="1" fill="hold">
                                          <p:stCondLst>
                                            <p:cond delay="999"/>
                                          </p:stCondLst>
                                        </p:cTn>
                                        <p:tgtEl>
                                          <p:spTgt spid="14"/>
                                        </p:tgtEl>
                                        <p:attrNameLst>
                                          <p:attrName>style.visibility</p:attrName>
                                        </p:attrNameLst>
                                      </p:cBhvr>
                                      <p:to>
                                        <p:strVal val="hidden"/>
                                      </p:to>
                                    </p:set>
                                  </p:childTnLst>
                                  <p:subTnLst>
                                    <p:audio>
                                      <p:cMediaNode vol="100000">
                                        <p:cTn display="0" masterRel="sameClick">
                                          <p:stCondLst>
                                            <p:cond evt="begin" delay="0">
                                              <p:tn val="296"/>
                                            </p:cond>
                                          </p:stCondLst>
                                          <p:endCondLst>
                                            <p:cond evt="onStopAudio" delay="0">
                                              <p:tgtEl>
                                                <p:sldTgt/>
                                              </p:tgtEl>
                                            </p:cond>
                                          </p:endCondLst>
                                        </p:cTn>
                                        <p:tgtEl>
                                          <p:sndTgt r:embed="rId5" name="click.wav"/>
                                        </p:tgtEl>
                                      </p:cMediaNode>
                                    </p:audio>
                                  </p:subTnLst>
                                </p:cTn>
                              </p:par>
                            </p:childTnLst>
                          </p:cTn>
                        </p:par>
                        <p:par>
                          <p:cTn id="301" fill="hold">
                            <p:stCondLst>
                              <p:cond delay="190000"/>
                            </p:stCondLst>
                            <p:childTnLst>
                              <p:par>
                                <p:cTn id="302" presetID="50" presetClass="exit" presetSubtype="0" accel="100000" fill="hold" grpId="0" nodeType="afterEffect">
                                  <p:stCondLst>
                                    <p:cond delay="0"/>
                                  </p:stCondLst>
                                  <p:childTnLst>
                                    <p:anim calcmode="lin" valueType="num">
                                      <p:cBhvr>
                                        <p:cTn id="303" dur="1000"/>
                                        <p:tgtEl>
                                          <p:spTgt spid="13"/>
                                        </p:tgtEl>
                                        <p:attrNameLst>
                                          <p:attrName>ppt_w</p:attrName>
                                        </p:attrNameLst>
                                      </p:cBhvr>
                                      <p:tavLst>
                                        <p:tav tm="0">
                                          <p:val>
                                            <p:strVal val="ppt_w"/>
                                          </p:val>
                                        </p:tav>
                                        <p:tav tm="100000">
                                          <p:val>
                                            <p:strVal val="ppt_w+.3"/>
                                          </p:val>
                                        </p:tav>
                                      </p:tavLst>
                                    </p:anim>
                                    <p:anim calcmode="lin" valueType="num">
                                      <p:cBhvr>
                                        <p:cTn id="304" dur="1000"/>
                                        <p:tgtEl>
                                          <p:spTgt spid="13"/>
                                        </p:tgtEl>
                                        <p:attrNameLst>
                                          <p:attrName>ppt_h</p:attrName>
                                        </p:attrNameLst>
                                      </p:cBhvr>
                                      <p:tavLst>
                                        <p:tav tm="0">
                                          <p:val>
                                            <p:strVal val="ppt_h"/>
                                          </p:val>
                                        </p:tav>
                                        <p:tav tm="100000">
                                          <p:val>
                                            <p:strVal val="ppt_h"/>
                                          </p:val>
                                        </p:tav>
                                      </p:tavLst>
                                    </p:anim>
                                    <p:animEffect transition="out" filter="fade">
                                      <p:cBhvr>
                                        <p:cTn id="305" dur="1000"/>
                                        <p:tgtEl>
                                          <p:spTgt spid="13"/>
                                        </p:tgtEl>
                                      </p:cBhvr>
                                    </p:animEffect>
                                    <p:set>
                                      <p:cBhvr>
                                        <p:cTn id="306" dur="1" fill="hold">
                                          <p:stCondLst>
                                            <p:cond delay="999"/>
                                          </p:stCondLst>
                                        </p:cTn>
                                        <p:tgtEl>
                                          <p:spTgt spid="13"/>
                                        </p:tgtEl>
                                        <p:attrNameLst>
                                          <p:attrName>style.visibility</p:attrName>
                                        </p:attrNameLst>
                                      </p:cBhvr>
                                      <p:to>
                                        <p:strVal val="hidden"/>
                                      </p:to>
                                    </p:set>
                                  </p:childTnLst>
                                  <p:subTnLst>
                                    <p:audio>
                                      <p:cMediaNode vol="100000">
                                        <p:cTn display="0" masterRel="sameClick">
                                          <p:stCondLst>
                                            <p:cond evt="begin" delay="0">
                                              <p:tn val="302"/>
                                            </p:cond>
                                          </p:stCondLst>
                                          <p:endCondLst>
                                            <p:cond evt="onStopAudio" delay="0">
                                              <p:tgtEl>
                                                <p:sldTgt/>
                                              </p:tgtEl>
                                            </p:cond>
                                          </p:endCondLst>
                                        </p:cTn>
                                        <p:tgtEl>
                                          <p:sndTgt r:embed="rId5" name="click.wav"/>
                                        </p:tgtEl>
                                      </p:cMediaNode>
                                    </p:audio>
                                  </p:subTnLst>
                                </p:cTn>
                              </p:par>
                            </p:childTnLst>
                          </p:cTn>
                        </p:par>
                        <p:par>
                          <p:cTn id="307" fill="hold">
                            <p:stCondLst>
                              <p:cond delay="191000"/>
                            </p:stCondLst>
                            <p:childTnLst>
                              <p:par>
                                <p:cTn id="308" presetID="50" presetClass="exit" presetSubtype="0" accel="100000" fill="hold" grpId="0" nodeType="afterEffect">
                                  <p:stCondLst>
                                    <p:cond delay="0"/>
                                  </p:stCondLst>
                                  <p:childTnLst>
                                    <p:anim calcmode="lin" valueType="num">
                                      <p:cBhvr>
                                        <p:cTn id="309" dur="1000"/>
                                        <p:tgtEl>
                                          <p:spTgt spid="12"/>
                                        </p:tgtEl>
                                        <p:attrNameLst>
                                          <p:attrName>ppt_w</p:attrName>
                                        </p:attrNameLst>
                                      </p:cBhvr>
                                      <p:tavLst>
                                        <p:tav tm="0">
                                          <p:val>
                                            <p:strVal val="ppt_w"/>
                                          </p:val>
                                        </p:tav>
                                        <p:tav tm="100000">
                                          <p:val>
                                            <p:strVal val="ppt_w+.3"/>
                                          </p:val>
                                        </p:tav>
                                      </p:tavLst>
                                    </p:anim>
                                    <p:anim calcmode="lin" valueType="num">
                                      <p:cBhvr>
                                        <p:cTn id="310" dur="1000"/>
                                        <p:tgtEl>
                                          <p:spTgt spid="12"/>
                                        </p:tgtEl>
                                        <p:attrNameLst>
                                          <p:attrName>ppt_h</p:attrName>
                                        </p:attrNameLst>
                                      </p:cBhvr>
                                      <p:tavLst>
                                        <p:tav tm="0">
                                          <p:val>
                                            <p:strVal val="ppt_h"/>
                                          </p:val>
                                        </p:tav>
                                        <p:tav tm="100000">
                                          <p:val>
                                            <p:strVal val="ppt_h"/>
                                          </p:val>
                                        </p:tav>
                                      </p:tavLst>
                                    </p:anim>
                                    <p:animEffect transition="out" filter="fade">
                                      <p:cBhvr>
                                        <p:cTn id="311" dur="1000"/>
                                        <p:tgtEl>
                                          <p:spTgt spid="12"/>
                                        </p:tgtEl>
                                      </p:cBhvr>
                                    </p:animEffect>
                                    <p:set>
                                      <p:cBhvr>
                                        <p:cTn id="312" dur="1" fill="hold">
                                          <p:stCondLst>
                                            <p:cond delay="999"/>
                                          </p:stCondLst>
                                        </p:cTn>
                                        <p:tgtEl>
                                          <p:spTgt spid="12"/>
                                        </p:tgtEl>
                                        <p:attrNameLst>
                                          <p:attrName>style.visibility</p:attrName>
                                        </p:attrNameLst>
                                      </p:cBhvr>
                                      <p:to>
                                        <p:strVal val="hidden"/>
                                      </p:to>
                                    </p:set>
                                  </p:childTnLst>
                                  <p:subTnLst>
                                    <p:audio>
                                      <p:cMediaNode vol="100000">
                                        <p:cTn display="0" masterRel="sameClick">
                                          <p:stCondLst>
                                            <p:cond evt="begin" delay="0">
                                              <p:tn val="308"/>
                                            </p:cond>
                                          </p:stCondLst>
                                          <p:endCondLst>
                                            <p:cond evt="onStopAudio" delay="0">
                                              <p:tgtEl>
                                                <p:sldTgt/>
                                              </p:tgtEl>
                                            </p:cond>
                                          </p:endCondLst>
                                        </p:cTn>
                                        <p:tgtEl>
                                          <p:sndTgt r:embed="rId5" name="click.wav"/>
                                        </p:tgtEl>
                                      </p:cMediaNode>
                                    </p:audio>
                                  </p:subTnLst>
                                </p:cTn>
                              </p:par>
                            </p:childTnLst>
                          </p:cTn>
                        </p:par>
                        <p:par>
                          <p:cTn id="313" fill="hold">
                            <p:stCondLst>
                              <p:cond delay="192000"/>
                            </p:stCondLst>
                            <p:childTnLst>
                              <p:par>
                                <p:cTn id="314" presetID="50" presetClass="entr" presetSubtype="0" repeatCount="2000" decel="100000" fill="hold" nodeType="afterEffect">
                                  <p:stCondLst>
                                    <p:cond delay="0"/>
                                  </p:stCondLst>
                                  <p:childTnLst>
                                    <p:set>
                                      <p:cBhvr>
                                        <p:cTn id="315" dur="1" fill="hold">
                                          <p:stCondLst>
                                            <p:cond delay="0"/>
                                          </p:stCondLst>
                                        </p:cTn>
                                        <p:tgtEl>
                                          <p:spTgt spid="34"/>
                                        </p:tgtEl>
                                        <p:attrNameLst>
                                          <p:attrName>style.visibility</p:attrName>
                                        </p:attrNameLst>
                                      </p:cBhvr>
                                      <p:to>
                                        <p:strVal val="visible"/>
                                      </p:to>
                                    </p:set>
                                    <p:anim calcmode="lin" valueType="num">
                                      <p:cBhvr>
                                        <p:cTn id="316" dur="500" fill="hold"/>
                                        <p:tgtEl>
                                          <p:spTgt spid="34"/>
                                        </p:tgtEl>
                                        <p:attrNameLst>
                                          <p:attrName>ppt_w</p:attrName>
                                        </p:attrNameLst>
                                      </p:cBhvr>
                                      <p:tavLst>
                                        <p:tav tm="0">
                                          <p:val>
                                            <p:strVal val="#ppt_w+.3"/>
                                          </p:val>
                                        </p:tav>
                                        <p:tav tm="100000">
                                          <p:val>
                                            <p:strVal val="#ppt_w"/>
                                          </p:val>
                                        </p:tav>
                                      </p:tavLst>
                                    </p:anim>
                                    <p:anim calcmode="lin" valueType="num">
                                      <p:cBhvr>
                                        <p:cTn id="317" dur="500" fill="hold"/>
                                        <p:tgtEl>
                                          <p:spTgt spid="34"/>
                                        </p:tgtEl>
                                        <p:attrNameLst>
                                          <p:attrName>ppt_h</p:attrName>
                                        </p:attrNameLst>
                                      </p:cBhvr>
                                      <p:tavLst>
                                        <p:tav tm="0">
                                          <p:val>
                                            <p:strVal val="#ppt_h"/>
                                          </p:val>
                                        </p:tav>
                                        <p:tav tm="100000">
                                          <p:val>
                                            <p:strVal val="#ppt_h"/>
                                          </p:val>
                                        </p:tav>
                                      </p:tavLst>
                                    </p:anim>
                                    <p:animEffect transition="in" filter="fade">
                                      <p:cBhvr>
                                        <p:cTn id="318" dur="500"/>
                                        <p:tgtEl>
                                          <p:spTgt spid="34"/>
                                        </p:tgtEl>
                                      </p:cBhvr>
                                    </p:animEffect>
                                  </p:childTnLst>
                                  <p:subTnLst>
                                    <p:audio>
                                      <p:cMediaNode vol="100000">
                                        <p:cTn display="0" masterRel="sameClick">
                                          <p:stCondLst>
                                            <p:cond evt="begin" delay="0">
                                              <p:tn val="314"/>
                                            </p:cond>
                                          </p:stCondLst>
                                          <p:endCondLst>
                                            <p:cond evt="onStopAudio" delay="0">
                                              <p:tgtEl>
                                                <p:sldTgt/>
                                              </p:tgtEl>
                                            </p:cond>
                                          </p:endCondLst>
                                        </p:cTn>
                                        <p:tgtEl>
                                          <p:sndTgt r:embed="rId6" name="DOORBELL.WAV"/>
                                        </p:tgtEl>
                                      </p:cMediaNode>
                                    </p:audio>
                                  </p:subTnLst>
                                </p:cTn>
                              </p:par>
                            </p:childTnLst>
                          </p:cTn>
                        </p:par>
                        <p:par>
                          <p:cTn id="319" fill="hold">
                            <p:stCondLst>
                              <p:cond delay="193000"/>
                            </p:stCondLst>
                            <p:childTnLst>
                              <p:par>
                                <p:cTn id="320" presetID="50" presetClass="entr" presetSubtype="0" repeatCount="2000" decel="100000" fill="hold" nodeType="afterEffect">
                                  <p:stCondLst>
                                    <p:cond delay="0"/>
                                  </p:stCondLst>
                                  <p:childTnLst>
                                    <p:set>
                                      <p:cBhvr>
                                        <p:cTn id="321" dur="1" fill="hold">
                                          <p:stCondLst>
                                            <p:cond delay="0"/>
                                          </p:stCondLst>
                                        </p:cTn>
                                        <p:tgtEl>
                                          <p:spTgt spid="35"/>
                                        </p:tgtEl>
                                        <p:attrNameLst>
                                          <p:attrName>style.visibility</p:attrName>
                                        </p:attrNameLst>
                                      </p:cBhvr>
                                      <p:to>
                                        <p:strVal val="visible"/>
                                      </p:to>
                                    </p:set>
                                    <p:anim calcmode="lin" valueType="num">
                                      <p:cBhvr>
                                        <p:cTn id="322" dur="500" fill="hold"/>
                                        <p:tgtEl>
                                          <p:spTgt spid="35"/>
                                        </p:tgtEl>
                                        <p:attrNameLst>
                                          <p:attrName>ppt_w</p:attrName>
                                        </p:attrNameLst>
                                      </p:cBhvr>
                                      <p:tavLst>
                                        <p:tav tm="0">
                                          <p:val>
                                            <p:strVal val="#ppt_w+.3"/>
                                          </p:val>
                                        </p:tav>
                                        <p:tav tm="100000">
                                          <p:val>
                                            <p:strVal val="#ppt_w"/>
                                          </p:val>
                                        </p:tav>
                                      </p:tavLst>
                                    </p:anim>
                                    <p:anim calcmode="lin" valueType="num">
                                      <p:cBhvr>
                                        <p:cTn id="323" dur="500" fill="hold"/>
                                        <p:tgtEl>
                                          <p:spTgt spid="35"/>
                                        </p:tgtEl>
                                        <p:attrNameLst>
                                          <p:attrName>ppt_h</p:attrName>
                                        </p:attrNameLst>
                                      </p:cBhvr>
                                      <p:tavLst>
                                        <p:tav tm="0">
                                          <p:val>
                                            <p:strVal val="#ppt_h"/>
                                          </p:val>
                                        </p:tav>
                                        <p:tav tm="100000">
                                          <p:val>
                                            <p:strVal val="#ppt_h"/>
                                          </p:val>
                                        </p:tav>
                                      </p:tavLst>
                                    </p:anim>
                                    <p:animEffect transition="in" filter="fade">
                                      <p:cBhvr>
                                        <p:cTn id="324" dur="500"/>
                                        <p:tgtEl>
                                          <p:spTgt spid="35"/>
                                        </p:tgtEl>
                                      </p:cBhvr>
                                    </p:animEffect>
                                  </p:childTnLst>
                                  <p:subTnLst>
                                    <p:audio>
                                      <p:cMediaNode vol="100000">
                                        <p:cTn display="0" masterRel="sameClick">
                                          <p:stCondLst>
                                            <p:cond evt="begin" delay="0">
                                              <p:tn val="320"/>
                                            </p:cond>
                                          </p:stCondLst>
                                          <p:endCondLst>
                                            <p:cond evt="onStopAudio" delay="0">
                                              <p:tgtEl>
                                                <p:sldTgt/>
                                              </p:tgtEl>
                                            </p:cond>
                                          </p:endCondLst>
                                        </p:cTn>
                                        <p:tgtEl>
                                          <p:sndTgt r:embed="rId6" name="DOORBE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10657"/>
          <a:stretch/>
        </p:blipFill>
        <p:spPr>
          <a:xfrm>
            <a:off x="9982" y="0"/>
            <a:ext cx="9134017" cy="5685755"/>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1885" y="1643970"/>
            <a:ext cx="5181600" cy="213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628571" y="3259719"/>
            <a:ext cx="1495922" cy="707886"/>
          </a:xfrm>
          <a:prstGeom prst="rect">
            <a:avLst/>
          </a:prstGeom>
          <a:noFill/>
        </p:spPr>
        <p:txBody>
          <a:bodyPr wrap="none" rtlCol="0">
            <a:spAutoFit/>
          </a:bodyPr>
          <a:lstStyle/>
          <a:p>
            <a:pPr algn="ctr"/>
            <a:r>
              <a:rPr lang="en-US" sz="4000" b="1" dirty="0" smtClean="0">
                <a:solidFill>
                  <a:srgbClr val="C00000"/>
                </a:solidFill>
                <a:latin typeface="Arial" pitchFamily="34" charset="0"/>
                <a:cs typeface="Arial" pitchFamily="34" charset="0"/>
              </a:rPr>
              <a:t>BÀI 1</a:t>
            </a:r>
            <a:endParaRPr lang="en-US" sz="4000" b="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77019690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4" descr="NGANG1">
            <a:hlinkClick r:id="rId11" action="ppaction://hlinkpres?slideindex=1&amp;slidetitle="/>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5400000">
            <a:off x="350177" y="901570"/>
            <a:ext cx="64426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555" name="Group 2"/>
          <p:cNvGrpSpPr>
            <a:grpSpLocks/>
          </p:cNvGrpSpPr>
          <p:nvPr/>
        </p:nvGrpSpPr>
        <p:grpSpPr bwMode="auto">
          <a:xfrm rot="5400000">
            <a:off x="7921363" y="523347"/>
            <a:ext cx="616479" cy="609600"/>
            <a:chOff x="2928" y="144"/>
            <a:chExt cx="1392" cy="288"/>
          </a:xfrm>
        </p:grpSpPr>
        <p:sp>
          <p:nvSpPr>
            <p:cNvPr id="137219" name="AutoShape 3"/>
            <p:cNvSpPr>
              <a:spLocks noChangeArrowheads="1"/>
            </p:cNvSpPr>
            <p:nvPr/>
          </p:nvSpPr>
          <p:spPr bwMode="auto">
            <a:xfrm>
              <a:off x="2928" y="144"/>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sp>
          <p:nvSpPr>
            <p:cNvPr id="137220" name="AutoShape 4"/>
            <p:cNvSpPr>
              <a:spLocks noChangeArrowheads="1"/>
            </p:cNvSpPr>
            <p:nvPr/>
          </p:nvSpPr>
          <p:spPr bwMode="auto">
            <a:xfrm>
              <a:off x="2928" y="385"/>
              <a:ext cx="1392" cy="47"/>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grpSp>
      <p:grpSp>
        <p:nvGrpSpPr>
          <p:cNvPr id="23556" name="Group 5"/>
          <p:cNvGrpSpPr>
            <a:grpSpLocks/>
          </p:cNvGrpSpPr>
          <p:nvPr/>
        </p:nvGrpSpPr>
        <p:grpSpPr bwMode="auto">
          <a:xfrm rot="5400000">
            <a:off x="1006213" y="626269"/>
            <a:ext cx="616479" cy="342900"/>
            <a:chOff x="2928" y="144"/>
            <a:chExt cx="1392" cy="288"/>
          </a:xfrm>
        </p:grpSpPr>
        <p:sp>
          <p:nvSpPr>
            <p:cNvPr id="137222" name="AutoShape 6"/>
            <p:cNvSpPr>
              <a:spLocks noChangeArrowheads="1"/>
            </p:cNvSpPr>
            <p:nvPr/>
          </p:nvSpPr>
          <p:spPr bwMode="auto">
            <a:xfrm>
              <a:off x="2928" y="144"/>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sp>
          <p:nvSpPr>
            <p:cNvPr id="137223" name="AutoShape 7"/>
            <p:cNvSpPr>
              <a:spLocks noChangeArrowheads="1"/>
            </p:cNvSpPr>
            <p:nvPr/>
          </p:nvSpPr>
          <p:spPr bwMode="auto">
            <a:xfrm>
              <a:off x="2928" y="391"/>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grpSp>
      <p:grpSp>
        <p:nvGrpSpPr>
          <p:cNvPr id="23557" name="Group 8"/>
          <p:cNvGrpSpPr>
            <a:grpSpLocks/>
          </p:cNvGrpSpPr>
          <p:nvPr/>
        </p:nvGrpSpPr>
        <p:grpSpPr bwMode="auto">
          <a:xfrm rot="5400000">
            <a:off x="350576" y="583937"/>
            <a:ext cx="616479" cy="358775"/>
            <a:chOff x="2928" y="144"/>
            <a:chExt cx="1392" cy="288"/>
          </a:xfrm>
        </p:grpSpPr>
        <p:sp>
          <p:nvSpPr>
            <p:cNvPr id="137225" name="AutoShape 9"/>
            <p:cNvSpPr>
              <a:spLocks noChangeArrowheads="1"/>
            </p:cNvSpPr>
            <p:nvPr/>
          </p:nvSpPr>
          <p:spPr bwMode="auto">
            <a:xfrm>
              <a:off x="2928" y="143"/>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sp>
          <p:nvSpPr>
            <p:cNvPr id="137226" name="AutoShape 10"/>
            <p:cNvSpPr>
              <a:spLocks noChangeArrowheads="1"/>
            </p:cNvSpPr>
            <p:nvPr/>
          </p:nvSpPr>
          <p:spPr bwMode="auto">
            <a:xfrm>
              <a:off x="2928" y="392"/>
              <a:ext cx="1392" cy="47"/>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grpSp>
      <p:grpSp>
        <p:nvGrpSpPr>
          <p:cNvPr id="23558" name="Group 11"/>
          <p:cNvGrpSpPr>
            <a:grpSpLocks/>
          </p:cNvGrpSpPr>
          <p:nvPr/>
        </p:nvGrpSpPr>
        <p:grpSpPr bwMode="auto">
          <a:xfrm>
            <a:off x="1214439" y="164042"/>
            <a:ext cx="7700962" cy="1148292"/>
            <a:chOff x="766" y="149"/>
            <a:chExt cx="4851" cy="868"/>
          </a:xfrm>
        </p:grpSpPr>
        <p:pic>
          <p:nvPicPr>
            <p:cNvPr id="23590" name="Picture 12" descr="NGANG1">
              <a:hlinkClick r:id="rId11" action="ppaction://hlinkpres?slideindex=1&amp;slidetitle="/>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44" y="149"/>
              <a:ext cx="2673"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91" name="Picture 13" descr="NGANG1">
              <a:hlinkClick r:id="rId11" action="ppaction://hlinkpres?slideindex=1&amp;slidetitle="/>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5400000">
              <a:off x="5091" y="480"/>
              <a:ext cx="170"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92" name="Picture 14" descr="NGANG1">
              <a:hlinkClick r:id="rId11" action="ppaction://hlinkpres?slideindex=1&amp;slidetitle="/>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5400000">
              <a:off x="590" y="706"/>
              <a:ext cx="487"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7232" name="AutoShape 16"/>
          <p:cNvSpPr>
            <a:spLocks noChangeArrowheads="1"/>
          </p:cNvSpPr>
          <p:nvPr/>
        </p:nvSpPr>
        <p:spPr bwMode="auto">
          <a:xfrm>
            <a:off x="1905000" y="889000"/>
            <a:ext cx="7010400" cy="4699000"/>
          </a:xfrm>
          <a:prstGeom prst="roundRect">
            <a:avLst>
              <a:gd name="adj" fmla="val 3509"/>
            </a:avLst>
          </a:prstGeom>
          <a:solidFill>
            <a:schemeClr val="bg1"/>
          </a:solidFill>
          <a:ln w="57150" cmpd="thinThick">
            <a:solidFill>
              <a:srgbClr val="FFCC66"/>
            </a:solidFill>
            <a:round/>
            <a:headEnd/>
            <a:tailEnd/>
          </a:ln>
          <a:effectLst/>
        </p:spPr>
        <p:txBody>
          <a:bodyPr wrap="none" lIns="71323" tIns="35662" rIns="71323" bIns="35662" anchor="ctr"/>
          <a:lstStyle/>
          <a:p>
            <a:pPr>
              <a:defRPr/>
            </a:pPr>
            <a:endParaRPr lang="en-US" sz="2500">
              <a:solidFill>
                <a:srgbClr val="FF3300"/>
              </a:solidFill>
              <a:effectLst>
                <a:outerShdw blurRad="38100" dist="38100" dir="2700000" algn="tl">
                  <a:srgbClr val="C0C0C0"/>
                </a:outerShdw>
              </a:effectLst>
            </a:endParaRPr>
          </a:p>
        </p:txBody>
      </p:sp>
      <p:sp>
        <p:nvSpPr>
          <p:cNvPr id="23560" name="Rectangle 18"/>
          <p:cNvSpPr>
            <a:spLocks noChangeArrowheads="1"/>
          </p:cNvSpPr>
          <p:nvPr/>
        </p:nvSpPr>
        <p:spPr bwMode="auto">
          <a:xfrm>
            <a:off x="131763" y="904875"/>
            <a:ext cx="1592262" cy="4606396"/>
          </a:xfrm>
          <a:prstGeom prst="rect">
            <a:avLst/>
          </a:prstGeom>
          <a:solidFill>
            <a:srgbClr val="006600"/>
          </a:solidFill>
          <a:ln w="57150" cmpd="thinThick">
            <a:solidFill>
              <a:srgbClr val="FF3399"/>
            </a:solidFill>
            <a:miter lim="800000"/>
            <a:headEnd/>
            <a:tailEnd/>
          </a:ln>
        </p:spPr>
        <p:txBody>
          <a:bodyPr wrap="none" lIns="71323" tIns="35662" rIns="71323" bIns="35662" anchor="ctr"/>
          <a:lstStyle/>
          <a:p>
            <a:endParaRPr lang="en-US"/>
          </a:p>
        </p:txBody>
      </p:sp>
      <p:grpSp>
        <p:nvGrpSpPr>
          <p:cNvPr id="23561" name="Group 19"/>
          <p:cNvGrpSpPr>
            <a:grpSpLocks/>
          </p:cNvGrpSpPr>
          <p:nvPr/>
        </p:nvGrpSpPr>
        <p:grpSpPr bwMode="auto">
          <a:xfrm>
            <a:off x="4641850" y="129648"/>
            <a:ext cx="4273550" cy="390261"/>
            <a:chOff x="2928" y="144"/>
            <a:chExt cx="1392" cy="288"/>
          </a:xfrm>
        </p:grpSpPr>
        <p:sp>
          <p:nvSpPr>
            <p:cNvPr id="137236" name="AutoShape 20"/>
            <p:cNvSpPr>
              <a:spLocks noChangeArrowheads="1"/>
            </p:cNvSpPr>
            <p:nvPr/>
          </p:nvSpPr>
          <p:spPr bwMode="auto">
            <a:xfrm>
              <a:off x="2928" y="144"/>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sp>
          <p:nvSpPr>
            <p:cNvPr id="137237" name="AutoShape 21"/>
            <p:cNvSpPr>
              <a:spLocks noChangeArrowheads="1"/>
            </p:cNvSpPr>
            <p:nvPr/>
          </p:nvSpPr>
          <p:spPr bwMode="auto">
            <a:xfrm>
              <a:off x="2928" y="385"/>
              <a:ext cx="1392" cy="47"/>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grpSp>
      <p:sp>
        <p:nvSpPr>
          <p:cNvPr id="23562" name="AutoShape 22"/>
          <p:cNvSpPr>
            <a:spLocks noChangeArrowheads="1"/>
          </p:cNvSpPr>
          <p:nvPr/>
        </p:nvSpPr>
        <p:spPr bwMode="auto">
          <a:xfrm>
            <a:off x="63500" y="18523"/>
            <a:ext cx="4578350" cy="649553"/>
          </a:xfrm>
          <a:prstGeom prst="roundRect">
            <a:avLst>
              <a:gd name="adj" fmla="val 28685"/>
            </a:avLst>
          </a:prstGeom>
          <a:gradFill rotWithShape="1">
            <a:gsLst>
              <a:gs pos="0">
                <a:srgbClr val="FF0000">
                  <a:alpha val="85001"/>
                </a:srgbClr>
              </a:gs>
              <a:gs pos="100000">
                <a:schemeClr val="tx1"/>
              </a:gs>
            </a:gsLst>
            <a:lin ang="5400000" scaled="1"/>
          </a:gradFill>
          <a:ln w="57150" cmpd="thickThin">
            <a:solidFill>
              <a:srgbClr val="FFCC66"/>
            </a:solidFill>
            <a:round/>
            <a:headEnd/>
            <a:tailEnd/>
          </a:ln>
        </p:spPr>
        <p:txBody>
          <a:bodyPr wrap="none" lIns="71323" tIns="35662" rIns="71323" bIns="35662" anchor="ctr"/>
          <a:lstStyle/>
          <a:p>
            <a:pPr algn="r"/>
            <a:endParaRPr lang="en-US"/>
          </a:p>
        </p:txBody>
      </p:sp>
      <p:sp>
        <p:nvSpPr>
          <p:cNvPr id="23563" name="WordArt 25"/>
          <p:cNvSpPr>
            <a:spLocks noChangeArrowheads="1" noChangeShapeType="1" noTextEdit="1"/>
          </p:cNvSpPr>
          <p:nvPr/>
        </p:nvSpPr>
        <p:spPr bwMode="auto">
          <a:xfrm>
            <a:off x="603250" y="161397"/>
            <a:ext cx="3505200" cy="36115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lIns="71323" tIns="35662" rIns="71323" bIns="35662" fromWordArt="1">
            <a:prstTxWarp prst="textPlain">
              <a:avLst>
                <a:gd name="adj" fmla="val 50000"/>
              </a:avLst>
            </a:prstTxWarp>
          </a:bodyPr>
          <a:lstStyle/>
          <a:p>
            <a:r>
              <a:rPr lang="en-US" sz="2500" kern="10" dirty="0" err="1">
                <a:solidFill>
                  <a:srgbClr val="FFFF00"/>
                </a:solidFill>
                <a:latin typeface="+mj-lt"/>
                <a:ea typeface="+mj-lt"/>
                <a:cs typeface="+mj-lt"/>
              </a:rPr>
              <a:t>Câu</a:t>
            </a:r>
            <a:r>
              <a:rPr lang="en-US" sz="2500" kern="10" dirty="0">
                <a:solidFill>
                  <a:srgbClr val="FFFF00"/>
                </a:solidFill>
                <a:latin typeface="+mj-lt"/>
                <a:ea typeface="+mj-lt"/>
                <a:cs typeface="+mj-lt"/>
              </a:rPr>
              <a:t> </a:t>
            </a:r>
            <a:r>
              <a:rPr lang="en-US" sz="2500" kern="10" dirty="0" err="1" smtClean="0">
                <a:solidFill>
                  <a:srgbClr val="FFFF00"/>
                </a:solidFill>
                <a:latin typeface="+mj-lt"/>
                <a:ea typeface="+mj-lt"/>
                <a:cs typeface="+mj-lt"/>
              </a:rPr>
              <a:t>hỏi</a:t>
            </a:r>
            <a:endParaRPr lang="en-US" sz="2500" kern="10" dirty="0">
              <a:solidFill>
                <a:srgbClr val="FFFF00"/>
              </a:solidFill>
              <a:latin typeface="+mj-lt"/>
              <a:ea typeface="+mj-lt"/>
              <a:cs typeface="+mj-lt"/>
            </a:endParaRPr>
          </a:p>
        </p:txBody>
      </p:sp>
      <p:sp>
        <p:nvSpPr>
          <p:cNvPr id="23564" name="WordArt 48"/>
          <p:cNvSpPr>
            <a:spLocks noChangeArrowheads="1" noChangeShapeType="1" noTextEdit="1"/>
          </p:cNvSpPr>
          <p:nvPr/>
        </p:nvSpPr>
        <p:spPr bwMode="auto">
          <a:xfrm>
            <a:off x="5686425" y="1333502"/>
            <a:ext cx="381000" cy="277813"/>
          </a:xfrm>
          <a:prstGeom prst="rect">
            <a:avLst/>
          </a:prstGeom>
        </p:spPr>
        <p:txBody>
          <a:bodyPr wrap="none" lIns="71323" tIns="35662" rIns="71323" bIns="35662" fromWordArt="1">
            <a:prstTxWarp prst="textPlain">
              <a:avLst>
                <a:gd name="adj" fmla="val 50000"/>
              </a:avLst>
            </a:prstTxWarp>
          </a:bodyPr>
          <a:lstStyle/>
          <a:p>
            <a:endParaRPr lang="en-US" sz="2800" kern="10">
              <a:ln w="25400">
                <a:solidFill>
                  <a:srgbClr val="000000"/>
                </a:solidFill>
                <a:round/>
                <a:headEnd/>
                <a:tailEnd/>
              </a:ln>
              <a:solidFill>
                <a:srgbClr val="CC0000"/>
              </a:solidFill>
              <a:latin typeface="Arial Black"/>
            </a:endParaRPr>
          </a:p>
        </p:txBody>
      </p:sp>
      <p:sp>
        <p:nvSpPr>
          <p:cNvPr id="23565" name="TextBox 40"/>
          <p:cNvSpPr txBox="1">
            <a:spLocks noChangeArrowheads="1"/>
          </p:cNvSpPr>
          <p:nvPr/>
        </p:nvSpPr>
        <p:spPr bwMode="auto">
          <a:xfrm>
            <a:off x="1905000" y="939271"/>
            <a:ext cx="6858000" cy="441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323" tIns="35662" rIns="71323" bIns="35662">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r>
              <a:rPr lang="en-US" sz="2400" b="1" dirty="0" err="1" smtClean="0">
                <a:solidFill>
                  <a:srgbClr val="0000CC"/>
                </a:solidFill>
                <a:latin typeface="Arial" pitchFamily="34" charset="0"/>
                <a:cs typeface="Arial" pitchFamily="34" charset="0"/>
              </a:rPr>
              <a:t>Hộp</a:t>
            </a:r>
            <a:r>
              <a:rPr lang="en-US" sz="2400" b="1" dirty="0" smtClean="0">
                <a:solidFill>
                  <a:srgbClr val="0000CC"/>
                </a:solidFill>
                <a:latin typeface="Arial" pitchFamily="34" charset="0"/>
                <a:cs typeface="Arial" pitchFamily="34" charset="0"/>
              </a:rPr>
              <a:t> </a:t>
            </a:r>
            <a:r>
              <a:rPr lang="en-US" sz="2400" b="1" dirty="0" err="1" smtClean="0">
                <a:solidFill>
                  <a:srgbClr val="0000CC"/>
                </a:solidFill>
                <a:latin typeface="Arial" pitchFamily="34" charset="0"/>
                <a:cs typeface="Arial" pitchFamily="34" charset="0"/>
              </a:rPr>
              <a:t>màu</a:t>
            </a:r>
            <a:r>
              <a:rPr lang="en-US" sz="2400" b="1" dirty="0" smtClean="0">
                <a:solidFill>
                  <a:srgbClr val="0000CC"/>
                </a:solidFill>
                <a:latin typeface="Arial" pitchFamily="34" charset="0"/>
                <a:cs typeface="Arial" pitchFamily="34" charset="0"/>
              </a:rPr>
              <a:t> </a:t>
            </a:r>
            <a:r>
              <a:rPr lang="en-US" sz="2400" b="1" dirty="0" err="1" smtClean="0">
                <a:solidFill>
                  <a:srgbClr val="0000CC"/>
                </a:solidFill>
                <a:latin typeface="Arial" pitchFamily="34" charset="0"/>
                <a:cs typeface="Arial" pitchFamily="34" charset="0"/>
              </a:rPr>
              <a:t>dài</a:t>
            </a:r>
            <a:r>
              <a:rPr lang="en-US" sz="2400" b="1" dirty="0" smtClean="0">
                <a:solidFill>
                  <a:srgbClr val="0000CC"/>
                </a:solidFill>
                <a:latin typeface="Arial" pitchFamily="34" charset="0"/>
                <a:cs typeface="Arial" pitchFamily="34" charset="0"/>
              </a:rPr>
              <a:t> </a:t>
            </a:r>
            <a:r>
              <a:rPr lang="en-US" sz="2400" b="1" dirty="0" err="1" smtClean="0">
                <a:solidFill>
                  <a:srgbClr val="0000CC"/>
                </a:solidFill>
                <a:latin typeface="Arial" pitchFamily="34" charset="0"/>
                <a:cs typeface="Arial" pitchFamily="34" charset="0"/>
              </a:rPr>
              <a:t>bao</a:t>
            </a:r>
            <a:r>
              <a:rPr lang="en-US" sz="2400" b="1" dirty="0" smtClean="0">
                <a:solidFill>
                  <a:srgbClr val="0000CC"/>
                </a:solidFill>
                <a:latin typeface="Arial" pitchFamily="34" charset="0"/>
                <a:cs typeface="Arial" pitchFamily="34" charset="0"/>
              </a:rPr>
              <a:t> </a:t>
            </a:r>
            <a:r>
              <a:rPr lang="en-US" sz="2400" b="1" dirty="0" err="1" smtClean="0">
                <a:solidFill>
                  <a:srgbClr val="0000CC"/>
                </a:solidFill>
                <a:latin typeface="Arial" pitchFamily="34" charset="0"/>
                <a:cs typeface="Arial" pitchFamily="34" charset="0"/>
              </a:rPr>
              <a:t>nhiêu</a:t>
            </a:r>
            <a:r>
              <a:rPr lang="en-US" sz="2400" b="1" dirty="0" smtClean="0">
                <a:solidFill>
                  <a:srgbClr val="0000CC"/>
                </a:solidFill>
                <a:latin typeface="Arial" pitchFamily="34" charset="0"/>
                <a:cs typeface="Arial" pitchFamily="34" charset="0"/>
              </a:rPr>
              <a:t> </a:t>
            </a:r>
            <a:r>
              <a:rPr lang="en-US" sz="2400" b="1" dirty="0" err="1" smtClean="0">
                <a:solidFill>
                  <a:srgbClr val="0000CC"/>
                </a:solidFill>
                <a:latin typeface="Arial" pitchFamily="34" charset="0"/>
                <a:cs typeface="Arial" pitchFamily="34" charset="0"/>
              </a:rPr>
              <a:t>xăng</a:t>
            </a:r>
            <a:r>
              <a:rPr lang="en-US" sz="2400" b="1" dirty="0" smtClean="0">
                <a:solidFill>
                  <a:srgbClr val="0000CC"/>
                </a:solidFill>
                <a:latin typeface="Arial" pitchFamily="34" charset="0"/>
                <a:cs typeface="Arial" pitchFamily="34" charset="0"/>
              </a:rPr>
              <a:t> – </a:t>
            </a:r>
            <a:r>
              <a:rPr lang="en-US" sz="2400" b="1" dirty="0" err="1" smtClean="0">
                <a:solidFill>
                  <a:srgbClr val="0000CC"/>
                </a:solidFill>
                <a:latin typeface="Arial" pitchFamily="34" charset="0"/>
                <a:cs typeface="Arial" pitchFamily="34" charset="0"/>
              </a:rPr>
              <a:t>ti</a:t>
            </a:r>
            <a:r>
              <a:rPr lang="en-US" sz="2400" b="1" dirty="0" smtClean="0">
                <a:solidFill>
                  <a:srgbClr val="0000CC"/>
                </a:solidFill>
                <a:latin typeface="Arial" pitchFamily="34" charset="0"/>
                <a:cs typeface="Arial" pitchFamily="34" charset="0"/>
              </a:rPr>
              <a:t> – </a:t>
            </a:r>
            <a:r>
              <a:rPr lang="en-US" sz="2400" b="1" dirty="0" err="1" smtClean="0">
                <a:solidFill>
                  <a:srgbClr val="0000CC"/>
                </a:solidFill>
                <a:latin typeface="Arial" pitchFamily="34" charset="0"/>
                <a:cs typeface="Arial" pitchFamily="34" charset="0"/>
              </a:rPr>
              <a:t>mét</a:t>
            </a:r>
            <a:r>
              <a:rPr lang="en-US" sz="2400" b="1" dirty="0" smtClean="0">
                <a:solidFill>
                  <a:srgbClr val="0000CC"/>
                </a:solidFill>
                <a:latin typeface="Arial" pitchFamily="34" charset="0"/>
                <a:cs typeface="Arial" pitchFamily="34" charset="0"/>
              </a:rPr>
              <a:t>?</a:t>
            </a:r>
            <a:endParaRPr lang="en-US" sz="2400" b="1" dirty="0">
              <a:solidFill>
                <a:srgbClr val="0000CC"/>
              </a:solidFill>
              <a:latin typeface="Arial" pitchFamily="34" charset="0"/>
              <a:cs typeface="Arial" pitchFamily="34" charset="0"/>
            </a:endParaRPr>
          </a:p>
        </p:txBody>
      </p:sp>
      <p:sp>
        <p:nvSpPr>
          <p:cNvPr id="25614" name="AutoShape 46"/>
          <p:cNvSpPr>
            <a:spLocks noChangeArrowheads="1"/>
          </p:cNvSpPr>
          <p:nvPr/>
        </p:nvSpPr>
        <p:spPr bwMode="auto">
          <a:xfrm>
            <a:off x="304800" y="1143000"/>
            <a:ext cx="1219200" cy="952500"/>
          </a:xfrm>
          <a:prstGeom prst="hexagon">
            <a:avLst>
              <a:gd name="adj" fmla="val 26667"/>
              <a:gd name="vf" fmla="val 115470"/>
            </a:avLst>
          </a:prstGeom>
          <a:solidFill>
            <a:srgbClr val="FFFF00"/>
          </a:solidFill>
          <a:ln w="38100" cmpd="dbl" algn="ctr">
            <a:solidFill>
              <a:srgbClr val="FF0000"/>
            </a:solidFill>
            <a:miter lim="800000"/>
            <a:headEnd/>
            <a:tailEnd/>
          </a:ln>
          <a:effectLst/>
          <a:scene3d>
            <a:camera prst="orthographicFront"/>
            <a:lightRig rig="threePt" dir="t"/>
          </a:scene3d>
          <a:sp3d>
            <a:bevelT prst="angle"/>
          </a:sp3d>
          <a:extLst/>
        </p:spPr>
        <p:txBody>
          <a:bodyPr wrap="none" lIns="71323" tIns="35662" rIns="71323" bIns="35662" anchor="ctr"/>
          <a:lstStyle/>
          <a:p>
            <a:pPr>
              <a:defRPr/>
            </a:pPr>
            <a:endParaRPr lang="en-US"/>
          </a:p>
        </p:txBody>
      </p:sp>
      <p:pic>
        <p:nvPicPr>
          <p:cNvPr id="33" name="Picture 10" descr="11"/>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685803" y="1333500"/>
            <a:ext cx="606425" cy="556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11" descr="2"/>
          <p:cNvPicPr>
            <a:picLocks noChangeAspect="1" noChangeArrowheads="1" noCrop="1"/>
          </p:cNvPicPr>
          <p:nvPr/>
        </p:nvPicPr>
        <p:blipFill>
          <a:blip r:embed="rId14">
            <a:extLst>
              <a:ext uri="{28A0092B-C50C-407E-A947-70E740481C1C}">
                <a14:useLocalDpi xmlns:a14="http://schemas.microsoft.com/office/drawing/2010/main" val="0"/>
              </a:ext>
            </a:extLst>
          </a:blip>
          <a:srcRect/>
          <a:stretch>
            <a:fillRect/>
          </a:stretch>
        </p:blipFill>
        <p:spPr bwMode="auto">
          <a:xfrm>
            <a:off x="685803" y="1270000"/>
            <a:ext cx="512763" cy="543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12" descr="3"/>
          <p:cNvPicPr>
            <a:picLocks noChangeAspect="1" noChangeArrowheads="1" noCrop="1"/>
          </p:cNvPicPr>
          <p:nvPr/>
        </p:nvPicPr>
        <p:blipFill>
          <a:blip r:embed="rId15">
            <a:extLst>
              <a:ext uri="{28A0092B-C50C-407E-A947-70E740481C1C}">
                <a14:useLocalDpi xmlns:a14="http://schemas.microsoft.com/office/drawing/2010/main" val="0"/>
              </a:ext>
            </a:extLst>
          </a:blip>
          <a:srcRect/>
          <a:stretch>
            <a:fillRect/>
          </a:stretch>
        </p:blipFill>
        <p:spPr bwMode="auto">
          <a:xfrm>
            <a:off x="685801" y="1270001"/>
            <a:ext cx="520700" cy="559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13" descr="4"/>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a:off x="457201" y="1333501"/>
            <a:ext cx="520700" cy="559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14" descr="5"/>
          <p:cNvPicPr>
            <a:picLocks noChangeAspect="1" noChangeArrowheads="1" noCrop="1"/>
          </p:cNvPicPr>
          <p:nvPr/>
        </p:nvPicPr>
        <p:blipFill>
          <a:blip r:embed="rId17">
            <a:extLst>
              <a:ext uri="{28A0092B-C50C-407E-A947-70E740481C1C}">
                <a14:useLocalDpi xmlns:a14="http://schemas.microsoft.com/office/drawing/2010/main" val="0"/>
              </a:ext>
            </a:extLst>
          </a:blip>
          <a:srcRect/>
          <a:stretch>
            <a:fillRect/>
          </a:stretch>
        </p:blipFill>
        <p:spPr bwMode="auto">
          <a:xfrm>
            <a:off x="609603" y="1270001"/>
            <a:ext cx="582613"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22" descr="bell"/>
          <p:cNvPicPr>
            <a:picLocks noChangeAspect="1" noChangeArrowheads="1" noCrop="1"/>
          </p:cNvPicPr>
          <p:nvPr/>
        </p:nvPicPr>
        <p:blipFill>
          <a:blip r:embed="rId18">
            <a:extLst>
              <a:ext uri="{28A0092B-C50C-407E-A947-70E740481C1C}">
                <a14:useLocalDpi xmlns:a14="http://schemas.microsoft.com/office/drawing/2010/main" val="0"/>
              </a:ext>
            </a:extLst>
          </a:blip>
          <a:srcRect/>
          <a:stretch>
            <a:fillRect/>
          </a:stretch>
        </p:blipFill>
        <p:spPr bwMode="auto">
          <a:xfrm>
            <a:off x="565150" y="1255449"/>
            <a:ext cx="768350" cy="588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75" name="AutoShape 2" descr="Kết quả hình ảnh cho chào cô vào lớp"/>
          <p:cNvSpPr>
            <a:spLocks noChangeAspect="1" noChangeArrowheads="1"/>
          </p:cNvSpPr>
          <p:nvPr/>
        </p:nvSpPr>
        <p:spPr bwMode="auto">
          <a:xfrm>
            <a:off x="155575" y="-120386"/>
            <a:ext cx="304800" cy="254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323" tIns="35662" rIns="71323" bIns="35662"/>
          <a:lstStyle/>
          <a:p>
            <a:endParaRPr lang="en-US"/>
          </a:p>
        </p:txBody>
      </p:sp>
      <p:sp>
        <p:nvSpPr>
          <p:cNvPr id="38" name="Bevel 37"/>
          <p:cNvSpPr/>
          <p:nvPr>
            <p:custDataLst>
              <p:tags r:id="rId1"/>
            </p:custDataLst>
          </p:nvPr>
        </p:nvSpPr>
        <p:spPr>
          <a:xfrm>
            <a:off x="2388997" y="4233192"/>
            <a:ext cx="2030524" cy="585551"/>
          </a:xfrm>
          <a:prstGeom prst="bevel">
            <a:avLst/>
          </a:prstGeom>
          <a:solidFill>
            <a:srgbClr val="FF0000"/>
          </a:solidFill>
          <a:ln w="25400" cap="flat" cmpd="sng" algn="ctr">
            <a:solidFill>
              <a:srgbClr val="FFFF00"/>
            </a:solidFill>
            <a:prstDash val="solid"/>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anchor="ctr"/>
          <a:lstStyle/>
          <a:p>
            <a:pPr algn="ctr">
              <a:defRPr/>
            </a:pPr>
            <a:r>
              <a:rPr lang="en-US" sz="2800" b="1" dirty="0">
                <a:latin typeface="Arial" pitchFamily="34" charset="0"/>
                <a:cs typeface="Arial" pitchFamily="34" charset="0"/>
              </a:rPr>
              <a:t>A. </a:t>
            </a:r>
            <a:r>
              <a:rPr lang="en-US" sz="2800" b="1" dirty="0" smtClean="0">
                <a:latin typeface="Arial" pitchFamily="34" charset="0"/>
                <a:cs typeface="Arial" pitchFamily="34" charset="0"/>
              </a:rPr>
              <a:t>14</a:t>
            </a:r>
            <a:endParaRPr lang="en-US" sz="2800" b="1" dirty="0">
              <a:latin typeface="Arial" pitchFamily="34" charset="0"/>
              <a:cs typeface="Arial" pitchFamily="34" charset="0"/>
            </a:endParaRPr>
          </a:p>
        </p:txBody>
      </p:sp>
      <p:sp>
        <p:nvSpPr>
          <p:cNvPr id="39" name="Bevel 38"/>
          <p:cNvSpPr/>
          <p:nvPr>
            <p:custDataLst>
              <p:tags r:id="rId2"/>
            </p:custDataLst>
          </p:nvPr>
        </p:nvSpPr>
        <p:spPr>
          <a:xfrm>
            <a:off x="6402278" y="4233192"/>
            <a:ext cx="2030524" cy="585551"/>
          </a:xfrm>
          <a:prstGeom prst="bevel">
            <a:avLst/>
          </a:prstGeom>
          <a:solidFill>
            <a:srgbClr val="FF0000"/>
          </a:solidFill>
          <a:ln w="25400" cap="flat" cmpd="sng" algn="ctr">
            <a:solidFill>
              <a:srgbClr val="FFFF00"/>
            </a:solidFill>
            <a:prstDash val="solid"/>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anchor="ctr"/>
          <a:lstStyle/>
          <a:p>
            <a:pPr algn="ctr">
              <a:defRPr/>
            </a:pPr>
            <a:r>
              <a:rPr lang="en-US" sz="2800" b="1" dirty="0">
                <a:latin typeface="Arial" pitchFamily="34" charset="0"/>
                <a:cs typeface="Arial" pitchFamily="34" charset="0"/>
              </a:rPr>
              <a:t>B. </a:t>
            </a:r>
            <a:r>
              <a:rPr lang="en-US" sz="2800" b="1" dirty="0" smtClean="0">
                <a:latin typeface="Arial" pitchFamily="34" charset="0"/>
                <a:cs typeface="Arial" pitchFamily="34" charset="0"/>
              </a:rPr>
              <a:t>15</a:t>
            </a:r>
            <a:endParaRPr lang="en-US" sz="2800" b="1" dirty="0">
              <a:latin typeface="Arial" pitchFamily="34" charset="0"/>
              <a:cs typeface="Arial" pitchFamily="34" charset="0"/>
            </a:endParaRPr>
          </a:p>
        </p:txBody>
      </p:sp>
      <p:pic>
        <p:nvPicPr>
          <p:cNvPr id="40" name="Picture 2" descr="Kết quả hình ảnh cho mặt cười 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75107" y="3975468"/>
            <a:ext cx="11906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40"/>
          <p:cNvPicPr>
            <a:picLocks noChangeAspect="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08432" y="3975468"/>
            <a:ext cx="12207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045493" y="1844147"/>
            <a:ext cx="6717507" cy="1451665"/>
          </a:xfrm>
          <a:prstGeom prst="rect">
            <a:avLst/>
          </a:prstGeom>
        </p:spPr>
      </p:pic>
    </p:spTree>
    <p:extLst>
      <p:ext uri="{BB962C8B-B14F-4D97-AF65-F5344CB8AC3E}">
        <p14:creationId xmlns:p14="http://schemas.microsoft.com/office/powerpoint/2010/main" val="20387197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randombar(horizontal)">
                                      <p:cBhvr>
                                        <p:cTn id="7" dur="1000"/>
                                        <p:tgtEl>
                                          <p:spTgt spid="38"/>
                                        </p:tgtEl>
                                      </p:cBhvr>
                                    </p:animEffect>
                                  </p:childTnLst>
                                  <p:subTnLst>
                                    <p:audio>
                                      <p:cMediaNode>
                                        <p:cTn display="0" masterRel="sameClick">
                                          <p:stCondLst>
                                            <p:cond evt="begin" delay="0">
                                              <p:tn val="5"/>
                                            </p:cond>
                                          </p:stCondLst>
                                          <p:endCondLst>
                                            <p:cond evt="onStopAudio" delay="0">
                                              <p:tgtEl>
                                                <p:sldTgt/>
                                              </p:tgtEl>
                                            </p:cond>
                                          </p:endCondLst>
                                        </p:cTn>
                                        <p:tgtEl>
                                          <p:sndTgt r:embed="rId5" name="camera.wav"/>
                                        </p:tgtEl>
                                      </p:cMediaNode>
                                    </p:audio>
                                  </p:subTnLst>
                                </p:cTn>
                              </p:par>
                            </p:childTnLst>
                          </p:cTn>
                        </p:par>
                        <p:par>
                          <p:cTn id="8" fill="hold" nodeType="afterGroup">
                            <p:stCondLst>
                              <p:cond delay="1000"/>
                            </p:stCondLst>
                            <p:childTnLst>
                              <p:par>
                                <p:cTn id="9" presetID="14" presetClass="entr" presetSubtype="1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randombar(horizontal)">
                                      <p:cBhvr>
                                        <p:cTn id="11" dur="1000"/>
                                        <p:tgtEl>
                                          <p:spTgt spid="39"/>
                                        </p:tgtEl>
                                      </p:cBhvr>
                                    </p:animEffect>
                                  </p:childTnLst>
                                  <p:subTnLst>
                                    <p:audio>
                                      <p:cMediaNode>
                                        <p:cTn display="0" masterRel="sameClick">
                                          <p:stCondLst>
                                            <p:cond evt="begin" delay="0">
                                              <p:tn val="9"/>
                                            </p:cond>
                                          </p:stCondLst>
                                          <p:endCondLst>
                                            <p:cond evt="onStopAudio" delay="0">
                                              <p:tgtEl>
                                                <p:sldTgt/>
                                              </p:tgtEl>
                                            </p:cond>
                                          </p:endCondLst>
                                        </p:cTn>
                                        <p:tgtEl>
                                          <p:sndTgt r:embed="rId5" name="camera.wav"/>
                                        </p:tgtEl>
                                      </p:cMediaNode>
                                    </p:audio>
                                  </p:subTnLst>
                                </p:cTn>
                              </p:par>
                            </p:childTnLst>
                          </p:cTn>
                        </p:par>
                      </p:childTnLst>
                    </p:cTn>
                  </p:par>
                  <p:par>
                    <p:cTn id="12" fill="hold" nodeType="clickPar">
                      <p:stCondLst>
                        <p:cond delay="indefinite"/>
                      </p:stCondLst>
                      <p:childTnLst>
                        <p:par>
                          <p:cTn id="13" fill="hold" nodeType="withGroup">
                            <p:stCondLst>
                              <p:cond delay="0"/>
                            </p:stCondLst>
                            <p:childTnLst>
                              <p:par>
                                <p:cTn id="14" presetID="50" presetClass="entr" presetSubtype="0" decel="100000" fill="hold" nodeType="clickEffect">
                                  <p:stCondLst>
                                    <p:cond delay="0"/>
                                  </p:stCondLst>
                                  <p:childTnLst>
                                    <p:set>
                                      <p:cBhvr>
                                        <p:cTn id="15" dur="1" fill="hold">
                                          <p:stCondLst>
                                            <p:cond delay="0"/>
                                          </p:stCondLst>
                                        </p:cTn>
                                        <p:tgtEl>
                                          <p:spTgt spid="37"/>
                                        </p:tgtEl>
                                        <p:attrNameLst>
                                          <p:attrName>style.visibility</p:attrName>
                                        </p:attrNameLst>
                                      </p:cBhvr>
                                      <p:to>
                                        <p:strVal val="visible"/>
                                      </p:to>
                                    </p:set>
                                    <p:anim calcmode="lin" valueType="num">
                                      <p:cBhvr>
                                        <p:cTn id="16" dur="1000" fill="hold"/>
                                        <p:tgtEl>
                                          <p:spTgt spid="37"/>
                                        </p:tgtEl>
                                        <p:attrNameLst>
                                          <p:attrName>ppt_w</p:attrName>
                                        </p:attrNameLst>
                                      </p:cBhvr>
                                      <p:tavLst>
                                        <p:tav tm="0">
                                          <p:val>
                                            <p:strVal val="#ppt_w+.3"/>
                                          </p:val>
                                        </p:tav>
                                        <p:tav tm="100000">
                                          <p:val>
                                            <p:strVal val="#ppt_w"/>
                                          </p:val>
                                        </p:tav>
                                      </p:tavLst>
                                    </p:anim>
                                    <p:anim calcmode="lin" valueType="num">
                                      <p:cBhvr>
                                        <p:cTn id="17" dur="1000" fill="hold"/>
                                        <p:tgtEl>
                                          <p:spTgt spid="37"/>
                                        </p:tgtEl>
                                        <p:attrNameLst>
                                          <p:attrName>ppt_h</p:attrName>
                                        </p:attrNameLst>
                                      </p:cBhvr>
                                      <p:tavLst>
                                        <p:tav tm="0">
                                          <p:val>
                                            <p:strVal val="#ppt_h"/>
                                          </p:val>
                                        </p:tav>
                                        <p:tav tm="100000">
                                          <p:val>
                                            <p:strVal val="#ppt_h"/>
                                          </p:val>
                                        </p:tav>
                                      </p:tavLst>
                                    </p:anim>
                                    <p:animEffect transition="in" filter="fade">
                                      <p:cBhvr>
                                        <p:cTn id="18" dur="1000"/>
                                        <p:tgtEl>
                                          <p:spTgt spid="37"/>
                                        </p:tgtEl>
                                      </p:cBhvr>
                                    </p:animEffect>
                                  </p:childTnLst>
                                  <p:subTnLst>
                                    <p:set>
                                      <p:cBhvr override="childStyle">
                                        <p:cTn dur="1" fill="hold" display="0" masterRel="sameClick" afterEffect="1">
                                          <p:stCondLst>
                                            <p:cond evt="end" delay="0">
                                              <p:tn val="14"/>
                                            </p:cond>
                                          </p:stCondLst>
                                        </p:cTn>
                                        <p:tgtEl>
                                          <p:spTgt spid="37"/>
                                        </p:tgtEl>
                                        <p:attrNameLst>
                                          <p:attrName>style.visibility</p:attrName>
                                        </p:attrNameLst>
                                      </p:cBhvr>
                                      <p:to>
                                        <p:strVal val="hidden"/>
                                      </p:to>
                                    </p:set>
                                    <p:audio>
                                      <p:cMediaNode>
                                        <p:cTn display="0" masterRel="sameClick">
                                          <p:stCondLst>
                                            <p:cond evt="begin" delay="0">
                                              <p:tn val="14"/>
                                            </p:cond>
                                          </p:stCondLst>
                                          <p:endCondLst>
                                            <p:cond evt="onStopAudio" delay="0">
                                              <p:tgtEl>
                                                <p:sldTgt/>
                                              </p:tgtEl>
                                            </p:cond>
                                          </p:endCondLst>
                                        </p:cTn>
                                        <p:tgtEl>
                                          <p:sndTgt r:embed="rId6" name="click.wav"/>
                                        </p:tgtEl>
                                      </p:cMediaNode>
                                    </p:audio>
                                  </p:subTnLst>
                                </p:cTn>
                              </p:par>
                            </p:childTnLst>
                          </p:cTn>
                        </p:par>
                        <p:par>
                          <p:cTn id="19" fill="hold" nodeType="afterGroup">
                            <p:stCondLst>
                              <p:cond delay="1000"/>
                            </p:stCondLst>
                            <p:childTnLst>
                              <p:par>
                                <p:cTn id="20" presetID="50" presetClass="entr" presetSubtype="0" decel="100000" fill="hold"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1000" fill="hold"/>
                                        <p:tgtEl>
                                          <p:spTgt spid="36"/>
                                        </p:tgtEl>
                                        <p:attrNameLst>
                                          <p:attrName>ppt_w</p:attrName>
                                        </p:attrNameLst>
                                      </p:cBhvr>
                                      <p:tavLst>
                                        <p:tav tm="0">
                                          <p:val>
                                            <p:strVal val="#ppt_w+.3"/>
                                          </p:val>
                                        </p:tav>
                                        <p:tav tm="100000">
                                          <p:val>
                                            <p:strVal val="#ppt_w"/>
                                          </p:val>
                                        </p:tav>
                                      </p:tavLst>
                                    </p:anim>
                                    <p:anim calcmode="lin" valueType="num">
                                      <p:cBhvr>
                                        <p:cTn id="23" dur="1000" fill="hold"/>
                                        <p:tgtEl>
                                          <p:spTgt spid="36"/>
                                        </p:tgtEl>
                                        <p:attrNameLst>
                                          <p:attrName>ppt_h</p:attrName>
                                        </p:attrNameLst>
                                      </p:cBhvr>
                                      <p:tavLst>
                                        <p:tav tm="0">
                                          <p:val>
                                            <p:strVal val="#ppt_h"/>
                                          </p:val>
                                        </p:tav>
                                        <p:tav tm="100000">
                                          <p:val>
                                            <p:strVal val="#ppt_h"/>
                                          </p:val>
                                        </p:tav>
                                      </p:tavLst>
                                    </p:anim>
                                    <p:animEffect transition="in" filter="fade">
                                      <p:cBhvr>
                                        <p:cTn id="24" dur="1000"/>
                                        <p:tgtEl>
                                          <p:spTgt spid="36"/>
                                        </p:tgtEl>
                                      </p:cBhvr>
                                    </p:animEffect>
                                  </p:childTnLst>
                                  <p:subTnLst>
                                    <p:set>
                                      <p:cBhvr override="childStyle">
                                        <p:cTn dur="1" fill="hold" display="0" masterRel="sameClick" afterEffect="1">
                                          <p:stCondLst>
                                            <p:cond evt="end" delay="0">
                                              <p:tn val="20"/>
                                            </p:cond>
                                          </p:stCondLst>
                                        </p:cTn>
                                        <p:tgtEl>
                                          <p:spTgt spid="36"/>
                                        </p:tgtEl>
                                        <p:attrNameLst>
                                          <p:attrName>style.visibility</p:attrName>
                                        </p:attrNameLst>
                                      </p:cBhvr>
                                      <p:to>
                                        <p:strVal val="hidden"/>
                                      </p:to>
                                    </p:set>
                                    <p:audio>
                                      <p:cMediaNode>
                                        <p:cTn display="0" masterRel="sameClick">
                                          <p:stCondLst>
                                            <p:cond evt="begin" delay="0">
                                              <p:tn val="20"/>
                                            </p:cond>
                                          </p:stCondLst>
                                          <p:endCondLst>
                                            <p:cond evt="onStopAudio" delay="0">
                                              <p:tgtEl>
                                                <p:sldTgt/>
                                              </p:tgtEl>
                                            </p:cond>
                                          </p:endCondLst>
                                        </p:cTn>
                                        <p:tgtEl>
                                          <p:sndTgt r:embed="rId6" name="click.wav"/>
                                        </p:tgtEl>
                                      </p:cMediaNode>
                                    </p:audio>
                                  </p:subTnLst>
                                </p:cTn>
                              </p:par>
                            </p:childTnLst>
                          </p:cTn>
                        </p:par>
                        <p:par>
                          <p:cTn id="25" fill="hold" nodeType="afterGroup">
                            <p:stCondLst>
                              <p:cond delay="2000"/>
                            </p:stCondLst>
                            <p:childTnLst>
                              <p:par>
                                <p:cTn id="26" presetID="50" presetClass="entr" presetSubtype="0" decel="100000" fill="hold" nodeType="afterEffect">
                                  <p:stCondLst>
                                    <p:cond delay="0"/>
                                  </p:stCondLst>
                                  <p:childTnLst>
                                    <p:set>
                                      <p:cBhvr>
                                        <p:cTn id="27" dur="1" fill="hold">
                                          <p:stCondLst>
                                            <p:cond delay="0"/>
                                          </p:stCondLst>
                                        </p:cTn>
                                        <p:tgtEl>
                                          <p:spTgt spid="35"/>
                                        </p:tgtEl>
                                        <p:attrNameLst>
                                          <p:attrName>style.visibility</p:attrName>
                                        </p:attrNameLst>
                                      </p:cBhvr>
                                      <p:to>
                                        <p:strVal val="visible"/>
                                      </p:to>
                                    </p:set>
                                    <p:anim calcmode="lin" valueType="num">
                                      <p:cBhvr>
                                        <p:cTn id="28" dur="1000" fill="hold"/>
                                        <p:tgtEl>
                                          <p:spTgt spid="35"/>
                                        </p:tgtEl>
                                        <p:attrNameLst>
                                          <p:attrName>ppt_w</p:attrName>
                                        </p:attrNameLst>
                                      </p:cBhvr>
                                      <p:tavLst>
                                        <p:tav tm="0">
                                          <p:val>
                                            <p:strVal val="#ppt_w+.3"/>
                                          </p:val>
                                        </p:tav>
                                        <p:tav tm="100000">
                                          <p:val>
                                            <p:strVal val="#ppt_w"/>
                                          </p:val>
                                        </p:tav>
                                      </p:tavLst>
                                    </p:anim>
                                    <p:anim calcmode="lin" valueType="num">
                                      <p:cBhvr>
                                        <p:cTn id="29" dur="1000" fill="hold"/>
                                        <p:tgtEl>
                                          <p:spTgt spid="35"/>
                                        </p:tgtEl>
                                        <p:attrNameLst>
                                          <p:attrName>ppt_h</p:attrName>
                                        </p:attrNameLst>
                                      </p:cBhvr>
                                      <p:tavLst>
                                        <p:tav tm="0">
                                          <p:val>
                                            <p:strVal val="#ppt_h"/>
                                          </p:val>
                                        </p:tav>
                                        <p:tav tm="100000">
                                          <p:val>
                                            <p:strVal val="#ppt_h"/>
                                          </p:val>
                                        </p:tav>
                                      </p:tavLst>
                                    </p:anim>
                                    <p:animEffect transition="in" filter="fade">
                                      <p:cBhvr>
                                        <p:cTn id="30" dur="1000"/>
                                        <p:tgtEl>
                                          <p:spTgt spid="35"/>
                                        </p:tgtEl>
                                      </p:cBhvr>
                                    </p:animEffect>
                                  </p:childTnLst>
                                  <p:subTnLst>
                                    <p:set>
                                      <p:cBhvr override="childStyle">
                                        <p:cTn dur="1" fill="hold" display="0" masterRel="sameClick" afterEffect="1">
                                          <p:stCondLst>
                                            <p:cond evt="end" delay="0">
                                              <p:tn val="26"/>
                                            </p:cond>
                                          </p:stCondLst>
                                        </p:cTn>
                                        <p:tgtEl>
                                          <p:spTgt spid="35"/>
                                        </p:tgtEl>
                                        <p:attrNameLst>
                                          <p:attrName>style.visibility</p:attrName>
                                        </p:attrNameLst>
                                      </p:cBhvr>
                                      <p:to>
                                        <p:strVal val="hidden"/>
                                      </p:to>
                                    </p:set>
                                    <p:audio>
                                      <p:cMediaNode>
                                        <p:cTn display="0" masterRel="sameClick">
                                          <p:stCondLst>
                                            <p:cond evt="begin" delay="0">
                                              <p:tn val="26"/>
                                            </p:cond>
                                          </p:stCondLst>
                                          <p:endCondLst>
                                            <p:cond evt="onStopAudio" delay="0">
                                              <p:tgtEl>
                                                <p:sldTgt/>
                                              </p:tgtEl>
                                            </p:cond>
                                          </p:endCondLst>
                                        </p:cTn>
                                        <p:tgtEl>
                                          <p:sndTgt r:embed="rId6" name="click.wav"/>
                                        </p:tgtEl>
                                      </p:cMediaNode>
                                    </p:audio>
                                  </p:subTnLst>
                                </p:cTn>
                              </p:par>
                            </p:childTnLst>
                          </p:cTn>
                        </p:par>
                        <p:par>
                          <p:cTn id="31" fill="hold" nodeType="afterGroup">
                            <p:stCondLst>
                              <p:cond delay="3000"/>
                            </p:stCondLst>
                            <p:childTnLst>
                              <p:par>
                                <p:cTn id="32" presetID="50" presetClass="entr" presetSubtype="0" decel="100000"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 calcmode="lin" valueType="num">
                                      <p:cBhvr>
                                        <p:cTn id="34" dur="1000" fill="hold"/>
                                        <p:tgtEl>
                                          <p:spTgt spid="34"/>
                                        </p:tgtEl>
                                        <p:attrNameLst>
                                          <p:attrName>ppt_w</p:attrName>
                                        </p:attrNameLst>
                                      </p:cBhvr>
                                      <p:tavLst>
                                        <p:tav tm="0">
                                          <p:val>
                                            <p:strVal val="#ppt_w+.3"/>
                                          </p:val>
                                        </p:tav>
                                        <p:tav tm="100000">
                                          <p:val>
                                            <p:strVal val="#ppt_w"/>
                                          </p:val>
                                        </p:tav>
                                      </p:tavLst>
                                    </p:anim>
                                    <p:anim calcmode="lin" valueType="num">
                                      <p:cBhvr>
                                        <p:cTn id="35" dur="1000" fill="hold"/>
                                        <p:tgtEl>
                                          <p:spTgt spid="34"/>
                                        </p:tgtEl>
                                        <p:attrNameLst>
                                          <p:attrName>ppt_h</p:attrName>
                                        </p:attrNameLst>
                                      </p:cBhvr>
                                      <p:tavLst>
                                        <p:tav tm="0">
                                          <p:val>
                                            <p:strVal val="#ppt_h"/>
                                          </p:val>
                                        </p:tav>
                                        <p:tav tm="100000">
                                          <p:val>
                                            <p:strVal val="#ppt_h"/>
                                          </p:val>
                                        </p:tav>
                                      </p:tavLst>
                                    </p:anim>
                                    <p:animEffect transition="in" filter="fade">
                                      <p:cBhvr>
                                        <p:cTn id="36" dur="1000"/>
                                        <p:tgtEl>
                                          <p:spTgt spid="34"/>
                                        </p:tgtEl>
                                      </p:cBhvr>
                                    </p:animEffect>
                                  </p:childTnLst>
                                  <p:subTnLst>
                                    <p:set>
                                      <p:cBhvr override="childStyle">
                                        <p:cTn dur="1" fill="hold" display="0" masterRel="sameClick" afterEffect="1">
                                          <p:stCondLst>
                                            <p:cond evt="end" delay="0">
                                              <p:tn val="32"/>
                                            </p:cond>
                                          </p:stCondLst>
                                        </p:cTn>
                                        <p:tgtEl>
                                          <p:spTgt spid="34"/>
                                        </p:tgtEl>
                                        <p:attrNameLst>
                                          <p:attrName>style.visibility</p:attrName>
                                        </p:attrNameLst>
                                      </p:cBhvr>
                                      <p:to>
                                        <p:strVal val="hidden"/>
                                      </p:to>
                                    </p:set>
                                    <p:audio>
                                      <p:cMediaNode>
                                        <p:cTn display="0" masterRel="sameClick">
                                          <p:stCondLst>
                                            <p:cond evt="begin" delay="0">
                                              <p:tn val="32"/>
                                            </p:cond>
                                          </p:stCondLst>
                                          <p:endCondLst>
                                            <p:cond evt="onStopAudio" delay="0">
                                              <p:tgtEl>
                                                <p:sldTgt/>
                                              </p:tgtEl>
                                            </p:cond>
                                          </p:endCondLst>
                                        </p:cTn>
                                        <p:tgtEl>
                                          <p:sndTgt r:embed="rId6" name="click.wav"/>
                                        </p:tgtEl>
                                      </p:cMediaNode>
                                    </p:audio>
                                  </p:subTnLst>
                                </p:cTn>
                              </p:par>
                            </p:childTnLst>
                          </p:cTn>
                        </p:par>
                        <p:par>
                          <p:cTn id="37" fill="hold" nodeType="afterGroup">
                            <p:stCondLst>
                              <p:cond delay="4000"/>
                            </p:stCondLst>
                            <p:childTnLst>
                              <p:par>
                                <p:cTn id="38" presetID="50" presetClass="entr" presetSubtype="0" decel="100000"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p:cTn id="40" dur="1000" fill="hold"/>
                                        <p:tgtEl>
                                          <p:spTgt spid="33"/>
                                        </p:tgtEl>
                                        <p:attrNameLst>
                                          <p:attrName>ppt_w</p:attrName>
                                        </p:attrNameLst>
                                      </p:cBhvr>
                                      <p:tavLst>
                                        <p:tav tm="0">
                                          <p:val>
                                            <p:strVal val="#ppt_w+.3"/>
                                          </p:val>
                                        </p:tav>
                                        <p:tav tm="100000">
                                          <p:val>
                                            <p:strVal val="#ppt_w"/>
                                          </p:val>
                                        </p:tav>
                                      </p:tavLst>
                                    </p:anim>
                                    <p:anim calcmode="lin" valueType="num">
                                      <p:cBhvr>
                                        <p:cTn id="41" dur="1000" fill="hold"/>
                                        <p:tgtEl>
                                          <p:spTgt spid="33"/>
                                        </p:tgtEl>
                                        <p:attrNameLst>
                                          <p:attrName>ppt_h</p:attrName>
                                        </p:attrNameLst>
                                      </p:cBhvr>
                                      <p:tavLst>
                                        <p:tav tm="0">
                                          <p:val>
                                            <p:strVal val="#ppt_h"/>
                                          </p:val>
                                        </p:tav>
                                        <p:tav tm="100000">
                                          <p:val>
                                            <p:strVal val="#ppt_h"/>
                                          </p:val>
                                        </p:tav>
                                      </p:tavLst>
                                    </p:anim>
                                    <p:animEffect transition="in" filter="fade">
                                      <p:cBhvr>
                                        <p:cTn id="42" dur="1000"/>
                                        <p:tgtEl>
                                          <p:spTgt spid="33"/>
                                        </p:tgtEl>
                                      </p:cBhvr>
                                    </p:animEffect>
                                  </p:childTnLst>
                                  <p:subTnLst>
                                    <p:set>
                                      <p:cBhvr override="childStyle">
                                        <p:cTn dur="1" fill="hold" display="0" masterRel="sameClick" afterEffect="1">
                                          <p:stCondLst>
                                            <p:cond evt="end" delay="0">
                                              <p:tn val="38"/>
                                            </p:cond>
                                          </p:stCondLst>
                                        </p:cTn>
                                        <p:tgtEl>
                                          <p:spTgt spid="33"/>
                                        </p:tgtEl>
                                        <p:attrNameLst>
                                          <p:attrName>style.visibility</p:attrName>
                                        </p:attrNameLst>
                                      </p:cBhvr>
                                      <p:to>
                                        <p:strVal val="hidden"/>
                                      </p:to>
                                    </p:set>
                                    <p:audio>
                                      <p:cMediaNode>
                                        <p:cTn display="0" masterRel="sameClick">
                                          <p:stCondLst>
                                            <p:cond evt="begin" delay="0">
                                              <p:tn val="38"/>
                                            </p:cond>
                                          </p:stCondLst>
                                          <p:endCondLst>
                                            <p:cond evt="onStopAudio" delay="0">
                                              <p:tgtEl>
                                                <p:sldTgt/>
                                              </p:tgtEl>
                                            </p:cond>
                                          </p:endCondLst>
                                        </p:cTn>
                                        <p:tgtEl>
                                          <p:sndTgt r:embed="rId7" name="chimes.wav"/>
                                        </p:tgtEl>
                                      </p:cMediaNode>
                                    </p:audio>
                                  </p:subTnLst>
                                </p:cTn>
                              </p:par>
                            </p:childTnLst>
                          </p:cTn>
                        </p:par>
                        <p:par>
                          <p:cTn id="43" fill="hold" nodeType="afterGroup">
                            <p:stCondLst>
                              <p:cond delay="5000"/>
                            </p:stCondLst>
                            <p:childTnLst>
                              <p:par>
                                <p:cTn id="44" presetID="3" presetClass="entr" presetSubtype="10"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Effect transition="in" filter="blinds(horizontal)">
                                      <p:cBhvr>
                                        <p:cTn id="46" dur="500"/>
                                        <p:tgtEl>
                                          <p:spTgt spid="45"/>
                                        </p:tgtEl>
                                      </p:cBhvr>
                                    </p:animEffect>
                                  </p:childTnLst>
                                  <p:subTnLst>
                                    <p:audio>
                                      <p:cMediaNode vol="100000">
                                        <p:cTn display="0" masterRel="sameClick">
                                          <p:stCondLst>
                                            <p:cond evt="begin" delay="0">
                                              <p:tn val="44"/>
                                            </p:cond>
                                          </p:stCondLst>
                                          <p:endCondLst>
                                            <p:cond evt="onStopAudio" delay="0">
                                              <p:tgtEl>
                                                <p:sldTgt/>
                                              </p:tgtEl>
                                            </p:cond>
                                          </p:endCondLst>
                                        </p:cTn>
                                        <p:tgtEl>
                                          <p:sndTgt r:embed="rId8" name="DOORBELL.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47" restart="whenNotActive" fill="hold" evtFilter="cancelBubble" nodeType="interactiveSeq">
                <p:stCondLst>
                  <p:cond evt="onClick" delay="0">
                    <p:tgtEl>
                      <p:spTgt spid="38"/>
                    </p:tgtEl>
                  </p:cond>
                </p:stCondLst>
                <p:endSync evt="end" delay="0">
                  <p:rtn val="all"/>
                </p:endSync>
                <p:childTnLst>
                  <p:par>
                    <p:cTn id="48" fill="hold" nodeType="clickPar">
                      <p:stCondLst>
                        <p:cond delay="0"/>
                      </p:stCondLst>
                      <p:childTnLst>
                        <p:par>
                          <p:cTn id="49" fill="hold" nodeType="withGroup">
                            <p:stCondLst>
                              <p:cond delay="0"/>
                            </p:stCondLst>
                            <p:childTnLst>
                              <p:par>
                                <p:cTn id="50" presetID="16" presetClass="entr" presetSubtype="21" fill="hold" nodeType="click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barn(inVertical)">
                                      <p:cBhvr>
                                        <p:cTn id="52" dur="500"/>
                                        <p:tgtEl>
                                          <p:spTgt spid="40"/>
                                        </p:tgtEl>
                                      </p:cBhvr>
                                    </p:animEffect>
                                  </p:childTnLst>
                                  <p:subTnLst>
                                    <p:audio>
                                      <p:cMediaNode>
                                        <p:cTn display="0" masterRel="sameClick">
                                          <p:stCondLst>
                                            <p:cond evt="begin" delay="0">
                                              <p:tn val="50"/>
                                            </p:cond>
                                          </p:stCondLst>
                                          <p:endCondLst>
                                            <p:cond evt="onStopAudio" delay="0">
                                              <p:tgtEl>
                                                <p:sldTgt/>
                                              </p:tgtEl>
                                            </p:cond>
                                          </p:endCondLst>
                                        </p:cTn>
                                        <p:tgtEl>
                                          <p:sndTgt r:embed="rId9" name="applause.wav"/>
                                        </p:tgtEl>
                                      </p:cMediaNode>
                                    </p:audio>
                                  </p:subTnLst>
                                </p:cTn>
                              </p:par>
                            </p:childTnLst>
                          </p:cTn>
                        </p:par>
                      </p:childTnLst>
                    </p:cTn>
                  </p:par>
                </p:childTnLst>
              </p:cTn>
              <p:nextCondLst>
                <p:cond evt="onClick" delay="0">
                  <p:tgtEl>
                    <p:spTgt spid="38"/>
                  </p:tgtEl>
                </p:cond>
              </p:nextCondLst>
            </p:seq>
            <p:seq concurrent="1" nextAc="seek">
              <p:cTn id="53" restart="whenNotActive" fill="hold" evtFilter="cancelBubble" nodeType="interactiveSeq">
                <p:stCondLst>
                  <p:cond evt="onClick" delay="0">
                    <p:tgtEl>
                      <p:spTgt spid="39"/>
                    </p:tgtEl>
                  </p:cond>
                </p:stCondLst>
                <p:endSync evt="end" delay="0">
                  <p:rtn val="all"/>
                </p:endSync>
                <p:childTnLst>
                  <p:par>
                    <p:cTn id="54" fill="hold" nodeType="clickPar">
                      <p:stCondLst>
                        <p:cond delay="0"/>
                      </p:stCondLst>
                      <p:childTnLst>
                        <p:par>
                          <p:cTn id="55" fill="hold" nodeType="withGroup">
                            <p:stCondLst>
                              <p:cond delay="0"/>
                            </p:stCondLst>
                            <p:childTnLst>
                              <p:par>
                                <p:cTn id="56" presetID="45" presetClass="entr" presetSubtype="0" fill="hold" nodeType="clickEffect">
                                  <p:stCondLst>
                                    <p:cond delay="0"/>
                                  </p:stCondLst>
                                  <p:childTnLst>
                                    <p:set>
                                      <p:cBhvr>
                                        <p:cTn id="57" dur="1" fill="hold">
                                          <p:stCondLst>
                                            <p:cond delay="0"/>
                                          </p:stCondLst>
                                        </p:cTn>
                                        <p:tgtEl>
                                          <p:spTgt spid="41"/>
                                        </p:tgtEl>
                                        <p:attrNameLst>
                                          <p:attrName>style.visibility</p:attrName>
                                        </p:attrNameLst>
                                      </p:cBhvr>
                                      <p:to>
                                        <p:strVal val="visible"/>
                                      </p:to>
                                    </p:set>
                                    <p:animEffect transition="in" filter="fade">
                                      <p:cBhvr>
                                        <p:cTn id="58" dur="2000"/>
                                        <p:tgtEl>
                                          <p:spTgt spid="41"/>
                                        </p:tgtEl>
                                      </p:cBhvr>
                                    </p:animEffect>
                                    <p:anim calcmode="lin" valueType="num">
                                      <p:cBhvr>
                                        <p:cTn id="59" dur="2000" fill="hold"/>
                                        <p:tgtEl>
                                          <p:spTgt spid="41"/>
                                        </p:tgtEl>
                                        <p:attrNameLst>
                                          <p:attrName>ppt_w</p:attrName>
                                        </p:attrNameLst>
                                      </p:cBhvr>
                                      <p:tavLst>
                                        <p:tav tm="0" fmla="#ppt_w*sin(2.5*pi*$)">
                                          <p:val>
                                            <p:fltVal val="0"/>
                                          </p:val>
                                        </p:tav>
                                        <p:tav tm="100000">
                                          <p:val>
                                            <p:fltVal val="1"/>
                                          </p:val>
                                        </p:tav>
                                      </p:tavLst>
                                    </p:anim>
                                    <p:anim calcmode="lin" valueType="num">
                                      <p:cBhvr>
                                        <p:cTn id="60" dur="2000" fill="hold"/>
                                        <p:tgtEl>
                                          <p:spTgt spid="41"/>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6"/>
                                            </p:cond>
                                          </p:stCondLst>
                                          <p:endCondLst>
                                            <p:cond evt="onStopAudio" delay="0">
                                              <p:tgtEl>
                                                <p:sldTgt/>
                                              </p:tgtEl>
                                            </p:cond>
                                          </p:endCondLst>
                                        </p:cTn>
                                        <p:tgtEl>
                                          <p:sndTgt r:embed="rId10" name="Nhac hieu thua cuoc.wav"/>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16" presetClass="exit" presetSubtype="21" fill="hold" nodeType="clickEffect">
                                  <p:stCondLst>
                                    <p:cond delay="0"/>
                                  </p:stCondLst>
                                  <p:childTnLst>
                                    <p:animEffect transition="out" filter="barn(inVertical)">
                                      <p:cBhvr>
                                        <p:cTn id="64" dur="500"/>
                                        <p:tgtEl>
                                          <p:spTgt spid="41"/>
                                        </p:tgtEl>
                                      </p:cBhvr>
                                    </p:animEffect>
                                    <p:set>
                                      <p:cBhvr>
                                        <p:cTn id="65"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39"/>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5609617"/>
          </a:xfrm>
          <a:prstGeom prst="rect">
            <a:avLst/>
          </a:prstGeom>
        </p:spPr>
      </p:pic>
      <p:sp>
        <p:nvSpPr>
          <p:cNvPr id="5" name="TextBox 4"/>
          <p:cNvSpPr txBox="1"/>
          <p:nvPr/>
        </p:nvSpPr>
        <p:spPr>
          <a:xfrm>
            <a:off x="2663371" y="2856958"/>
            <a:ext cx="3817257" cy="1569660"/>
          </a:xfrm>
          <a:prstGeom prst="rect">
            <a:avLst/>
          </a:prstGeom>
          <a:noFill/>
        </p:spPr>
        <p:txBody>
          <a:bodyPr wrap="square" rtlCol="0">
            <a:spAutoFit/>
          </a:bodyPr>
          <a:lstStyle/>
          <a:p>
            <a:pPr algn="ctr"/>
            <a:r>
              <a:rPr lang="en-US" sz="9600" b="1" dirty="0" smtClean="0">
                <a:solidFill>
                  <a:srgbClr val="C00000"/>
                </a:solidFill>
                <a:latin typeface="Arial" pitchFamily="34" charset="0"/>
                <a:cs typeface="Arial" pitchFamily="34" charset="0"/>
              </a:rPr>
              <a:t>BÀI </a:t>
            </a:r>
            <a:r>
              <a:rPr lang="en-US" sz="9600" b="1" dirty="0" smtClean="0">
                <a:solidFill>
                  <a:srgbClr val="C00000"/>
                </a:solidFill>
                <a:latin typeface="Arial" pitchFamily="34" charset="0"/>
                <a:cs typeface="Arial" pitchFamily="34" charset="0"/>
              </a:rPr>
              <a:t>2</a:t>
            </a:r>
            <a:endParaRPr lang="en-US" sz="9600" b="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15637465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462" y="1090840"/>
            <a:ext cx="8601075" cy="2116818"/>
          </a:xfrm>
          <a:prstGeom prst="rect">
            <a:avLst/>
          </a:prstGeo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7282" y="0"/>
            <a:ext cx="417036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27311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0"/>
          <p:cNvSpPr>
            <a:spLocks noChangeArrowheads="1"/>
          </p:cNvSpPr>
          <p:nvPr>
            <p:custDataLst>
              <p:tags r:id="rId1"/>
            </p:custDataLst>
          </p:nvPr>
        </p:nvSpPr>
        <p:spPr bwMode="gray">
          <a:xfrm>
            <a:off x="304800" y="987990"/>
            <a:ext cx="8382000" cy="381000"/>
          </a:xfrm>
          <a:prstGeom prst="roundRect">
            <a:avLst>
              <a:gd name="adj" fmla="val 16667"/>
            </a:avLst>
          </a:prstGeom>
          <a:gradFill rotWithShape="1">
            <a:gsLst>
              <a:gs pos="0">
                <a:schemeClr val="accent2">
                  <a:lumMod val="50000"/>
                </a:schemeClr>
              </a:gs>
              <a:gs pos="100000">
                <a:srgbClr val="FF0000"/>
              </a:gs>
            </a:gsLst>
            <a:lin ang="0" scaled="1"/>
          </a:gradFill>
          <a:ln w="12700" algn="ctr">
            <a:solidFill>
              <a:schemeClr val="accent1">
                <a:lumMod val="20000"/>
                <a:lumOff val="80000"/>
              </a:schemeClr>
            </a:solidFill>
            <a:round/>
            <a:headEnd/>
            <a:tailEnd/>
          </a:ln>
          <a:effectLst>
            <a:glow rad="139700">
              <a:schemeClr val="accent1">
                <a:lumMod val="20000"/>
                <a:lumOff val="80000"/>
                <a:alpha val="40000"/>
              </a:schemeClr>
            </a:glow>
            <a:outerShdw dist="99190" dir="2388334" algn="ctr" rotWithShape="0">
              <a:srgbClr val="333333">
                <a:alpha val="50000"/>
              </a:srgbClr>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auto">
              <a:spcBef>
                <a:spcPts val="0"/>
              </a:spcBef>
              <a:spcAft>
                <a:spcPts val="0"/>
              </a:spcAft>
              <a:defRPr/>
            </a:pPr>
            <a:endParaRPr lang="en-US"/>
          </a:p>
        </p:txBody>
      </p:sp>
      <p:sp>
        <p:nvSpPr>
          <p:cNvPr id="6149" name="Text Box 5"/>
          <p:cNvSpPr txBox="1">
            <a:spLocks noChangeArrowheads="1"/>
          </p:cNvSpPr>
          <p:nvPr>
            <p:custDataLst>
              <p:tags r:id="rId2"/>
            </p:custDataLst>
          </p:nvPr>
        </p:nvSpPr>
        <p:spPr bwMode="auto">
          <a:xfrm>
            <a:off x="1044576" y="955539"/>
            <a:ext cx="71532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2400" b="1" smtClean="0">
                <a:solidFill>
                  <a:schemeClr val="bg1"/>
                </a:solidFill>
                <a:latin typeface="Arial" charset="0"/>
                <a:cs typeface="Arial" charset="0"/>
              </a:rPr>
              <a:t>THẢO LUẬN NHÓM</a:t>
            </a:r>
            <a:endParaRPr lang="en-US" altLang="en-US" sz="2400" b="1">
              <a:solidFill>
                <a:schemeClr val="bg1"/>
              </a:solidFill>
              <a:latin typeface="Arial" charset="0"/>
              <a:cs typeface="Arial" charset="0"/>
            </a:endParaRPr>
          </a:p>
        </p:txBody>
      </p:sp>
      <p:sp>
        <p:nvSpPr>
          <p:cNvPr id="10" name="Rounded Rectangle 9"/>
          <p:cNvSpPr/>
          <p:nvPr>
            <p:custDataLst>
              <p:tags r:id="rId3"/>
            </p:custDataLst>
          </p:nvPr>
        </p:nvSpPr>
        <p:spPr>
          <a:xfrm>
            <a:off x="69625" y="1535018"/>
            <a:ext cx="8871175" cy="2572525"/>
          </a:xfrm>
          <a:prstGeom prst="roundRect">
            <a:avLst/>
          </a:prstGeom>
          <a:solidFill>
            <a:srgbClr val="002060"/>
          </a:solidFill>
          <a:scene3d>
            <a:camera prst="orthographicFront"/>
            <a:lightRig rig="threePt" dir="t"/>
          </a:scene3d>
          <a:sp3d>
            <a:bevelT prst="angle"/>
          </a:sp3d>
        </p:spPr>
        <p:style>
          <a:lnRef idx="3">
            <a:schemeClr val="lt1"/>
          </a:lnRef>
          <a:fillRef idx="1">
            <a:schemeClr val="accent2"/>
          </a:fillRef>
          <a:effectRef idx="1">
            <a:schemeClr val="accent2"/>
          </a:effectRef>
          <a:fontRef idx="minor">
            <a:schemeClr val="lt1"/>
          </a:fontRef>
        </p:style>
        <p:txBody>
          <a:bodyPr anchor="ctr"/>
          <a:lstStyle/>
          <a:p>
            <a:pPr algn="just"/>
            <a:r>
              <a:rPr lang="vi-VN" sz="2400" dirty="0">
                <a:solidFill>
                  <a:schemeClr val="bg1"/>
                </a:solidFill>
                <a:latin typeface="Arial" pitchFamily="34" charset="0"/>
                <a:cs typeface="Arial" pitchFamily="34" charset="0"/>
              </a:rPr>
              <a:t>Sau khi quan sát </a:t>
            </a:r>
            <a:r>
              <a:rPr lang="vi-VN" sz="2400" dirty="0" smtClean="0">
                <a:solidFill>
                  <a:schemeClr val="bg1"/>
                </a:solidFill>
                <a:latin typeface="Arial" pitchFamily="34" charset="0"/>
                <a:cs typeface="Arial" pitchFamily="34" charset="0"/>
              </a:rPr>
              <a:t>tranh</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em</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hãy</a:t>
            </a:r>
            <a:r>
              <a:rPr lang="vi-VN" sz="2400" dirty="0" smtClean="0">
                <a:solidFill>
                  <a:schemeClr val="bg1"/>
                </a:solidFill>
                <a:latin typeface="Arial" pitchFamily="34" charset="0"/>
                <a:cs typeface="Arial" pitchFamily="34" charset="0"/>
              </a:rPr>
              <a:t> </a:t>
            </a:r>
            <a:r>
              <a:rPr lang="vi-VN" sz="2400" dirty="0">
                <a:latin typeface="Arial" pitchFamily="34" charset="0"/>
                <a:cs typeface="Arial" pitchFamily="34" charset="0"/>
              </a:rPr>
              <a:t>dùng thước đo độ dài mỗi băng giấy và nêu kết quả </a:t>
            </a:r>
            <a:r>
              <a:rPr lang="vi-VN" sz="2400" dirty="0" smtClean="0">
                <a:latin typeface="Arial" pitchFamily="34" charset="0"/>
                <a:cs typeface="Arial" pitchFamily="34" charset="0"/>
              </a:rPr>
              <a:t>đo</a:t>
            </a:r>
            <a:r>
              <a:rPr lang="en-US" sz="2400" dirty="0" smtClean="0">
                <a:latin typeface="Arial" pitchFamily="34" charset="0"/>
                <a:cs typeface="Arial" pitchFamily="34" charset="0"/>
              </a:rPr>
              <a:t>.</a:t>
            </a:r>
          </a:p>
          <a:p>
            <a:pPr algn="just"/>
            <a:r>
              <a:rPr lang="en-US" sz="2400" dirty="0"/>
              <a:t>T</a:t>
            </a:r>
            <a:r>
              <a:rPr lang="vi-VN" sz="2400" dirty="0" smtClean="0"/>
              <a:t>ìm </a:t>
            </a:r>
            <a:r>
              <a:rPr lang="vi-VN" sz="2400" dirty="0"/>
              <a:t>băng giấy dài nhất, băng giấy ngắn nhất. Nêu cách xác định băng giấy dài nhất, băng giấy ngắn nhất (so sánh trực tiếp các băng giấy hoặc so sánh gián tiếp qua số đo của chúng).</a:t>
            </a:r>
            <a:endParaRPr lang="en-US" sz="2400" dirty="0">
              <a:latin typeface="Arial" pitchFamily="34" charset="0"/>
              <a:cs typeface="Arial" pitchFamily="34" charset="0"/>
            </a:endParaRPr>
          </a:p>
        </p:txBody>
      </p:sp>
      <p:sp>
        <p:nvSpPr>
          <p:cNvPr id="6153" name="TextBox 5"/>
          <p:cNvSpPr txBox="1">
            <a:spLocks noChangeArrowheads="1"/>
          </p:cNvSpPr>
          <p:nvPr/>
        </p:nvSpPr>
        <p:spPr bwMode="auto">
          <a:xfrm>
            <a:off x="76200" y="4224355"/>
            <a:ext cx="8991600" cy="1569660"/>
          </a:xfrm>
          <a:prstGeom prst="rect">
            <a:avLst/>
          </a:prstGeom>
          <a:noFill/>
          <a:ln w="57150">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400" b="1" dirty="0" err="1">
                <a:solidFill>
                  <a:srgbClr val="006600"/>
                </a:solidFill>
                <a:latin typeface="Arial" pitchFamily="34" charset="0"/>
                <a:cs typeface="Arial" pitchFamily="34" charset="0"/>
              </a:rPr>
              <a:t>Yêu</a:t>
            </a:r>
            <a:r>
              <a:rPr lang="en-US" altLang="en-US" sz="2400" b="1" dirty="0">
                <a:solidFill>
                  <a:srgbClr val="006600"/>
                </a:solidFill>
                <a:latin typeface="Arial" pitchFamily="34" charset="0"/>
                <a:cs typeface="Arial" pitchFamily="34" charset="0"/>
              </a:rPr>
              <a:t> </a:t>
            </a:r>
            <a:r>
              <a:rPr lang="en-US" altLang="en-US" sz="2400" b="1" dirty="0" err="1">
                <a:solidFill>
                  <a:srgbClr val="006600"/>
                </a:solidFill>
                <a:latin typeface="Arial" pitchFamily="34" charset="0"/>
                <a:cs typeface="Arial" pitchFamily="34" charset="0"/>
              </a:rPr>
              <a:t>cầu</a:t>
            </a:r>
            <a:r>
              <a:rPr lang="en-US" altLang="en-US" sz="2400" b="1" dirty="0">
                <a:solidFill>
                  <a:srgbClr val="006600"/>
                </a:solidFill>
                <a:latin typeface="Arial" pitchFamily="34" charset="0"/>
                <a:cs typeface="Arial" pitchFamily="34" charset="0"/>
              </a:rPr>
              <a:t> </a:t>
            </a:r>
          </a:p>
          <a:p>
            <a:pPr algn="just" eaLnBrk="1" hangingPunct="1">
              <a:spcBef>
                <a:spcPct val="0"/>
              </a:spcBef>
              <a:buFontTx/>
              <a:buNone/>
            </a:pPr>
            <a:r>
              <a:rPr lang="en-US" altLang="en-US" sz="2400" b="1" dirty="0">
                <a:solidFill>
                  <a:srgbClr val="006600"/>
                </a:solidFill>
                <a:latin typeface="Arial" pitchFamily="34" charset="0"/>
                <a:cs typeface="Arial" pitchFamily="34" charset="0"/>
              </a:rPr>
              <a:t>- </a:t>
            </a:r>
            <a:r>
              <a:rPr lang="en-US" altLang="en-US" sz="2400" b="1" dirty="0" err="1">
                <a:solidFill>
                  <a:srgbClr val="006600"/>
                </a:solidFill>
                <a:latin typeface="Arial" pitchFamily="34" charset="0"/>
                <a:cs typeface="Arial" pitchFamily="34" charset="0"/>
              </a:rPr>
              <a:t>Làm</a:t>
            </a:r>
            <a:r>
              <a:rPr lang="en-US" altLang="en-US" sz="2400" b="1" dirty="0">
                <a:solidFill>
                  <a:srgbClr val="006600"/>
                </a:solidFill>
                <a:latin typeface="Arial" pitchFamily="34" charset="0"/>
                <a:cs typeface="Arial" pitchFamily="34" charset="0"/>
              </a:rPr>
              <a:t> </a:t>
            </a:r>
            <a:r>
              <a:rPr lang="en-US" altLang="en-US" sz="2400" b="1" dirty="0" err="1">
                <a:solidFill>
                  <a:srgbClr val="006600"/>
                </a:solidFill>
                <a:latin typeface="Arial" pitchFamily="34" charset="0"/>
                <a:cs typeface="Arial" pitchFamily="34" charset="0"/>
              </a:rPr>
              <a:t>việc</a:t>
            </a:r>
            <a:r>
              <a:rPr lang="en-US" altLang="en-US" sz="2400" b="1" dirty="0">
                <a:solidFill>
                  <a:srgbClr val="006600"/>
                </a:solidFill>
                <a:latin typeface="Arial" pitchFamily="34" charset="0"/>
                <a:cs typeface="Arial" pitchFamily="34" charset="0"/>
              </a:rPr>
              <a:t> </a:t>
            </a:r>
            <a:r>
              <a:rPr lang="en-US" altLang="en-US" sz="2400" b="1" dirty="0" err="1">
                <a:solidFill>
                  <a:srgbClr val="006600"/>
                </a:solidFill>
                <a:latin typeface="Arial" pitchFamily="34" charset="0"/>
                <a:cs typeface="Arial" pitchFamily="34" charset="0"/>
              </a:rPr>
              <a:t>theo</a:t>
            </a:r>
            <a:r>
              <a:rPr lang="en-US" altLang="en-US" sz="2400" b="1" dirty="0">
                <a:solidFill>
                  <a:srgbClr val="006600"/>
                </a:solidFill>
                <a:latin typeface="Arial" pitchFamily="34" charset="0"/>
                <a:cs typeface="Arial" pitchFamily="34" charset="0"/>
              </a:rPr>
              <a:t> </a:t>
            </a:r>
            <a:r>
              <a:rPr lang="en-US" altLang="en-US" sz="2400" b="1" dirty="0" err="1" smtClean="0">
                <a:solidFill>
                  <a:srgbClr val="006600"/>
                </a:solidFill>
                <a:latin typeface="Arial" pitchFamily="34" charset="0"/>
                <a:cs typeface="Arial" pitchFamily="34" charset="0"/>
              </a:rPr>
              <a:t>nhóm</a:t>
            </a:r>
            <a:r>
              <a:rPr lang="en-US" altLang="en-US" sz="2400" b="1" dirty="0" smtClean="0">
                <a:solidFill>
                  <a:srgbClr val="006600"/>
                </a:solidFill>
                <a:latin typeface="Arial" pitchFamily="34" charset="0"/>
                <a:cs typeface="Arial" pitchFamily="34" charset="0"/>
              </a:rPr>
              <a:t>.</a:t>
            </a:r>
            <a:endParaRPr lang="en-US" altLang="en-US" sz="2400" b="1" dirty="0">
              <a:solidFill>
                <a:srgbClr val="006600"/>
              </a:solidFill>
              <a:latin typeface="Arial" pitchFamily="34" charset="0"/>
              <a:cs typeface="Arial" pitchFamily="34" charset="0"/>
            </a:endParaRPr>
          </a:p>
          <a:p>
            <a:pPr algn="just">
              <a:spcBef>
                <a:spcPct val="0"/>
              </a:spcBef>
              <a:buNone/>
            </a:pPr>
            <a:r>
              <a:rPr lang="en-US" altLang="en-US" sz="2400" b="1" dirty="0">
                <a:solidFill>
                  <a:srgbClr val="006600"/>
                </a:solidFill>
                <a:latin typeface="Arial" pitchFamily="34" charset="0"/>
                <a:cs typeface="Arial" pitchFamily="34" charset="0"/>
              </a:rPr>
              <a:t>- </a:t>
            </a:r>
            <a:r>
              <a:rPr lang="en-US" altLang="en-US" sz="2400" b="1" dirty="0">
                <a:solidFill>
                  <a:srgbClr val="006600"/>
                </a:solidFill>
                <a:latin typeface="Arial" pitchFamily="34" charset="0"/>
                <a:cs typeface="Arial" pitchFamily="34" charset="0"/>
              </a:rPr>
              <a:t>R</a:t>
            </a:r>
            <a:r>
              <a:rPr lang="vi-VN" sz="2400" b="1" dirty="0" smtClean="0">
                <a:solidFill>
                  <a:srgbClr val="006600"/>
                </a:solidFill>
                <a:latin typeface="Arial" pitchFamily="34" charset="0"/>
                <a:cs typeface="Arial" pitchFamily="34" charset="0"/>
              </a:rPr>
              <a:t>ồi </a:t>
            </a:r>
            <a:r>
              <a:rPr lang="vi-VN" sz="2400" b="1" dirty="0">
                <a:solidFill>
                  <a:srgbClr val="006600"/>
                </a:solidFill>
                <a:latin typeface="Arial" pitchFamily="34" charset="0"/>
                <a:cs typeface="Arial" pitchFamily="34" charset="0"/>
              </a:rPr>
              <a:t>viết kết quả đo vào băng giấy</a:t>
            </a:r>
            <a:r>
              <a:rPr lang="en-US" altLang="en-US" sz="2400" b="1" dirty="0" smtClean="0">
                <a:solidFill>
                  <a:srgbClr val="006600"/>
                </a:solidFill>
                <a:latin typeface="Arial" pitchFamily="34" charset="0"/>
                <a:cs typeface="Arial" pitchFamily="34" charset="0"/>
              </a:rPr>
              <a:t>.</a:t>
            </a:r>
            <a:endParaRPr lang="en-US" altLang="en-US" sz="2400" b="1" dirty="0">
              <a:solidFill>
                <a:srgbClr val="006600"/>
              </a:solidFill>
              <a:latin typeface="Arial" pitchFamily="34" charset="0"/>
              <a:cs typeface="Arial" pitchFamily="34" charset="0"/>
            </a:endParaRPr>
          </a:p>
          <a:p>
            <a:pPr algn="just">
              <a:spcBef>
                <a:spcPct val="0"/>
              </a:spcBef>
              <a:buNone/>
            </a:pPr>
            <a:r>
              <a:rPr lang="en-US" altLang="en-US" sz="2400" b="1" dirty="0">
                <a:solidFill>
                  <a:srgbClr val="006600"/>
                </a:solidFill>
                <a:latin typeface="Arial" pitchFamily="34" charset="0"/>
                <a:cs typeface="Arial" pitchFamily="34" charset="0"/>
              </a:rPr>
              <a:t>- </a:t>
            </a:r>
            <a:r>
              <a:rPr lang="vi-VN" sz="2400" b="1" dirty="0">
                <a:solidFill>
                  <a:srgbClr val="006600"/>
                </a:solidFill>
                <a:latin typeface="Arial" pitchFamily="34" charset="0"/>
                <a:cs typeface="Arial" pitchFamily="34" charset="0"/>
              </a:rPr>
              <a:t>Đại diện một số nhóm báo cáo kết quả đo trước </a:t>
            </a:r>
            <a:r>
              <a:rPr lang="vi-VN" sz="2400" b="1" dirty="0" smtClean="0">
                <a:solidFill>
                  <a:srgbClr val="006600"/>
                </a:solidFill>
                <a:latin typeface="Arial" pitchFamily="34" charset="0"/>
                <a:cs typeface="Arial" pitchFamily="34" charset="0"/>
              </a:rPr>
              <a:t>lớp</a:t>
            </a:r>
            <a:r>
              <a:rPr lang="en-US" sz="2400" b="1" dirty="0" smtClean="0">
                <a:solidFill>
                  <a:srgbClr val="006600"/>
                </a:solidFill>
                <a:latin typeface="Arial" pitchFamily="34" charset="0"/>
                <a:cs typeface="Arial" pitchFamily="34" charset="0"/>
              </a:rPr>
              <a:t>.</a:t>
            </a:r>
            <a:endParaRPr lang="en-US" altLang="en-US" sz="2400" b="1" dirty="0">
              <a:solidFill>
                <a:srgbClr val="006600"/>
              </a:solidFill>
              <a:latin typeface="Arial" pitchFamily="34" charset="0"/>
              <a:cs typeface="Arial" pitchFamily="34" charset="0"/>
            </a:endParaRPr>
          </a:p>
        </p:txBody>
      </p:sp>
      <p:sp>
        <p:nvSpPr>
          <p:cNvPr id="6155" name="Line 12"/>
          <p:cNvSpPr>
            <a:spLocks noChangeShapeType="1"/>
          </p:cNvSpPr>
          <p:nvPr/>
        </p:nvSpPr>
        <p:spPr bwMode="auto">
          <a:xfrm>
            <a:off x="0" y="999668"/>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Text Box 6"/>
          <p:cNvSpPr txBox="1">
            <a:spLocks noChangeArrowheads="1"/>
          </p:cNvSpPr>
          <p:nvPr/>
        </p:nvSpPr>
        <p:spPr bwMode="auto">
          <a:xfrm>
            <a:off x="3781425" y="6706"/>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0</a:t>
            </a:r>
          </a:p>
        </p:txBody>
      </p:sp>
      <p:sp>
        <p:nvSpPr>
          <p:cNvPr id="13" name="Text Box 7"/>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a:t>
            </a:r>
          </a:p>
        </p:txBody>
      </p:sp>
      <p:sp>
        <p:nvSpPr>
          <p:cNvPr id="14" name="Text Box 8"/>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2</a:t>
            </a:r>
          </a:p>
        </p:txBody>
      </p:sp>
      <p:sp>
        <p:nvSpPr>
          <p:cNvPr id="15" name="Text Box 9"/>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3</a:t>
            </a:r>
          </a:p>
        </p:txBody>
      </p:sp>
      <p:sp>
        <p:nvSpPr>
          <p:cNvPr id="16" name="Text Box 10"/>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4</a:t>
            </a:r>
          </a:p>
        </p:txBody>
      </p:sp>
      <p:sp>
        <p:nvSpPr>
          <p:cNvPr id="17" name="Text Box 11"/>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5</a:t>
            </a:r>
          </a:p>
        </p:txBody>
      </p:sp>
      <p:sp>
        <p:nvSpPr>
          <p:cNvPr id="18" name="Text Box 12"/>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6</a:t>
            </a:r>
          </a:p>
        </p:txBody>
      </p:sp>
      <p:sp>
        <p:nvSpPr>
          <p:cNvPr id="19" name="Text Box 13"/>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7</a:t>
            </a:r>
          </a:p>
        </p:txBody>
      </p:sp>
      <p:sp>
        <p:nvSpPr>
          <p:cNvPr id="20" name="Text Box 14"/>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8</a:t>
            </a:r>
          </a:p>
        </p:txBody>
      </p:sp>
      <p:sp>
        <p:nvSpPr>
          <p:cNvPr id="21" name="Text Box 15"/>
          <p:cNvSpPr txBox="1">
            <a:spLocks noChangeArrowheads="1"/>
          </p:cNvSpPr>
          <p:nvPr/>
        </p:nvSpPr>
        <p:spPr bwMode="auto">
          <a:xfrm>
            <a:off x="3733800"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9</a:t>
            </a:r>
          </a:p>
        </p:txBody>
      </p:sp>
      <p:sp>
        <p:nvSpPr>
          <p:cNvPr id="22" name="Text Box 16"/>
          <p:cNvSpPr txBox="1">
            <a:spLocks noChangeArrowheads="1"/>
          </p:cNvSpPr>
          <p:nvPr/>
        </p:nvSpPr>
        <p:spPr bwMode="auto">
          <a:xfrm>
            <a:off x="3748089" y="27873"/>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10</a:t>
            </a:r>
          </a:p>
        </p:txBody>
      </p:sp>
      <p:sp>
        <p:nvSpPr>
          <p:cNvPr id="23" name="Text Box 17"/>
          <p:cNvSpPr txBox="1">
            <a:spLocks noChangeArrowheads="1"/>
          </p:cNvSpPr>
          <p:nvPr/>
        </p:nvSpPr>
        <p:spPr bwMode="auto">
          <a:xfrm>
            <a:off x="3748089" y="13320"/>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20</a:t>
            </a:r>
          </a:p>
        </p:txBody>
      </p:sp>
      <p:sp>
        <p:nvSpPr>
          <p:cNvPr id="24" name="Text Box 18"/>
          <p:cNvSpPr txBox="1">
            <a:spLocks noChangeArrowheads="1"/>
          </p:cNvSpPr>
          <p:nvPr/>
        </p:nvSpPr>
        <p:spPr bwMode="auto">
          <a:xfrm>
            <a:off x="3748089" y="91"/>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30</a:t>
            </a:r>
          </a:p>
        </p:txBody>
      </p:sp>
      <p:sp>
        <p:nvSpPr>
          <p:cNvPr id="25" name="Text Box 19"/>
          <p:cNvSpPr txBox="1">
            <a:spLocks noChangeArrowheads="1"/>
          </p:cNvSpPr>
          <p:nvPr/>
        </p:nvSpPr>
        <p:spPr bwMode="auto">
          <a:xfrm>
            <a:off x="3748089" y="14643"/>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40</a:t>
            </a:r>
          </a:p>
        </p:txBody>
      </p:sp>
      <p:sp>
        <p:nvSpPr>
          <p:cNvPr id="26" name="Text Box 20"/>
          <p:cNvSpPr txBox="1">
            <a:spLocks noChangeArrowheads="1"/>
          </p:cNvSpPr>
          <p:nvPr/>
        </p:nvSpPr>
        <p:spPr bwMode="auto">
          <a:xfrm>
            <a:off x="3748089" y="13320"/>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50</a:t>
            </a:r>
          </a:p>
        </p:txBody>
      </p:sp>
      <p:sp>
        <p:nvSpPr>
          <p:cNvPr id="27" name="Text Box 21"/>
          <p:cNvSpPr txBox="1">
            <a:spLocks noChangeArrowheads="1"/>
          </p:cNvSpPr>
          <p:nvPr/>
        </p:nvSpPr>
        <p:spPr bwMode="auto">
          <a:xfrm>
            <a:off x="3748089" y="13320"/>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60</a:t>
            </a:r>
          </a:p>
        </p:txBody>
      </p:sp>
      <p:sp>
        <p:nvSpPr>
          <p:cNvPr id="28" name="Text Box 22"/>
          <p:cNvSpPr txBox="1">
            <a:spLocks noChangeArrowheads="1"/>
          </p:cNvSpPr>
          <p:nvPr/>
        </p:nvSpPr>
        <p:spPr bwMode="auto">
          <a:xfrm>
            <a:off x="3748089" y="27873"/>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70</a:t>
            </a:r>
          </a:p>
        </p:txBody>
      </p:sp>
      <p:sp>
        <p:nvSpPr>
          <p:cNvPr id="29" name="Text Box 23"/>
          <p:cNvSpPr txBox="1">
            <a:spLocks noChangeArrowheads="1"/>
          </p:cNvSpPr>
          <p:nvPr/>
        </p:nvSpPr>
        <p:spPr bwMode="auto">
          <a:xfrm>
            <a:off x="3748089" y="14643"/>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80</a:t>
            </a:r>
          </a:p>
        </p:txBody>
      </p:sp>
      <p:sp>
        <p:nvSpPr>
          <p:cNvPr id="30" name="Text Box 24"/>
          <p:cNvSpPr txBox="1">
            <a:spLocks noChangeArrowheads="1"/>
          </p:cNvSpPr>
          <p:nvPr/>
        </p:nvSpPr>
        <p:spPr bwMode="auto">
          <a:xfrm>
            <a:off x="3748089" y="27873"/>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90</a:t>
            </a:r>
          </a:p>
        </p:txBody>
      </p:sp>
      <p:sp>
        <p:nvSpPr>
          <p:cNvPr id="31" name="Text Box 25"/>
          <p:cNvSpPr txBox="1">
            <a:spLocks noChangeArrowheads="1"/>
          </p:cNvSpPr>
          <p:nvPr/>
        </p:nvSpPr>
        <p:spPr bwMode="auto">
          <a:xfrm>
            <a:off x="3810000" y="27873"/>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100</a:t>
            </a:r>
          </a:p>
        </p:txBody>
      </p:sp>
      <p:sp>
        <p:nvSpPr>
          <p:cNvPr id="32" name="Text Box 26"/>
          <p:cNvSpPr txBox="1">
            <a:spLocks noChangeArrowheads="1"/>
          </p:cNvSpPr>
          <p:nvPr/>
        </p:nvSpPr>
        <p:spPr bwMode="auto">
          <a:xfrm>
            <a:off x="3810000" y="27873"/>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110</a:t>
            </a:r>
          </a:p>
        </p:txBody>
      </p:sp>
      <p:sp>
        <p:nvSpPr>
          <p:cNvPr id="33" name="Text Box 27"/>
          <p:cNvSpPr txBox="1">
            <a:spLocks noChangeArrowheads="1"/>
          </p:cNvSpPr>
          <p:nvPr/>
        </p:nvSpPr>
        <p:spPr bwMode="auto">
          <a:xfrm>
            <a:off x="3810000" y="27873"/>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120</a:t>
            </a:r>
          </a:p>
        </p:txBody>
      </p:sp>
      <p:sp>
        <p:nvSpPr>
          <p:cNvPr id="36" name="Text Box 27"/>
          <p:cNvSpPr txBox="1">
            <a:spLocks noChangeArrowheads="1"/>
          </p:cNvSpPr>
          <p:nvPr/>
        </p:nvSpPr>
        <p:spPr bwMode="auto">
          <a:xfrm>
            <a:off x="3781425" y="10264"/>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smtClean="0">
                <a:solidFill>
                  <a:srgbClr val="FF0066"/>
                </a:solidFill>
                <a:latin typeface=".VnTifani Heavy" pitchFamily="34" charset="0"/>
              </a:rPr>
              <a:t>130</a:t>
            </a:r>
            <a:endParaRPr lang="en-US" altLang="vi-VN" sz="5400">
              <a:solidFill>
                <a:srgbClr val="FF0066"/>
              </a:solidFill>
              <a:latin typeface=".VnTifani Heavy" pitchFamily="34" charset="0"/>
            </a:endParaRPr>
          </a:p>
        </p:txBody>
      </p:sp>
      <p:sp>
        <p:nvSpPr>
          <p:cNvPr id="37" name="Text Box 27"/>
          <p:cNvSpPr txBox="1">
            <a:spLocks noChangeArrowheads="1"/>
          </p:cNvSpPr>
          <p:nvPr/>
        </p:nvSpPr>
        <p:spPr bwMode="auto">
          <a:xfrm>
            <a:off x="3757612" y="0"/>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smtClean="0">
                <a:solidFill>
                  <a:srgbClr val="FF0066"/>
                </a:solidFill>
                <a:latin typeface=".VnTifani Heavy" pitchFamily="34" charset="0"/>
              </a:rPr>
              <a:t>140</a:t>
            </a:r>
            <a:endParaRPr lang="en-US" altLang="vi-VN" sz="5400">
              <a:solidFill>
                <a:srgbClr val="FF0066"/>
              </a:solidFill>
              <a:latin typeface=".VnTifani Heavy" pitchFamily="34" charset="0"/>
            </a:endParaRPr>
          </a:p>
        </p:txBody>
      </p:sp>
      <p:sp>
        <p:nvSpPr>
          <p:cNvPr id="38" name="Text Box 27"/>
          <p:cNvSpPr txBox="1">
            <a:spLocks noChangeArrowheads="1"/>
          </p:cNvSpPr>
          <p:nvPr/>
        </p:nvSpPr>
        <p:spPr bwMode="auto">
          <a:xfrm>
            <a:off x="3733800" y="27873"/>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smtClean="0">
                <a:solidFill>
                  <a:srgbClr val="FF0066"/>
                </a:solidFill>
                <a:latin typeface=".VnTifani Heavy" pitchFamily="34" charset="0"/>
              </a:rPr>
              <a:t>150</a:t>
            </a:r>
            <a:endParaRPr lang="en-US" altLang="vi-VN" sz="5400">
              <a:solidFill>
                <a:srgbClr val="FF0066"/>
              </a:solidFill>
              <a:latin typeface=".VnTifani Heavy" pitchFamily="34" charset="0"/>
            </a:endParaRPr>
          </a:p>
        </p:txBody>
      </p:sp>
      <p:sp>
        <p:nvSpPr>
          <p:cNvPr id="39" name="Text Box 27"/>
          <p:cNvSpPr txBox="1">
            <a:spLocks noChangeArrowheads="1"/>
          </p:cNvSpPr>
          <p:nvPr/>
        </p:nvSpPr>
        <p:spPr bwMode="auto">
          <a:xfrm>
            <a:off x="3757612" y="0"/>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smtClean="0">
                <a:solidFill>
                  <a:srgbClr val="FF0066"/>
                </a:solidFill>
                <a:latin typeface=".VnTifani Heavy" pitchFamily="34" charset="0"/>
              </a:rPr>
              <a:t>160</a:t>
            </a:r>
            <a:endParaRPr lang="en-US" altLang="vi-VN" sz="5400">
              <a:solidFill>
                <a:srgbClr val="FF0066"/>
              </a:solidFill>
              <a:latin typeface=".VnTifani Heavy" pitchFamily="34" charset="0"/>
            </a:endParaRPr>
          </a:p>
        </p:txBody>
      </p:sp>
      <p:sp>
        <p:nvSpPr>
          <p:cNvPr id="40" name="Text Box 27"/>
          <p:cNvSpPr txBox="1">
            <a:spLocks noChangeArrowheads="1"/>
          </p:cNvSpPr>
          <p:nvPr/>
        </p:nvSpPr>
        <p:spPr bwMode="auto">
          <a:xfrm>
            <a:off x="3757612" y="20300"/>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smtClean="0">
                <a:solidFill>
                  <a:srgbClr val="FF0066"/>
                </a:solidFill>
                <a:latin typeface=".VnTifani Heavy" pitchFamily="34" charset="0"/>
              </a:rPr>
              <a:t>170</a:t>
            </a:r>
            <a:endParaRPr lang="en-US" altLang="vi-VN" sz="5400">
              <a:solidFill>
                <a:srgbClr val="FF0066"/>
              </a:solidFill>
              <a:latin typeface=".VnTifani Heavy" pitchFamily="34" charset="0"/>
            </a:endParaRPr>
          </a:p>
        </p:txBody>
      </p:sp>
      <p:sp>
        <p:nvSpPr>
          <p:cNvPr id="41" name="Text Box 27"/>
          <p:cNvSpPr txBox="1">
            <a:spLocks noChangeArrowheads="1"/>
          </p:cNvSpPr>
          <p:nvPr/>
        </p:nvSpPr>
        <p:spPr bwMode="auto">
          <a:xfrm>
            <a:off x="3757612" y="27873"/>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smtClean="0">
                <a:solidFill>
                  <a:srgbClr val="FF0066"/>
                </a:solidFill>
                <a:latin typeface=".VnTifani Heavy" pitchFamily="34" charset="0"/>
              </a:rPr>
              <a:t>180</a:t>
            </a:r>
            <a:endParaRPr lang="en-US" altLang="vi-VN" sz="5400">
              <a:solidFill>
                <a:srgbClr val="FF0066"/>
              </a:solidFill>
              <a:latin typeface=".VnTifani Heavy" pitchFamily="34" charset="0"/>
            </a:endParaRPr>
          </a:p>
        </p:txBody>
      </p:sp>
      <p:pic>
        <p:nvPicPr>
          <p:cNvPr id="35" name="Picture 34" descr="BELLS2~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590925" y="-27873"/>
            <a:ext cx="21669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3" descr="BELLS2~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562350" y="-1597"/>
            <a:ext cx="21669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14858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1"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0" fill="hold"/>
                                        <p:tgtEl>
                                          <p:spTgt spid="12"/>
                                        </p:tgtEl>
                                        <p:attrNameLst>
                                          <p:attrName>ppt_w</p:attrName>
                                        </p:attrNameLst>
                                      </p:cBhvr>
                                      <p:tavLst>
                                        <p:tav tm="0">
                                          <p:val>
                                            <p:strVal val="#ppt_w+.3"/>
                                          </p:val>
                                        </p:tav>
                                        <p:tav tm="100000">
                                          <p:val>
                                            <p:strVal val="#ppt_w"/>
                                          </p:val>
                                        </p:tav>
                                      </p:tavLst>
                                    </p:anim>
                                    <p:anim calcmode="lin" valueType="num">
                                      <p:cBhvr>
                                        <p:cTn id="8" dur="2000" fill="hold"/>
                                        <p:tgtEl>
                                          <p:spTgt spid="12"/>
                                        </p:tgtEl>
                                        <p:attrNameLst>
                                          <p:attrName>ppt_h</p:attrName>
                                        </p:attrNameLst>
                                      </p:cBhvr>
                                      <p:tavLst>
                                        <p:tav tm="0">
                                          <p:val>
                                            <p:strVal val="#ppt_h"/>
                                          </p:val>
                                        </p:tav>
                                        <p:tav tm="100000">
                                          <p:val>
                                            <p:strVal val="#ppt_h"/>
                                          </p:val>
                                        </p:tav>
                                      </p:tavLst>
                                    </p:anim>
                                    <p:animEffect transition="in" filter="fade">
                                      <p:cBhvr>
                                        <p:cTn id="9" dur="2000"/>
                                        <p:tgtEl>
                                          <p:spTgt spid="12"/>
                                        </p:tgtEl>
                                      </p:cBhvr>
                                    </p:animEffect>
                                  </p:childTnLst>
                                </p:cTn>
                              </p:par>
                              <p:par>
                                <p:cTn id="10" presetID="50" presetClass="entr" presetSubtype="0" decel="100000" fill="hold" grpId="1"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2000" fill="hold"/>
                                        <p:tgtEl>
                                          <p:spTgt spid="13"/>
                                        </p:tgtEl>
                                        <p:attrNameLst>
                                          <p:attrName>ppt_w</p:attrName>
                                        </p:attrNameLst>
                                      </p:cBhvr>
                                      <p:tavLst>
                                        <p:tav tm="0">
                                          <p:val>
                                            <p:strVal val="#ppt_w+.3"/>
                                          </p:val>
                                        </p:tav>
                                        <p:tav tm="100000">
                                          <p:val>
                                            <p:strVal val="#ppt_w"/>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animEffect transition="in" filter="fade">
                                      <p:cBhvr>
                                        <p:cTn id="14" dur="2000"/>
                                        <p:tgtEl>
                                          <p:spTgt spid="13"/>
                                        </p:tgtEl>
                                      </p:cBhvr>
                                    </p:animEffect>
                                  </p:childTnLst>
                                </p:cTn>
                              </p:par>
                              <p:par>
                                <p:cTn id="15" presetID="50" presetClass="entr" presetSubtype="0" decel="100000" fill="hold" grpId="1"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2000" fill="hold"/>
                                        <p:tgtEl>
                                          <p:spTgt spid="14"/>
                                        </p:tgtEl>
                                        <p:attrNameLst>
                                          <p:attrName>ppt_w</p:attrName>
                                        </p:attrNameLst>
                                      </p:cBhvr>
                                      <p:tavLst>
                                        <p:tav tm="0">
                                          <p:val>
                                            <p:strVal val="#ppt_w+.3"/>
                                          </p:val>
                                        </p:tav>
                                        <p:tav tm="100000">
                                          <p:val>
                                            <p:strVal val="#ppt_w"/>
                                          </p:val>
                                        </p:tav>
                                      </p:tavLst>
                                    </p:anim>
                                    <p:anim calcmode="lin" valueType="num">
                                      <p:cBhvr>
                                        <p:cTn id="18" dur="2000" fill="hold"/>
                                        <p:tgtEl>
                                          <p:spTgt spid="14"/>
                                        </p:tgtEl>
                                        <p:attrNameLst>
                                          <p:attrName>ppt_h</p:attrName>
                                        </p:attrNameLst>
                                      </p:cBhvr>
                                      <p:tavLst>
                                        <p:tav tm="0">
                                          <p:val>
                                            <p:strVal val="#ppt_h"/>
                                          </p:val>
                                        </p:tav>
                                        <p:tav tm="100000">
                                          <p:val>
                                            <p:strVal val="#ppt_h"/>
                                          </p:val>
                                        </p:tav>
                                      </p:tavLst>
                                    </p:anim>
                                    <p:animEffect transition="in" filter="fade">
                                      <p:cBhvr>
                                        <p:cTn id="19" dur="2000"/>
                                        <p:tgtEl>
                                          <p:spTgt spid="14"/>
                                        </p:tgtEl>
                                      </p:cBhvr>
                                    </p:animEffect>
                                  </p:childTnLst>
                                </p:cTn>
                              </p:par>
                              <p:par>
                                <p:cTn id="20" presetID="50" presetClass="entr" presetSubtype="0" decel="100000" fill="hold" grpId="1"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2000" fill="hold"/>
                                        <p:tgtEl>
                                          <p:spTgt spid="15"/>
                                        </p:tgtEl>
                                        <p:attrNameLst>
                                          <p:attrName>ppt_w</p:attrName>
                                        </p:attrNameLst>
                                      </p:cBhvr>
                                      <p:tavLst>
                                        <p:tav tm="0">
                                          <p:val>
                                            <p:strVal val="#ppt_w+.3"/>
                                          </p:val>
                                        </p:tav>
                                        <p:tav tm="100000">
                                          <p:val>
                                            <p:strVal val="#ppt_w"/>
                                          </p:val>
                                        </p:tav>
                                      </p:tavLst>
                                    </p:anim>
                                    <p:anim calcmode="lin" valueType="num">
                                      <p:cBhvr>
                                        <p:cTn id="23" dur="2000" fill="hold"/>
                                        <p:tgtEl>
                                          <p:spTgt spid="15"/>
                                        </p:tgtEl>
                                        <p:attrNameLst>
                                          <p:attrName>ppt_h</p:attrName>
                                        </p:attrNameLst>
                                      </p:cBhvr>
                                      <p:tavLst>
                                        <p:tav tm="0">
                                          <p:val>
                                            <p:strVal val="#ppt_h"/>
                                          </p:val>
                                        </p:tav>
                                        <p:tav tm="100000">
                                          <p:val>
                                            <p:strVal val="#ppt_h"/>
                                          </p:val>
                                        </p:tav>
                                      </p:tavLst>
                                    </p:anim>
                                    <p:animEffect transition="in" filter="fade">
                                      <p:cBhvr>
                                        <p:cTn id="24" dur="2000"/>
                                        <p:tgtEl>
                                          <p:spTgt spid="15"/>
                                        </p:tgtEl>
                                      </p:cBhvr>
                                    </p:animEffect>
                                  </p:childTnLst>
                                </p:cTn>
                              </p:par>
                              <p:par>
                                <p:cTn id="25" presetID="50" presetClass="entr" presetSubtype="0" decel="100000" fill="hold" grpId="1"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2000" fill="hold"/>
                                        <p:tgtEl>
                                          <p:spTgt spid="16"/>
                                        </p:tgtEl>
                                        <p:attrNameLst>
                                          <p:attrName>ppt_w</p:attrName>
                                        </p:attrNameLst>
                                      </p:cBhvr>
                                      <p:tavLst>
                                        <p:tav tm="0">
                                          <p:val>
                                            <p:strVal val="#ppt_w+.3"/>
                                          </p:val>
                                        </p:tav>
                                        <p:tav tm="100000">
                                          <p:val>
                                            <p:strVal val="#ppt_w"/>
                                          </p:val>
                                        </p:tav>
                                      </p:tavLst>
                                    </p:anim>
                                    <p:anim calcmode="lin" valueType="num">
                                      <p:cBhvr>
                                        <p:cTn id="28" dur="2000" fill="hold"/>
                                        <p:tgtEl>
                                          <p:spTgt spid="16"/>
                                        </p:tgtEl>
                                        <p:attrNameLst>
                                          <p:attrName>ppt_h</p:attrName>
                                        </p:attrNameLst>
                                      </p:cBhvr>
                                      <p:tavLst>
                                        <p:tav tm="0">
                                          <p:val>
                                            <p:strVal val="#ppt_h"/>
                                          </p:val>
                                        </p:tav>
                                        <p:tav tm="100000">
                                          <p:val>
                                            <p:strVal val="#ppt_h"/>
                                          </p:val>
                                        </p:tav>
                                      </p:tavLst>
                                    </p:anim>
                                    <p:animEffect transition="in" filter="fade">
                                      <p:cBhvr>
                                        <p:cTn id="29" dur="2000"/>
                                        <p:tgtEl>
                                          <p:spTgt spid="16"/>
                                        </p:tgtEl>
                                      </p:cBhvr>
                                    </p:animEffect>
                                  </p:childTnLst>
                                </p:cTn>
                              </p:par>
                              <p:par>
                                <p:cTn id="30" presetID="50" presetClass="entr" presetSubtype="0" decel="100000" fill="hold" grpId="1"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2000" fill="hold"/>
                                        <p:tgtEl>
                                          <p:spTgt spid="17"/>
                                        </p:tgtEl>
                                        <p:attrNameLst>
                                          <p:attrName>ppt_w</p:attrName>
                                        </p:attrNameLst>
                                      </p:cBhvr>
                                      <p:tavLst>
                                        <p:tav tm="0">
                                          <p:val>
                                            <p:strVal val="#ppt_w+.3"/>
                                          </p:val>
                                        </p:tav>
                                        <p:tav tm="100000">
                                          <p:val>
                                            <p:strVal val="#ppt_w"/>
                                          </p:val>
                                        </p:tav>
                                      </p:tavLst>
                                    </p:anim>
                                    <p:anim calcmode="lin" valueType="num">
                                      <p:cBhvr>
                                        <p:cTn id="33" dur="2000" fill="hold"/>
                                        <p:tgtEl>
                                          <p:spTgt spid="17"/>
                                        </p:tgtEl>
                                        <p:attrNameLst>
                                          <p:attrName>ppt_h</p:attrName>
                                        </p:attrNameLst>
                                      </p:cBhvr>
                                      <p:tavLst>
                                        <p:tav tm="0">
                                          <p:val>
                                            <p:strVal val="#ppt_h"/>
                                          </p:val>
                                        </p:tav>
                                        <p:tav tm="100000">
                                          <p:val>
                                            <p:strVal val="#ppt_h"/>
                                          </p:val>
                                        </p:tav>
                                      </p:tavLst>
                                    </p:anim>
                                    <p:animEffect transition="in" filter="fade">
                                      <p:cBhvr>
                                        <p:cTn id="34" dur="2000"/>
                                        <p:tgtEl>
                                          <p:spTgt spid="17"/>
                                        </p:tgtEl>
                                      </p:cBhvr>
                                    </p:animEffect>
                                  </p:childTnLst>
                                </p:cTn>
                              </p:par>
                              <p:par>
                                <p:cTn id="35" presetID="50" presetClass="entr" presetSubtype="0" decel="100000" fill="hold" grpId="1"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2000" fill="hold"/>
                                        <p:tgtEl>
                                          <p:spTgt spid="18"/>
                                        </p:tgtEl>
                                        <p:attrNameLst>
                                          <p:attrName>ppt_w</p:attrName>
                                        </p:attrNameLst>
                                      </p:cBhvr>
                                      <p:tavLst>
                                        <p:tav tm="0">
                                          <p:val>
                                            <p:strVal val="#ppt_w+.3"/>
                                          </p:val>
                                        </p:tav>
                                        <p:tav tm="100000">
                                          <p:val>
                                            <p:strVal val="#ppt_w"/>
                                          </p:val>
                                        </p:tav>
                                      </p:tavLst>
                                    </p:anim>
                                    <p:anim calcmode="lin" valueType="num">
                                      <p:cBhvr>
                                        <p:cTn id="38" dur="2000" fill="hold"/>
                                        <p:tgtEl>
                                          <p:spTgt spid="18"/>
                                        </p:tgtEl>
                                        <p:attrNameLst>
                                          <p:attrName>ppt_h</p:attrName>
                                        </p:attrNameLst>
                                      </p:cBhvr>
                                      <p:tavLst>
                                        <p:tav tm="0">
                                          <p:val>
                                            <p:strVal val="#ppt_h"/>
                                          </p:val>
                                        </p:tav>
                                        <p:tav tm="100000">
                                          <p:val>
                                            <p:strVal val="#ppt_h"/>
                                          </p:val>
                                        </p:tav>
                                      </p:tavLst>
                                    </p:anim>
                                    <p:animEffect transition="in" filter="fade">
                                      <p:cBhvr>
                                        <p:cTn id="39" dur="2000"/>
                                        <p:tgtEl>
                                          <p:spTgt spid="18"/>
                                        </p:tgtEl>
                                      </p:cBhvr>
                                    </p:animEffect>
                                  </p:childTnLst>
                                </p:cTn>
                              </p:par>
                              <p:par>
                                <p:cTn id="40" presetID="50" presetClass="entr" presetSubtype="0" decel="100000" fill="hold" grpId="1" nodeType="with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2000" fill="hold"/>
                                        <p:tgtEl>
                                          <p:spTgt spid="19"/>
                                        </p:tgtEl>
                                        <p:attrNameLst>
                                          <p:attrName>ppt_w</p:attrName>
                                        </p:attrNameLst>
                                      </p:cBhvr>
                                      <p:tavLst>
                                        <p:tav tm="0">
                                          <p:val>
                                            <p:strVal val="#ppt_w+.3"/>
                                          </p:val>
                                        </p:tav>
                                        <p:tav tm="100000">
                                          <p:val>
                                            <p:strVal val="#ppt_w"/>
                                          </p:val>
                                        </p:tav>
                                      </p:tavLst>
                                    </p:anim>
                                    <p:anim calcmode="lin" valueType="num">
                                      <p:cBhvr>
                                        <p:cTn id="43" dur="2000" fill="hold"/>
                                        <p:tgtEl>
                                          <p:spTgt spid="19"/>
                                        </p:tgtEl>
                                        <p:attrNameLst>
                                          <p:attrName>ppt_h</p:attrName>
                                        </p:attrNameLst>
                                      </p:cBhvr>
                                      <p:tavLst>
                                        <p:tav tm="0">
                                          <p:val>
                                            <p:strVal val="#ppt_h"/>
                                          </p:val>
                                        </p:tav>
                                        <p:tav tm="100000">
                                          <p:val>
                                            <p:strVal val="#ppt_h"/>
                                          </p:val>
                                        </p:tav>
                                      </p:tavLst>
                                    </p:anim>
                                    <p:animEffect transition="in" filter="fade">
                                      <p:cBhvr>
                                        <p:cTn id="44" dur="2000"/>
                                        <p:tgtEl>
                                          <p:spTgt spid="19"/>
                                        </p:tgtEl>
                                      </p:cBhvr>
                                    </p:animEffect>
                                  </p:childTnLst>
                                </p:cTn>
                              </p:par>
                              <p:par>
                                <p:cTn id="45" presetID="50" presetClass="entr" presetSubtype="0" decel="100000" fill="hold" grpId="1" nodeType="with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2000" fill="hold"/>
                                        <p:tgtEl>
                                          <p:spTgt spid="20"/>
                                        </p:tgtEl>
                                        <p:attrNameLst>
                                          <p:attrName>ppt_w</p:attrName>
                                        </p:attrNameLst>
                                      </p:cBhvr>
                                      <p:tavLst>
                                        <p:tav tm="0">
                                          <p:val>
                                            <p:strVal val="#ppt_w+.3"/>
                                          </p:val>
                                        </p:tav>
                                        <p:tav tm="100000">
                                          <p:val>
                                            <p:strVal val="#ppt_w"/>
                                          </p:val>
                                        </p:tav>
                                      </p:tavLst>
                                    </p:anim>
                                    <p:anim calcmode="lin" valueType="num">
                                      <p:cBhvr>
                                        <p:cTn id="48" dur="2000" fill="hold"/>
                                        <p:tgtEl>
                                          <p:spTgt spid="20"/>
                                        </p:tgtEl>
                                        <p:attrNameLst>
                                          <p:attrName>ppt_h</p:attrName>
                                        </p:attrNameLst>
                                      </p:cBhvr>
                                      <p:tavLst>
                                        <p:tav tm="0">
                                          <p:val>
                                            <p:strVal val="#ppt_h"/>
                                          </p:val>
                                        </p:tav>
                                        <p:tav tm="100000">
                                          <p:val>
                                            <p:strVal val="#ppt_h"/>
                                          </p:val>
                                        </p:tav>
                                      </p:tavLst>
                                    </p:anim>
                                    <p:animEffect transition="in" filter="fade">
                                      <p:cBhvr>
                                        <p:cTn id="49" dur="2000"/>
                                        <p:tgtEl>
                                          <p:spTgt spid="20"/>
                                        </p:tgtEl>
                                      </p:cBhvr>
                                    </p:animEffect>
                                  </p:childTnLst>
                                </p:cTn>
                              </p:par>
                              <p:par>
                                <p:cTn id="50" presetID="50" presetClass="entr" presetSubtype="0" decel="100000" fill="hold" grpId="1" nodeType="with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2000" fill="hold"/>
                                        <p:tgtEl>
                                          <p:spTgt spid="21"/>
                                        </p:tgtEl>
                                        <p:attrNameLst>
                                          <p:attrName>ppt_w</p:attrName>
                                        </p:attrNameLst>
                                      </p:cBhvr>
                                      <p:tavLst>
                                        <p:tav tm="0">
                                          <p:val>
                                            <p:strVal val="#ppt_w+.3"/>
                                          </p:val>
                                        </p:tav>
                                        <p:tav tm="100000">
                                          <p:val>
                                            <p:strVal val="#ppt_w"/>
                                          </p:val>
                                        </p:tav>
                                      </p:tavLst>
                                    </p:anim>
                                    <p:anim calcmode="lin" valueType="num">
                                      <p:cBhvr>
                                        <p:cTn id="53" dur="2000" fill="hold"/>
                                        <p:tgtEl>
                                          <p:spTgt spid="21"/>
                                        </p:tgtEl>
                                        <p:attrNameLst>
                                          <p:attrName>ppt_h</p:attrName>
                                        </p:attrNameLst>
                                      </p:cBhvr>
                                      <p:tavLst>
                                        <p:tav tm="0">
                                          <p:val>
                                            <p:strVal val="#ppt_h"/>
                                          </p:val>
                                        </p:tav>
                                        <p:tav tm="100000">
                                          <p:val>
                                            <p:strVal val="#ppt_h"/>
                                          </p:val>
                                        </p:tav>
                                      </p:tavLst>
                                    </p:anim>
                                    <p:animEffect transition="in" filter="fade">
                                      <p:cBhvr>
                                        <p:cTn id="54" dur="2000"/>
                                        <p:tgtEl>
                                          <p:spTgt spid="21"/>
                                        </p:tgtEl>
                                      </p:cBhvr>
                                    </p:animEffect>
                                  </p:childTnLst>
                                </p:cTn>
                              </p:par>
                              <p:par>
                                <p:cTn id="55" presetID="50" presetClass="entr" presetSubtype="0" decel="100000" fill="hold" grpId="1" nodeType="with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p:cTn id="57" dur="2000" fill="hold"/>
                                        <p:tgtEl>
                                          <p:spTgt spid="22"/>
                                        </p:tgtEl>
                                        <p:attrNameLst>
                                          <p:attrName>ppt_w</p:attrName>
                                        </p:attrNameLst>
                                      </p:cBhvr>
                                      <p:tavLst>
                                        <p:tav tm="0">
                                          <p:val>
                                            <p:strVal val="#ppt_w+.3"/>
                                          </p:val>
                                        </p:tav>
                                        <p:tav tm="100000">
                                          <p:val>
                                            <p:strVal val="#ppt_w"/>
                                          </p:val>
                                        </p:tav>
                                      </p:tavLst>
                                    </p:anim>
                                    <p:anim calcmode="lin" valueType="num">
                                      <p:cBhvr>
                                        <p:cTn id="58" dur="2000" fill="hold"/>
                                        <p:tgtEl>
                                          <p:spTgt spid="22"/>
                                        </p:tgtEl>
                                        <p:attrNameLst>
                                          <p:attrName>ppt_h</p:attrName>
                                        </p:attrNameLst>
                                      </p:cBhvr>
                                      <p:tavLst>
                                        <p:tav tm="0">
                                          <p:val>
                                            <p:strVal val="#ppt_h"/>
                                          </p:val>
                                        </p:tav>
                                        <p:tav tm="100000">
                                          <p:val>
                                            <p:strVal val="#ppt_h"/>
                                          </p:val>
                                        </p:tav>
                                      </p:tavLst>
                                    </p:anim>
                                    <p:animEffect transition="in" filter="fade">
                                      <p:cBhvr>
                                        <p:cTn id="59" dur="2000"/>
                                        <p:tgtEl>
                                          <p:spTgt spid="22"/>
                                        </p:tgtEl>
                                      </p:cBhvr>
                                    </p:animEffect>
                                  </p:childTnLst>
                                </p:cTn>
                              </p:par>
                              <p:par>
                                <p:cTn id="60" presetID="50" presetClass="entr" presetSubtype="0" decel="100000" fill="hold" grpId="1" nodeType="withEffect">
                                  <p:stCondLst>
                                    <p:cond delay="0"/>
                                  </p:stCondLst>
                                  <p:childTnLst>
                                    <p:set>
                                      <p:cBhvr>
                                        <p:cTn id="61" dur="1" fill="hold">
                                          <p:stCondLst>
                                            <p:cond delay="0"/>
                                          </p:stCondLst>
                                        </p:cTn>
                                        <p:tgtEl>
                                          <p:spTgt spid="23"/>
                                        </p:tgtEl>
                                        <p:attrNameLst>
                                          <p:attrName>style.visibility</p:attrName>
                                        </p:attrNameLst>
                                      </p:cBhvr>
                                      <p:to>
                                        <p:strVal val="visible"/>
                                      </p:to>
                                    </p:set>
                                    <p:anim calcmode="lin" valueType="num">
                                      <p:cBhvr>
                                        <p:cTn id="62" dur="2000" fill="hold"/>
                                        <p:tgtEl>
                                          <p:spTgt spid="23"/>
                                        </p:tgtEl>
                                        <p:attrNameLst>
                                          <p:attrName>ppt_w</p:attrName>
                                        </p:attrNameLst>
                                      </p:cBhvr>
                                      <p:tavLst>
                                        <p:tav tm="0">
                                          <p:val>
                                            <p:strVal val="#ppt_w+.3"/>
                                          </p:val>
                                        </p:tav>
                                        <p:tav tm="100000">
                                          <p:val>
                                            <p:strVal val="#ppt_w"/>
                                          </p:val>
                                        </p:tav>
                                      </p:tavLst>
                                    </p:anim>
                                    <p:anim calcmode="lin" valueType="num">
                                      <p:cBhvr>
                                        <p:cTn id="63" dur="2000" fill="hold"/>
                                        <p:tgtEl>
                                          <p:spTgt spid="23"/>
                                        </p:tgtEl>
                                        <p:attrNameLst>
                                          <p:attrName>ppt_h</p:attrName>
                                        </p:attrNameLst>
                                      </p:cBhvr>
                                      <p:tavLst>
                                        <p:tav tm="0">
                                          <p:val>
                                            <p:strVal val="#ppt_h"/>
                                          </p:val>
                                        </p:tav>
                                        <p:tav tm="100000">
                                          <p:val>
                                            <p:strVal val="#ppt_h"/>
                                          </p:val>
                                        </p:tav>
                                      </p:tavLst>
                                    </p:anim>
                                    <p:animEffect transition="in" filter="fade">
                                      <p:cBhvr>
                                        <p:cTn id="64" dur="2000"/>
                                        <p:tgtEl>
                                          <p:spTgt spid="23"/>
                                        </p:tgtEl>
                                      </p:cBhvr>
                                    </p:animEffect>
                                  </p:childTnLst>
                                </p:cTn>
                              </p:par>
                              <p:par>
                                <p:cTn id="65" presetID="50" presetClass="entr" presetSubtype="0" decel="100000" fill="hold" grpId="1"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2000" fill="hold"/>
                                        <p:tgtEl>
                                          <p:spTgt spid="24"/>
                                        </p:tgtEl>
                                        <p:attrNameLst>
                                          <p:attrName>ppt_w</p:attrName>
                                        </p:attrNameLst>
                                      </p:cBhvr>
                                      <p:tavLst>
                                        <p:tav tm="0">
                                          <p:val>
                                            <p:strVal val="#ppt_w+.3"/>
                                          </p:val>
                                        </p:tav>
                                        <p:tav tm="100000">
                                          <p:val>
                                            <p:strVal val="#ppt_w"/>
                                          </p:val>
                                        </p:tav>
                                      </p:tavLst>
                                    </p:anim>
                                    <p:anim calcmode="lin" valueType="num">
                                      <p:cBhvr>
                                        <p:cTn id="68" dur="2000" fill="hold"/>
                                        <p:tgtEl>
                                          <p:spTgt spid="24"/>
                                        </p:tgtEl>
                                        <p:attrNameLst>
                                          <p:attrName>ppt_h</p:attrName>
                                        </p:attrNameLst>
                                      </p:cBhvr>
                                      <p:tavLst>
                                        <p:tav tm="0">
                                          <p:val>
                                            <p:strVal val="#ppt_h"/>
                                          </p:val>
                                        </p:tav>
                                        <p:tav tm="100000">
                                          <p:val>
                                            <p:strVal val="#ppt_h"/>
                                          </p:val>
                                        </p:tav>
                                      </p:tavLst>
                                    </p:anim>
                                    <p:animEffect transition="in" filter="fade">
                                      <p:cBhvr>
                                        <p:cTn id="69" dur="2000"/>
                                        <p:tgtEl>
                                          <p:spTgt spid="24"/>
                                        </p:tgtEl>
                                      </p:cBhvr>
                                    </p:animEffect>
                                  </p:childTnLst>
                                </p:cTn>
                              </p:par>
                              <p:par>
                                <p:cTn id="70" presetID="50" presetClass="entr" presetSubtype="0" decel="100000" fill="hold" grpId="1" nodeType="withEffect">
                                  <p:stCondLst>
                                    <p:cond delay="0"/>
                                  </p:stCondLst>
                                  <p:childTnLst>
                                    <p:set>
                                      <p:cBhvr>
                                        <p:cTn id="71" dur="1" fill="hold">
                                          <p:stCondLst>
                                            <p:cond delay="0"/>
                                          </p:stCondLst>
                                        </p:cTn>
                                        <p:tgtEl>
                                          <p:spTgt spid="25"/>
                                        </p:tgtEl>
                                        <p:attrNameLst>
                                          <p:attrName>style.visibility</p:attrName>
                                        </p:attrNameLst>
                                      </p:cBhvr>
                                      <p:to>
                                        <p:strVal val="visible"/>
                                      </p:to>
                                    </p:set>
                                    <p:anim calcmode="lin" valueType="num">
                                      <p:cBhvr>
                                        <p:cTn id="72" dur="2000" fill="hold"/>
                                        <p:tgtEl>
                                          <p:spTgt spid="25"/>
                                        </p:tgtEl>
                                        <p:attrNameLst>
                                          <p:attrName>ppt_w</p:attrName>
                                        </p:attrNameLst>
                                      </p:cBhvr>
                                      <p:tavLst>
                                        <p:tav tm="0">
                                          <p:val>
                                            <p:strVal val="#ppt_w+.3"/>
                                          </p:val>
                                        </p:tav>
                                        <p:tav tm="100000">
                                          <p:val>
                                            <p:strVal val="#ppt_w"/>
                                          </p:val>
                                        </p:tav>
                                      </p:tavLst>
                                    </p:anim>
                                    <p:anim calcmode="lin" valueType="num">
                                      <p:cBhvr>
                                        <p:cTn id="73" dur="2000" fill="hold"/>
                                        <p:tgtEl>
                                          <p:spTgt spid="25"/>
                                        </p:tgtEl>
                                        <p:attrNameLst>
                                          <p:attrName>ppt_h</p:attrName>
                                        </p:attrNameLst>
                                      </p:cBhvr>
                                      <p:tavLst>
                                        <p:tav tm="0">
                                          <p:val>
                                            <p:strVal val="#ppt_h"/>
                                          </p:val>
                                        </p:tav>
                                        <p:tav tm="100000">
                                          <p:val>
                                            <p:strVal val="#ppt_h"/>
                                          </p:val>
                                        </p:tav>
                                      </p:tavLst>
                                    </p:anim>
                                    <p:animEffect transition="in" filter="fade">
                                      <p:cBhvr>
                                        <p:cTn id="74" dur="2000"/>
                                        <p:tgtEl>
                                          <p:spTgt spid="25"/>
                                        </p:tgtEl>
                                      </p:cBhvr>
                                    </p:animEffect>
                                  </p:childTnLst>
                                </p:cTn>
                              </p:par>
                              <p:par>
                                <p:cTn id="75" presetID="50" presetClass="entr" presetSubtype="0" decel="100000" fill="hold" grpId="1" nodeType="withEffect">
                                  <p:stCondLst>
                                    <p:cond delay="0"/>
                                  </p:stCondLst>
                                  <p:childTnLst>
                                    <p:set>
                                      <p:cBhvr>
                                        <p:cTn id="76" dur="1" fill="hold">
                                          <p:stCondLst>
                                            <p:cond delay="0"/>
                                          </p:stCondLst>
                                        </p:cTn>
                                        <p:tgtEl>
                                          <p:spTgt spid="26"/>
                                        </p:tgtEl>
                                        <p:attrNameLst>
                                          <p:attrName>style.visibility</p:attrName>
                                        </p:attrNameLst>
                                      </p:cBhvr>
                                      <p:to>
                                        <p:strVal val="visible"/>
                                      </p:to>
                                    </p:set>
                                    <p:anim calcmode="lin" valueType="num">
                                      <p:cBhvr>
                                        <p:cTn id="77" dur="2000" fill="hold"/>
                                        <p:tgtEl>
                                          <p:spTgt spid="26"/>
                                        </p:tgtEl>
                                        <p:attrNameLst>
                                          <p:attrName>ppt_w</p:attrName>
                                        </p:attrNameLst>
                                      </p:cBhvr>
                                      <p:tavLst>
                                        <p:tav tm="0">
                                          <p:val>
                                            <p:strVal val="#ppt_w+.3"/>
                                          </p:val>
                                        </p:tav>
                                        <p:tav tm="100000">
                                          <p:val>
                                            <p:strVal val="#ppt_w"/>
                                          </p:val>
                                        </p:tav>
                                      </p:tavLst>
                                    </p:anim>
                                    <p:anim calcmode="lin" valueType="num">
                                      <p:cBhvr>
                                        <p:cTn id="78" dur="2000" fill="hold"/>
                                        <p:tgtEl>
                                          <p:spTgt spid="26"/>
                                        </p:tgtEl>
                                        <p:attrNameLst>
                                          <p:attrName>ppt_h</p:attrName>
                                        </p:attrNameLst>
                                      </p:cBhvr>
                                      <p:tavLst>
                                        <p:tav tm="0">
                                          <p:val>
                                            <p:strVal val="#ppt_h"/>
                                          </p:val>
                                        </p:tav>
                                        <p:tav tm="100000">
                                          <p:val>
                                            <p:strVal val="#ppt_h"/>
                                          </p:val>
                                        </p:tav>
                                      </p:tavLst>
                                    </p:anim>
                                    <p:animEffect transition="in" filter="fade">
                                      <p:cBhvr>
                                        <p:cTn id="79" dur="2000"/>
                                        <p:tgtEl>
                                          <p:spTgt spid="26"/>
                                        </p:tgtEl>
                                      </p:cBhvr>
                                    </p:animEffect>
                                  </p:childTnLst>
                                </p:cTn>
                              </p:par>
                              <p:par>
                                <p:cTn id="80" presetID="50" presetClass="entr" presetSubtype="0" decel="100000" fill="hold" grpId="1" nodeType="withEffect">
                                  <p:stCondLst>
                                    <p:cond delay="0"/>
                                  </p:stCondLst>
                                  <p:childTnLst>
                                    <p:set>
                                      <p:cBhvr>
                                        <p:cTn id="81" dur="1" fill="hold">
                                          <p:stCondLst>
                                            <p:cond delay="0"/>
                                          </p:stCondLst>
                                        </p:cTn>
                                        <p:tgtEl>
                                          <p:spTgt spid="27"/>
                                        </p:tgtEl>
                                        <p:attrNameLst>
                                          <p:attrName>style.visibility</p:attrName>
                                        </p:attrNameLst>
                                      </p:cBhvr>
                                      <p:to>
                                        <p:strVal val="visible"/>
                                      </p:to>
                                    </p:set>
                                    <p:anim calcmode="lin" valueType="num">
                                      <p:cBhvr>
                                        <p:cTn id="82" dur="2000" fill="hold"/>
                                        <p:tgtEl>
                                          <p:spTgt spid="27"/>
                                        </p:tgtEl>
                                        <p:attrNameLst>
                                          <p:attrName>ppt_w</p:attrName>
                                        </p:attrNameLst>
                                      </p:cBhvr>
                                      <p:tavLst>
                                        <p:tav tm="0">
                                          <p:val>
                                            <p:strVal val="#ppt_w+.3"/>
                                          </p:val>
                                        </p:tav>
                                        <p:tav tm="100000">
                                          <p:val>
                                            <p:strVal val="#ppt_w"/>
                                          </p:val>
                                        </p:tav>
                                      </p:tavLst>
                                    </p:anim>
                                    <p:anim calcmode="lin" valueType="num">
                                      <p:cBhvr>
                                        <p:cTn id="83" dur="2000" fill="hold"/>
                                        <p:tgtEl>
                                          <p:spTgt spid="27"/>
                                        </p:tgtEl>
                                        <p:attrNameLst>
                                          <p:attrName>ppt_h</p:attrName>
                                        </p:attrNameLst>
                                      </p:cBhvr>
                                      <p:tavLst>
                                        <p:tav tm="0">
                                          <p:val>
                                            <p:strVal val="#ppt_h"/>
                                          </p:val>
                                        </p:tav>
                                        <p:tav tm="100000">
                                          <p:val>
                                            <p:strVal val="#ppt_h"/>
                                          </p:val>
                                        </p:tav>
                                      </p:tavLst>
                                    </p:anim>
                                    <p:animEffect transition="in" filter="fade">
                                      <p:cBhvr>
                                        <p:cTn id="84" dur="2000"/>
                                        <p:tgtEl>
                                          <p:spTgt spid="27"/>
                                        </p:tgtEl>
                                      </p:cBhvr>
                                    </p:animEffect>
                                  </p:childTnLst>
                                </p:cTn>
                              </p:par>
                              <p:par>
                                <p:cTn id="85" presetID="50" presetClass="entr" presetSubtype="0" decel="100000" fill="hold" grpId="1" nodeType="with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2000" fill="hold"/>
                                        <p:tgtEl>
                                          <p:spTgt spid="28"/>
                                        </p:tgtEl>
                                        <p:attrNameLst>
                                          <p:attrName>ppt_w</p:attrName>
                                        </p:attrNameLst>
                                      </p:cBhvr>
                                      <p:tavLst>
                                        <p:tav tm="0">
                                          <p:val>
                                            <p:strVal val="#ppt_w+.3"/>
                                          </p:val>
                                        </p:tav>
                                        <p:tav tm="100000">
                                          <p:val>
                                            <p:strVal val="#ppt_w"/>
                                          </p:val>
                                        </p:tav>
                                      </p:tavLst>
                                    </p:anim>
                                    <p:anim calcmode="lin" valueType="num">
                                      <p:cBhvr>
                                        <p:cTn id="88" dur="2000" fill="hold"/>
                                        <p:tgtEl>
                                          <p:spTgt spid="28"/>
                                        </p:tgtEl>
                                        <p:attrNameLst>
                                          <p:attrName>ppt_h</p:attrName>
                                        </p:attrNameLst>
                                      </p:cBhvr>
                                      <p:tavLst>
                                        <p:tav tm="0">
                                          <p:val>
                                            <p:strVal val="#ppt_h"/>
                                          </p:val>
                                        </p:tav>
                                        <p:tav tm="100000">
                                          <p:val>
                                            <p:strVal val="#ppt_h"/>
                                          </p:val>
                                        </p:tav>
                                      </p:tavLst>
                                    </p:anim>
                                    <p:animEffect transition="in" filter="fade">
                                      <p:cBhvr>
                                        <p:cTn id="89" dur="2000"/>
                                        <p:tgtEl>
                                          <p:spTgt spid="28"/>
                                        </p:tgtEl>
                                      </p:cBhvr>
                                    </p:animEffect>
                                  </p:childTnLst>
                                </p:cTn>
                              </p:par>
                              <p:par>
                                <p:cTn id="90" presetID="50" presetClass="entr" presetSubtype="0" decel="100000" fill="hold" grpId="1"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p:cTn id="92" dur="2000" fill="hold"/>
                                        <p:tgtEl>
                                          <p:spTgt spid="29"/>
                                        </p:tgtEl>
                                        <p:attrNameLst>
                                          <p:attrName>ppt_w</p:attrName>
                                        </p:attrNameLst>
                                      </p:cBhvr>
                                      <p:tavLst>
                                        <p:tav tm="0">
                                          <p:val>
                                            <p:strVal val="#ppt_w+.3"/>
                                          </p:val>
                                        </p:tav>
                                        <p:tav tm="100000">
                                          <p:val>
                                            <p:strVal val="#ppt_w"/>
                                          </p:val>
                                        </p:tav>
                                      </p:tavLst>
                                    </p:anim>
                                    <p:anim calcmode="lin" valueType="num">
                                      <p:cBhvr>
                                        <p:cTn id="93" dur="2000" fill="hold"/>
                                        <p:tgtEl>
                                          <p:spTgt spid="29"/>
                                        </p:tgtEl>
                                        <p:attrNameLst>
                                          <p:attrName>ppt_h</p:attrName>
                                        </p:attrNameLst>
                                      </p:cBhvr>
                                      <p:tavLst>
                                        <p:tav tm="0">
                                          <p:val>
                                            <p:strVal val="#ppt_h"/>
                                          </p:val>
                                        </p:tav>
                                        <p:tav tm="100000">
                                          <p:val>
                                            <p:strVal val="#ppt_h"/>
                                          </p:val>
                                        </p:tav>
                                      </p:tavLst>
                                    </p:anim>
                                    <p:animEffect transition="in" filter="fade">
                                      <p:cBhvr>
                                        <p:cTn id="94" dur="2000"/>
                                        <p:tgtEl>
                                          <p:spTgt spid="29"/>
                                        </p:tgtEl>
                                      </p:cBhvr>
                                    </p:animEffect>
                                  </p:childTnLst>
                                </p:cTn>
                              </p:par>
                              <p:par>
                                <p:cTn id="95" presetID="50" presetClass="entr" presetSubtype="0" decel="100000" fill="hold" grpId="1" nodeType="with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p:cTn id="97" dur="2000" fill="hold"/>
                                        <p:tgtEl>
                                          <p:spTgt spid="30"/>
                                        </p:tgtEl>
                                        <p:attrNameLst>
                                          <p:attrName>ppt_w</p:attrName>
                                        </p:attrNameLst>
                                      </p:cBhvr>
                                      <p:tavLst>
                                        <p:tav tm="0">
                                          <p:val>
                                            <p:strVal val="#ppt_w+.3"/>
                                          </p:val>
                                        </p:tav>
                                        <p:tav tm="100000">
                                          <p:val>
                                            <p:strVal val="#ppt_w"/>
                                          </p:val>
                                        </p:tav>
                                      </p:tavLst>
                                    </p:anim>
                                    <p:anim calcmode="lin" valueType="num">
                                      <p:cBhvr>
                                        <p:cTn id="98" dur="2000" fill="hold"/>
                                        <p:tgtEl>
                                          <p:spTgt spid="30"/>
                                        </p:tgtEl>
                                        <p:attrNameLst>
                                          <p:attrName>ppt_h</p:attrName>
                                        </p:attrNameLst>
                                      </p:cBhvr>
                                      <p:tavLst>
                                        <p:tav tm="0">
                                          <p:val>
                                            <p:strVal val="#ppt_h"/>
                                          </p:val>
                                        </p:tav>
                                        <p:tav tm="100000">
                                          <p:val>
                                            <p:strVal val="#ppt_h"/>
                                          </p:val>
                                        </p:tav>
                                      </p:tavLst>
                                    </p:anim>
                                    <p:animEffect transition="in" filter="fade">
                                      <p:cBhvr>
                                        <p:cTn id="99" dur="2000"/>
                                        <p:tgtEl>
                                          <p:spTgt spid="30"/>
                                        </p:tgtEl>
                                      </p:cBhvr>
                                    </p:animEffect>
                                  </p:childTnLst>
                                </p:cTn>
                              </p:par>
                              <p:par>
                                <p:cTn id="100" presetID="50" presetClass="entr" presetSubtype="0" decel="100000" fill="hold" grpId="1" nodeType="with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2000" fill="hold"/>
                                        <p:tgtEl>
                                          <p:spTgt spid="31"/>
                                        </p:tgtEl>
                                        <p:attrNameLst>
                                          <p:attrName>ppt_w</p:attrName>
                                        </p:attrNameLst>
                                      </p:cBhvr>
                                      <p:tavLst>
                                        <p:tav tm="0">
                                          <p:val>
                                            <p:strVal val="#ppt_w+.3"/>
                                          </p:val>
                                        </p:tav>
                                        <p:tav tm="100000">
                                          <p:val>
                                            <p:strVal val="#ppt_w"/>
                                          </p:val>
                                        </p:tav>
                                      </p:tavLst>
                                    </p:anim>
                                    <p:anim calcmode="lin" valueType="num">
                                      <p:cBhvr>
                                        <p:cTn id="103" dur="2000" fill="hold"/>
                                        <p:tgtEl>
                                          <p:spTgt spid="31"/>
                                        </p:tgtEl>
                                        <p:attrNameLst>
                                          <p:attrName>ppt_h</p:attrName>
                                        </p:attrNameLst>
                                      </p:cBhvr>
                                      <p:tavLst>
                                        <p:tav tm="0">
                                          <p:val>
                                            <p:strVal val="#ppt_h"/>
                                          </p:val>
                                        </p:tav>
                                        <p:tav tm="100000">
                                          <p:val>
                                            <p:strVal val="#ppt_h"/>
                                          </p:val>
                                        </p:tav>
                                      </p:tavLst>
                                    </p:anim>
                                    <p:animEffect transition="in" filter="fade">
                                      <p:cBhvr>
                                        <p:cTn id="104" dur="2000"/>
                                        <p:tgtEl>
                                          <p:spTgt spid="31"/>
                                        </p:tgtEl>
                                      </p:cBhvr>
                                    </p:animEffect>
                                  </p:childTnLst>
                                </p:cTn>
                              </p:par>
                              <p:par>
                                <p:cTn id="105" presetID="50" presetClass="entr" presetSubtype="0" decel="100000" fill="hold" grpId="1" nodeType="withEffect">
                                  <p:stCondLst>
                                    <p:cond delay="0"/>
                                  </p:stCondLst>
                                  <p:childTnLst>
                                    <p:set>
                                      <p:cBhvr>
                                        <p:cTn id="106" dur="1" fill="hold">
                                          <p:stCondLst>
                                            <p:cond delay="0"/>
                                          </p:stCondLst>
                                        </p:cTn>
                                        <p:tgtEl>
                                          <p:spTgt spid="32"/>
                                        </p:tgtEl>
                                        <p:attrNameLst>
                                          <p:attrName>style.visibility</p:attrName>
                                        </p:attrNameLst>
                                      </p:cBhvr>
                                      <p:to>
                                        <p:strVal val="visible"/>
                                      </p:to>
                                    </p:set>
                                    <p:anim calcmode="lin" valueType="num">
                                      <p:cBhvr>
                                        <p:cTn id="107" dur="2000" fill="hold"/>
                                        <p:tgtEl>
                                          <p:spTgt spid="32"/>
                                        </p:tgtEl>
                                        <p:attrNameLst>
                                          <p:attrName>ppt_w</p:attrName>
                                        </p:attrNameLst>
                                      </p:cBhvr>
                                      <p:tavLst>
                                        <p:tav tm="0">
                                          <p:val>
                                            <p:strVal val="#ppt_w+.3"/>
                                          </p:val>
                                        </p:tav>
                                        <p:tav tm="100000">
                                          <p:val>
                                            <p:strVal val="#ppt_w"/>
                                          </p:val>
                                        </p:tav>
                                      </p:tavLst>
                                    </p:anim>
                                    <p:anim calcmode="lin" valueType="num">
                                      <p:cBhvr>
                                        <p:cTn id="108" dur="2000" fill="hold"/>
                                        <p:tgtEl>
                                          <p:spTgt spid="32"/>
                                        </p:tgtEl>
                                        <p:attrNameLst>
                                          <p:attrName>ppt_h</p:attrName>
                                        </p:attrNameLst>
                                      </p:cBhvr>
                                      <p:tavLst>
                                        <p:tav tm="0">
                                          <p:val>
                                            <p:strVal val="#ppt_h"/>
                                          </p:val>
                                        </p:tav>
                                        <p:tav tm="100000">
                                          <p:val>
                                            <p:strVal val="#ppt_h"/>
                                          </p:val>
                                        </p:tav>
                                      </p:tavLst>
                                    </p:anim>
                                    <p:animEffect transition="in" filter="fade">
                                      <p:cBhvr>
                                        <p:cTn id="109" dur="2000"/>
                                        <p:tgtEl>
                                          <p:spTgt spid="32"/>
                                        </p:tgtEl>
                                      </p:cBhvr>
                                    </p:animEffect>
                                  </p:childTnLst>
                                </p:cTn>
                              </p:par>
                              <p:par>
                                <p:cTn id="110" presetID="50" presetClass="entr" presetSubtype="0" decel="100000" fill="hold" grpId="1" nodeType="with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p:cTn id="112" dur="2000" fill="hold"/>
                                        <p:tgtEl>
                                          <p:spTgt spid="33"/>
                                        </p:tgtEl>
                                        <p:attrNameLst>
                                          <p:attrName>ppt_w</p:attrName>
                                        </p:attrNameLst>
                                      </p:cBhvr>
                                      <p:tavLst>
                                        <p:tav tm="0">
                                          <p:val>
                                            <p:strVal val="#ppt_w+.3"/>
                                          </p:val>
                                        </p:tav>
                                        <p:tav tm="100000">
                                          <p:val>
                                            <p:strVal val="#ppt_w"/>
                                          </p:val>
                                        </p:tav>
                                      </p:tavLst>
                                    </p:anim>
                                    <p:anim calcmode="lin" valueType="num">
                                      <p:cBhvr>
                                        <p:cTn id="113" dur="2000" fill="hold"/>
                                        <p:tgtEl>
                                          <p:spTgt spid="33"/>
                                        </p:tgtEl>
                                        <p:attrNameLst>
                                          <p:attrName>ppt_h</p:attrName>
                                        </p:attrNameLst>
                                      </p:cBhvr>
                                      <p:tavLst>
                                        <p:tav tm="0">
                                          <p:val>
                                            <p:strVal val="#ppt_h"/>
                                          </p:val>
                                        </p:tav>
                                        <p:tav tm="100000">
                                          <p:val>
                                            <p:strVal val="#ppt_h"/>
                                          </p:val>
                                        </p:tav>
                                      </p:tavLst>
                                    </p:anim>
                                    <p:animEffect transition="in" filter="fade">
                                      <p:cBhvr>
                                        <p:cTn id="114" dur="2000"/>
                                        <p:tgtEl>
                                          <p:spTgt spid="33"/>
                                        </p:tgtEl>
                                      </p:cBhvr>
                                    </p:animEffect>
                                  </p:childTnLst>
                                </p:cTn>
                              </p:par>
                              <p:par>
                                <p:cTn id="115" presetID="50" presetClass="entr" presetSubtype="0" decel="100000" fill="hold" grpId="1" nodeType="withEffect">
                                  <p:stCondLst>
                                    <p:cond delay="0"/>
                                  </p:stCondLst>
                                  <p:childTnLst>
                                    <p:set>
                                      <p:cBhvr>
                                        <p:cTn id="116" dur="1" fill="hold">
                                          <p:stCondLst>
                                            <p:cond delay="0"/>
                                          </p:stCondLst>
                                        </p:cTn>
                                        <p:tgtEl>
                                          <p:spTgt spid="36"/>
                                        </p:tgtEl>
                                        <p:attrNameLst>
                                          <p:attrName>style.visibility</p:attrName>
                                        </p:attrNameLst>
                                      </p:cBhvr>
                                      <p:to>
                                        <p:strVal val="visible"/>
                                      </p:to>
                                    </p:set>
                                    <p:anim calcmode="lin" valueType="num">
                                      <p:cBhvr>
                                        <p:cTn id="117" dur="2000" fill="hold"/>
                                        <p:tgtEl>
                                          <p:spTgt spid="36"/>
                                        </p:tgtEl>
                                        <p:attrNameLst>
                                          <p:attrName>ppt_w</p:attrName>
                                        </p:attrNameLst>
                                      </p:cBhvr>
                                      <p:tavLst>
                                        <p:tav tm="0">
                                          <p:val>
                                            <p:strVal val="#ppt_w+.3"/>
                                          </p:val>
                                        </p:tav>
                                        <p:tav tm="100000">
                                          <p:val>
                                            <p:strVal val="#ppt_w"/>
                                          </p:val>
                                        </p:tav>
                                      </p:tavLst>
                                    </p:anim>
                                    <p:anim calcmode="lin" valueType="num">
                                      <p:cBhvr>
                                        <p:cTn id="118" dur="2000" fill="hold"/>
                                        <p:tgtEl>
                                          <p:spTgt spid="36"/>
                                        </p:tgtEl>
                                        <p:attrNameLst>
                                          <p:attrName>ppt_h</p:attrName>
                                        </p:attrNameLst>
                                      </p:cBhvr>
                                      <p:tavLst>
                                        <p:tav tm="0">
                                          <p:val>
                                            <p:strVal val="#ppt_h"/>
                                          </p:val>
                                        </p:tav>
                                        <p:tav tm="100000">
                                          <p:val>
                                            <p:strVal val="#ppt_h"/>
                                          </p:val>
                                        </p:tav>
                                      </p:tavLst>
                                    </p:anim>
                                    <p:animEffect transition="in" filter="fade">
                                      <p:cBhvr>
                                        <p:cTn id="119" dur="2000"/>
                                        <p:tgtEl>
                                          <p:spTgt spid="36"/>
                                        </p:tgtEl>
                                      </p:cBhvr>
                                    </p:animEffect>
                                  </p:childTnLst>
                                </p:cTn>
                              </p:par>
                              <p:par>
                                <p:cTn id="120" presetID="50" presetClass="entr" presetSubtype="0" decel="100000" fill="hold" grpId="1" nodeType="withEffect">
                                  <p:stCondLst>
                                    <p:cond delay="0"/>
                                  </p:stCondLst>
                                  <p:childTnLst>
                                    <p:set>
                                      <p:cBhvr>
                                        <p:cTn id="121" dur="1" fill="hold">
                                          <p:stCondLst>
                                            <p:cond delay="0"/>
                                          </p:stCondLst>
                                        </p:cTn>
                                        <p:tgtEl>
                                          <p:spTgt spid="37"/>
                                        </p:tgtEl>
                                        <p:attrNameLst>
                                          <p:attrName>style.visibility</p:attrName>
                                        </p:attrNameLst>
                                      </p:cBhvr>
                                      <p:to>
                                        <p:strVal val="visible"/>
                                      </p:to>
                                    </p:set>
                                    <p:anim calcmode="lin" valueType="num">
                                      <p:cBhvr>
                                        <p:cTn id="122" dur="2000" fill="hold"/>
                                        <p:tgtEl>
                                          <p:spTgt spid="37"/>
                                        </p:tgtEl>
                                        <p:attrNameLst>
                                          <p:attrName>ppt_w</p:attrName>
                                        </p:attrNameLst>
                                      </p:cBhvr>
                                      <p:tavLst>
                                        <p:tav tm="0">
                                          <p:val>
                                            <p:strVal val="#ppt_w+.3"/>
                                          </p:val>
                                        </p:tav>
                                        <p:tav tm="100000">
                                          <p:val>
                                            <p:strVal val="#ppt_w"/>
                                          </p:val>
                                        </p:tav>
                                      </p:tavLst>
                                    </p:anim>
                                    <p:anim calcmode="lin" valueType="num">
                                      <p:cBhvr>
                                        <p:cTn id="123" dur="2000" fill="hold"/>
                                        <p:tgtEl>
                                          <p:spTgt spid="37"/>
                                        </p:tgtEl>
                                        <p:attrNameLst>
                                          <p:attrName>ppt_h</p:attrName>
                                        </p:attrNameLst>
                                      </p:cBhvr>
                                      <p:tavLst>
                                        <p:tav tm="0">
                                          <p:val>
                                            <p:strVal val="#ppt_h"/>
                                          </p:val>
                                        </p:tav>
                                        <p:tav tm="100000">
                                          <p:val>
                                            <p:strVal val="#ppt_h"/>
                                          </p:val>
                                        </p:tav>
                                      </p:tavLst>
                                    </p:anim>
                                    <p:animEffect transition="in" filter="fade">
                                      <p:cBhvr>
                                        <p:cTn id="124" dur="2000"/>
                                        <p:tgtEl>
                                          <p:spTgt spid="37"/>
                                        </p:tgtEl>
                                      </p:cBhvr>
                                    </p:animEffect>
                                  </p:childTnLst>
                                </p:cTn>
                              </p:par>
                              <p:par>
                                <p:cTn id="125" presetID="50" presetClass="entr" presetSubtype="0" decel="100000" fill="hold" grpId="1" nodeType="withEffect">
                                  <p:stCondLst>
                                    <p:cond delay="0"/>
                                  </p:stCondLst>
                                  <p:childTnLst>
                                    <p:set>
                                      <p:cBhvr>
                                        <p:cTn id="126" dur="1" fill="hold">
                                          <p:stCondLst>
                                            <p:cond delay="0"/>
                                          </p:stCondLst>
                                        </p:cTn>
                                        <p:tgtEl>
                                          <p:spTgt spid="38"/>
                                        </p:tgtEl>
                                        <p:attrNameLst>
                                          <p:attrName>style.visibility</p:attrName>
                                        </p:attrNameLst>
                                      </p:cBhvr>
                                      <p:to>
                                        <p:strVal val="visible"/>
                                      </p:to>
                                    </p:set>
                                    <p:anim calcmode="lin" valueType="num">
                                      <p:cBhvr>
                                        <p:cTn id="127" dur="2000" fill="hold"/>
                                        <p:tgtEl>
                                          <p:spTgt spid="38"/>
                                        </p:tgtEl>
                                        <p:attrNameLst>
                                          <p:attrName>ppt_w</p:attrName>
                                        </p:attrNameLst>
                                      </p:cBhvr>
                                      <p:tavLst>
                                        <p:tav tm="0">
                                          <p:val>
                                            <p:strVal val="#ppt_w+.3"/>
                                          </p:val>
                                        </p:tav>
                                        <p:tav tm="100000">
                                          <p:val>
                                            <p:strVal val="#ppt_w"/>
                                          </p:val>
                                        </p:tav>
                                      </p:tavLst>
                                    </p:anim>
                                    <p:anim calcmode="lin" valueType="num">
                                      <p:cBhvr>
                                        <p:cTn id="128" dur="2000" fill="hold"/>
                                        <p:tgtEl>
                                          <p:spTgt spid="38"/>
                                        </p:tgtEl>
                                        <p:attrNameLst>
                                          <p:attrName>ppt_h</p:attrName>
                                        </p:attrNameLst>
                                      </p:cBhvr>
                                      <p:tavLst>
                                        <p:tav tm="0">
                                          <p:val>
                                            <p:strVal val="#ppt_h"/>
                                          </p:val>
                                        </p:tav>
                                        <p:tav tm="100000">
                                          <p:val>
                                            <p:strVal val="#ppt_h"/>
                                          </p:val>
                                        </p:tav>
                                      </p:tavLst>
                                    </p:anim>
                                    <p:animEffect transition="in" filter="fade">
                                      <p:cBhvr>
                                        <p:cTn id="129" dur="2000"/>
                                        <p:tgtEl>
                                          <p:spTgt spid="38"/>
                                        </p:tgtEl>
                                      </p:cBhvr>
                                    </p:animEffect>
                                  </p:childTnLst>
                                </p:cTn>
                              </p:par>
                              <p:par>
                                <p:cTn id="130" presetID="50" presetClass="entr" presetSubtype="0" decel="100000" fill="hold" grpId="1" nodeType="withEffect">
                                  <p:stCondLst>
                                    <p:cond delay="0"/>
                                  </p:stCondLst>
                                  <p:childTnLst>
                                    <p:set>
                                      <p:cBhvr>
                                        <p:cTn id="131" dur="1" fill="hold">
                                          <p:stCondLst>
                                            <p:cond delay="0"/>
                                          </p:stCondLst>
                                        </p:cTn>
                                        <p:tgtEl>
                                          <p:spTgt spid="39"/>
                                        </p:tgtEl>
                                        <p:attrNameLst>
                                          <p:attrName>style.visibility</p:attrName>
                                        </p:attrNameLst>
                                      </p:cBhvr>
                                      <p:to>
                                        <p:strVal val="visible"/>
                                      </p:to>
                                    </p:set>
                                    <p:anim calcmode="lin" valueType="num">
                                      <p:cBhvr>
                                        <p:cTn id="132" dur="2000" fill="hold"/>
                                        <p:tgtEl>
                                          <p:spTgt spid="39"/>
                                        </p:tgtEl>
                                        <p:attrNameLst>
                                          <p:attrName>ppt_w</p:attrName>
                                        </p:attrNameLst>
                                      </p:cBhvr>
                                      <p:tavLst>
                                        <p:tav tm="0">
                                          <p:val>
                                            <p:strVal val="#ppt_w+.3"/>
                                          </p:val>
                                        </p:tav>
                                        <p:tav tm="100000">
                                          <p:val>
                                            <p:strVal val="#ppt_w"/>
                                          </p:val>
                                        </p:tav>
                                      </p:tavLst>
                                    </p:anim>
                                    <p:anim calcmode="lin" valueType="num">
                                      <p:cBhvr>
                                        <p:cTn id="133" dur="2000" fill="hold"/>
                                        <p:tgtEl>
                                          <p:spTgt spid="39"/>
                                        </p:tgtEl>
                                        <p:attrNameLst>
                                          <p:attrName>ppt_h</p:attrName>
                                        </p:attrNameLst>
                                      </p:cBhvr>
                                      <p:tavLst>
                                        <p:tav tm="0">
                                          <p:val>
                                            <p:strVal val="#ppt_h"/>
                                          </p:val>
                                        </p:tav>
                                        <p:tav tm="100000">
                                          <p:val>
                                            <p:strVal val="#ppt_h"/>
                                          </p:val>
                                        </p:tav>
                                      </p:tavLst>
                                    </p:anim>
                                    <p:animEffect transition="in" filter="fade">
                                      <p:cBhvr>
                                        <p:cTn id="134" dur="2000"/>
                                        <p:tgtEl>
                                          <p:spTgt spid="39"/>
                                        </p:tgtEl>
                                      </p:cBhvr>
                                    </p:animEffect>
                                  </p:childTnLst>
                                </p:cTn>
                              </p:par>
                              <p:par>
                                <p:cTn id="135" presetID="50" presetClass="entr" presetSubtype="0" decel="100000" fill="hold" grpId="1" nodeType="withEffect">
                                  <p:stCondLst>
                                    <p:cond delay="0"/>
                                  </p:stCondLst>
                                  <p:childTnLst>
                                    <p:set>
                                      <p:cBhvr>
                                        <p:cTn id="136" dur="1" fill="hold">
                                          <p:stCondLst>
                                            <p:cond delay="0"/>
                                          </p:stCondLst>
                                        </p:cTn>
                                        <p:tgtEl>
                                          <p:spTgt spid="40"/>
                                        </p:tgtEl>
                                        <p:attrNameLst>
                                          <p:attrName>style.visibility</p:attrName>
                                        </p:attrNameLst>
                                      </p:cBhvr>
                                      <p:to>
                                        <p:strVal val="visible"/>
                                      </p:to>
                                    </p:set>
                                    <p:anim calcmode="lin" valueType="num">
                                      <p:cBhvr>
                                        <p:cTn id="137" dur="2000" fill="hold"/>
                                        <p:tgtEl>
                                          <p:spTgt spid="40"/>
                                        </p:tgtEl>
                                        <p:attrNameLst>
                                          <p:attrName>ppt_w</p:attrName>
                                        </p:attrNameLst>
                                      </p:cBhvr>
                                      <p:tavLst>
                                        <p:tav tm="0">
                                          <p:val>
                                            <p:strVal val="#ppt_w+.3"/>
                                          </p:val>
                                        </p:tav>
                                        <p:tav tm="100000">
                                          <p:val>
                                            <p:strVal val="#ppt_w"/>
                                          </p:val>
                                        </p:tav>
                                      </p:tavLst>
                                    </p:anim>
                                    <p:anim calcmode="lin" valueType="num">
                                      <p:cBhvr>
                                        <p:cTn id="138" dur="2000" fill="hold"/>
                                        <p:tgtEl>
                                          <p:spTgt spid="40"/>
                                        </p:tgtEl>
                                        <p:attrNameLst>
                                          <p:attrName>ppt_h</p:attrName>
                                        </p:attrNameLst>
                                      </p:cBhvr>
                                      <p:tavLst>
                                        <p:tav tm="0">
                                          <p:val>
                                            <p:strVal val="#ppt_h"/>
                                          </p:val>
                                        </p:tav>
                                        <p:tav tm="100000">
                                          <p:val>
                                            <p:strVal val="#ppt_h"/>
                                          </p:val>
                                        </p:tav>
                                      </p:tavLst>
                                    </p:anim>
                                    <p:animEffect transition="in" filter="fade">
                                      <p:cBhvr>
                                        <p:cTn id="139" dur="2000"/>
                                        <p:tgtEl>
                                          <p:spTgt spid="40"/>
                                        </p:tgtEl>
                                      </p:cBhvr>
                                    </p:animEffect>
                                  </p:childTnLst>
                                </p:cTn>
                              </p:par>
                              <p:par>
                                <p:cTn id="140" presetID="50" presetClass="entr" presetSubtype="0" decel="100000" fill="hold" grpId="1" nodeType="withEffect">
                                  <p:stCondLst>
                                    <p:cond delay="0"/>
                                  </p:stCondLst>
                                  <p:childTnLst>
                                    <p:set>
                                      <p:cBhvr>
                                        <p:cTn id="141" dur="1" fill="hold">
                                          <p:stCondLst>
                                            <p:cond delay="0"/>
                                          </p:stCondLst>
                                        </p:cTn>
                                        <p:tgtEl>
                                          <p:spTgt spid="41"/>
                                        </p:tgtEl>
                                        <p:attrNameLst>
                                          <p:attrName>style.visibility</p:attrName>
                                        </p:attrNameLst>
                                      </p:cBhvr>
                                      <p:to>
                                        <p:strVal val="visible"/>
                                      </p:to>
                                    </p:set>
                                    <p:anim calcmode="lin" valueType="num">
                                      <p:cBhvr>
                                        <p:cTn id="142" dur="2000" fill="hold"/>
                                        <p:tgtEl>
                                          <p:spTgt spid="41"/>
                                        </p:tgtEl>
                                        <p:attrNameLst>
                                          <p:attrName>ppt_w</p:attrName>
                                        </p:attrNameLst>
                                      </p:cBhvr>
                                      <p:tavLst>
                                        <p:tav tm="0">
                                          <p:val>
                                            <p:strVal val="#ppt_w+.3"/>
                                          </p:val>
                                        </p:tav>
                                        <p:tav tm="100000">
                                          <p:val>
                                            <p:strVal val="#ppt_w"/>
                                          </p:val>
                                        </p:tav>
                                      </p:tavLst>
                                    </p:anim>
                                    <p:anim calcmode="lin" valueType="num">
                                      <p:cBhvr>
                                        <p:cTn id="143" dur="2000" fill="hold"/>
                                        <p:tgtEl>
                                          <p:spTgt spid="41"/>
                                        </p:tgtEl>
                                        <p:attrNameLst>
                                          <p:attrName>ppt_h</p:attrName>
                                        </p:attrNameLst>
                                      </p:cBhvr>
                                      <p:tavLst>
                                        <p:tav tm="0">
                                          <p:val>
                                            <p:strVal val="#ppt_h"/>
                                          </p:val>
                                        </p:tav>
                                        <p:tav tm="100000">
                                          <p:val>
                                            <p:strVal val="#ppt_h"/>
                                          </p:val>
                                        </p:tav>
                                      </p:tavLst>
                                    </p:anim>
                                    <p:animEffect transition="in" filter="fade">
                                      <p:cBhvr>
                                        <p:cTn id="144" dur="2000"/>
                                        <p:tgtEl>
                                          <p:spTgt spid="41"/>
                                        </p:tgtEl>
                                      </p:cBhvr>
                                    </p:animEffect>
                                  </p:childTnLst>
                                </p:cTn>
                              </p:par>
                            </p:childTnLst>
                          </p:cTn>
                        </p:par>
                        <p:par>
                          <p:cTn id="145" fill="hold">
                            <p:stCondLst>
                              <p:cond delay="2000"/>
                            </p:stCondLst>
                            <p:childTnLst>
                              <p:par>
                                <p:cTn id="146" presetID="50" presetClass="exit" presetSubtype="0" accel="100000" fill="hold" grpId="0" nodeType="afterEffect">
                                  <p:stCondLst>
                                    <p:cond delay="0"/>
                                  </p:stCondLst>
                                  <p:childTnLst>
                                    <p:anim calcmode="lin" valueType="num">
                                      <p:cBhvr>
                                        <p:cTn id="147" dur="10000"/>
                                        <p:tgtEl>
                                          <p:spTgt spid="41"/>
                                        </p:tgtEl>
                                        <p:attrNameLst>
                                          <p:attrName>ppt_w</p:attrName>
                                        </p:attrNameLst>
                                      </p:cBhvr>
                                      <p:tavLst>
                                        <p:tav tm="0">
                                          <p:val>
                                            <p:strVal val="ppt_w"/>
                                          </p:val>
                                        </p:tav>
                                        <p:tav tm="100000">
                                          <p:val>
                                            <p:strVal val="ppt_w+.3"/>
                                          </p:val>
                                        </p:tav>
                                      </p:tavLst>
                                    </p:anim>
                                    <p:anim calcmode="lin" valueType="num">
                                      <p:cBhvr>
                                        <p:cTn id="148" dur="10000"/>
                                        <p:tgtEl>
                                          <p:spTgt spid="41"/>
                                        </p:tgtEl>
                                        <p:attrNameLst>
                                          <p:attrName>ppt_h</p:attrName>
                                        </p:attrNameLst>
                                      </p:cBhvr>
                                      <p:tavLst>
                                        <p:tav tm="0">
                                          <p:val>
                                            <p:strVal val="ppt_h"/>
                                          </p:val>
                                        </p:tav>
                                        <p:tav tm="100000">
                                          <p:val>
                                            <p:strVal val="ppt_h"/>
                                          </p:val>
                                        </p:tav>
                                      </p:tavLst>
                                    </p:anim>
                                    <p:animEffect transition="out" filter="fade">
                                      <p:cBhvr>
                                        <p:cTn id="149" dur="10000"/>
                                        <p:tgtEl>
                                          <p:spTgt spid="41"/>
                                        </p:tgtEl>
                                      </p:cBhvr>
                                    </p:animEffect>
                                    <p:set>
                                      <p:cBhvr>
                                        <p:cTn id="150" dur="1" fill="hold">
                                          <p:stCondLst>
                                            <p:cond delay="9999"/>
                                          </p:stCondLst>
                                        </p:cTn>
                                        <p:tgtEl>
                                          <p:spTgt spid="41"/>
                                        </p:tgtEl>
                                        <p:attrNameLst>
                                          <p:attrName>style.visibility</p:attrName>
                                        </p:attrNameLst>
                                      </p:cBhvr>
                                      <p:to>
                                        <p:strVal val="hidden"/>
                                      </p:to>
                                    </p:set>
                                  </p:childTnLst>
                                  <p:subTnLst>
                                    <p:audio>
                                      <p:cMediaNode vol="100000">
                                        <p:cTn display="0" masterRel="sameClick">
                                          <p:stCondLst>
                                            <p:cond evt="begin" delay="0">
                                              <p:tn val="146"/>
                                            </p:cond>
                                          </p:stCondLst>
                                          <p:endCondLst>
                                            <p:cond evt="onStopAudio" delay="0">
                                              <p:tgtEl>
                                                <p:sldTgt/>
                                              </p:tgtEl>
                                            </p:cond>
                                          </p:endCondLst>
                                        </p:cTn>
                                        <p:tgtEl>
                                          <p:sndTgt r:embed="rId5" name="click.wav"/>
                                        </p:tgtEl>
                                      </p:cMediaNode>
                                    </p:audio>
                                  </p:subTnLst>
                                </p:cTn>
                              </p:par>
                            </p:childTnLst>
                          </p:cTn>
                        </p:par>
                        <p:par>
                          <p:cTn id="151" fill="hold">
                            <p:stCondLst>
                              <p:cond delay="12000"/>
                            </p:stCondLst>
                            <p:childTnLst>
                              <p:par>
                                <p:cTn id="152" presetID="50" presetClass="exit" presetSubtype="0" accel="100000" fill="hold" grpId="0" nodeType="afterEffect">
                                  <p:stCondLst>
                                    <p:cond delay="0"/>
                                  </p:stCondLst>
                                  <p:childTnLst>
                                    <p:anim calcmode="lin" valueType="num">
                                      <p:cBhvr>
                                        <p:cTn id="153" dur="10000"/>
                                        <p:tgtEl>
                                          <p:spTgt spid="40"/>
                                        </p:tgtEl>
                                        <p:attrNameLst>
                                          <p:attrName>ppt_w</p:attrName>
                                        </p:attrNameLst>
                                      </p:cBhvr>
                                      <p:tavLst>
                                        <p:tav tm="0">
                                          <p:val>
                                            <p:strVal val="ppt_w"/>
                                          </p:val>
                                        </p:tav>
                                        <p:tav tm="100000">
                                          <p:val>
                                            <p:strVal val="ppt_w+.3"/>
                                          </p:val>
                                        </p:tav>
                                      </p:tavLst>
                                    </p:anim>
                                    <p:anim calcmode="lin" valueType="num">
                                      <p:cBhvr>
                                        <p:cTn id="154" dur="10000"/>
                                        <p:tgtEl>
                                          <p:spTgt spid="40"/>
                                        </p:tgtEl>
                                        <p:attrNameLst>
                                          <p:attrName>ppt_h</p:attrName>
                                        </p:attrNameLst>
                                      </p:cBhvr>
                                      <p:tavLst>
                                        <p:tav tm="0">
                                          <p:val>
                                            <p:strVal val="ppt_h"/>
                                          </p:val>
                                        </p:tav>
                                        <p:tav tm="100000">
                                          <p:val>
                                            <p:strVal val="ppt_h"/>
                                          </p:val>
                                        </p:tav>
                                      </p:tavLst>
                                    </p:anim>
                                    <p:animEffect transition="out" filter="fade">
                                      <p:cBhvr>
                                        <p:cTn id="155" dur="10000"/>
                                        <p:tgtEl>
                                          <p:spTgt spid="40"/>
                                        </p:tgtEl>
                                      </p:cBhvr>
                                    </p:animEffect>
                                    <p:set>
                                      <p:cBhvr>
                                        <p:cTn id="156" dur="1" fill="hold">
                                          <p:stCondLst>
                                            <p:cond delay="9999"/>
                                          </p:stCondLst>
                                        </p:cTn>
                                        <p:tgtEl>
                                          <p:spTgt spid="40"/>
                                        </p:tgtEl>
                                        <p:attrNameLst>
                                          <p:attrName>style.visibility</p:attrName>
                                        </p:attrNameLst>
                                      </p:cBhvr>
                                      <p:to>
                                        <p:strVal val="hidden"/>
                                      </p:to>
                                    </p:set>
                                  </p:childTnLst>
                                  <p:subTnLst>
                                    <p:audio>
                                      <p:cMediaNode vol="100000">
                                        <p:cTn display="0" masterRel="sameClick">
                                          <p:stCondLst>
                                            <p:cond evt="begin" delay="0">
                                              <p:tn val="152"/>
                                            </p:cond>
                                          </p:stCondLst>
                                          <p:endCondLst>
                                            <p:cond evt="onStopAudio" delay="0">
                                              <p:tgtEl>
                                                <p:sldTgt/>
                                              </p:tgtEl>
                                            </p:cond>
                                          </p:endCondLst>
                                        </p:cTn>
                                        <p:tgtEl>
                                          <p:sndTgt r:embed="rId5" name="click.wav"/>
                                        </p:tgtEl>
                                      </p:cMediaNode>
                                    </p:audio>
                                  </p:subTnLst>
                                </p:cTn>
                              </p:par>
                            </p:childTnLst>
                          </p:cTn>
                        </p:par>
                        <p:par>
                          <p:cTn id="157" fill="hold">
                            <p:stCondLst>
                              <p:cond delay="22000"/>
                            </p:stCondLst>
                            <p:childTnLst>
                              <p:par>
                                <p:cTn id="158" presetID="50" presetClass="exit" presetSubtype="0" accel="100000" fill="hold" grpId="0" nodeType="afterEffect">
                                  <p:stCondLst>
                                    <p:cond delay="0"/>
                                  </p:stCondLst>
                                  <p:childTnLst>
                                    <p:anim calcmode="lin" valueType="num">
                                      <p:cBhvr>
                                        <p:cTn id="159" dur="10000"/>
                                        <p:tgtEl>
                                          <p:spTgt spid="39"/>
                                        </p:tgtEl>
                                        <p:attrNameLst>
                                          <p:attrName>ppt_w</p:attrName>
                                        </p:attrNameLst>
                                      </p:cBhvr>
                                      <p:tavLst>
                                        <p:tav tm="0">
                                          <p:val>
                                            <p:strVal val="ppt_w"/>
                                          </p:val>
                                        </p:tav>
                                        <p:tav tm="100000">
                                          <p:val>
                                            <p:strVal val="ppt_w+.3"/>
                                          </p:val>
                                        </p:tav>
                                      </p:tavLst>
                                    </p:anim>
                                    <p:anim calcmode="lin" valueType="num">
                                      <p:cBhvr>
                                        <p:cTn id="160" dur="10000"/>
                                        <p:tgtEl>
                                          <p:spTgt spid="39"/>
                                        </p:tgtEl>
                                        <p:attrNameLst>
                                          <p:attrName>ppt_h</p:attrName>
                                        </p:attrNameLst>
                                      </p:cBhvr>
                                      <p:tavLst>
                                        <p:tav tm="0">
                                          <p:val>
                                            <p:strVal val="ppt_h"/>
                                          </p:val>
                                        </p:tav>
                                        <p:tav tm="100000">
                                          <p:val>
                                            <p:strVal val="ppt_h"/>
                                          </p:val>
                                        </p:tav>
                                      </p:tavLst>
                                    </p:anim>
                                    <p:animEffect transition="out" filter="fade">
                                      <p:cBhvr>
                                        <p:cTn id="161" dur="10000"/>
                                        <p:tgtEl>
                                          <p:spTgt spid="39"/>
                                        </p:tgtEl>
                                      </p:cBhvr>
                                    </p:animEffect>
                                    <p:set>
                                      <p:cBhvr>
                                        <p:cTn id="162" dur="1" fill="hold">
                                          <p:stCondLst>
                                            <p:cond delay="9999"/>
                                          </p:stCondLst>
                                        </p:cTn>
                                        <p:tgtEl>
                                          <p:spTgt spid="39"/>
                                        </p:tgtEl>
                                        <p:attrNameLst>
                                          <p:attrName>style.visibility</p:attrName>
                                        </p:attrNameLst>
                                      </p:cBhvr>
                                      <p:to>
                                        <p:strVal val="hidden"/>
                                      </p:to>
                                    </p:set>
                                  </p:childTnLst>
                                  <p:subTnLst>
                                    <p:audio>
                                      <p:cMediaNode vol="100000">
                                        <p:cTn display="0" masterRel="sameClick">
                                          <p:stCondLst>
                                            <p:cond evt="begin" delay="0">
                                              <p:tn val="158"/>
                                            </p:cond>
                                          </p:stCondLst>
                                          <p:endCondLst>
                                            <p:cond evt="onStopAudio" delay="0">
                                              <p:tgtEl>
                                                <p:sldTgt/>
                                              </p:tgtEl>
                                            </p:cond>
                                          </p:endCondLst>
                                        </p:cTn>
                                        <p:tgtEl>
                                          <p:sndTgt r:embed="rId5" name="click.wav"/>
                                        </p:tgtEl>
                                      </p:cMediaNode>
                                    </p:audio>
                                  </p:subTnLst>
                                </p:cTn>
                              </p:par>
                            </p:childTnLst>
                          </p:cTn>
                        </p:par>
                        <p:par>
                          <p:cTn id="163" fill="hold">
                            <p:stCondLst>
                              <p:cond delay="32000"/>
                            </p:stCondLst>
                            <p:childTnLst>
                              <p:par>
                                <p:cTn id="164" presetID="50" presetClass="exit" presetSubtype="0" accel="100000" fill="hold" grpId="0" nodeType="afterEffect">
                                  <p:stCondLst>
                                    <p:cond delay="0"/>
                                  </p:stCondLst>
                                  <p:childTnLst>
                                    <p:anim calcmode="lin" valueType="num">
                                      <p:cBhvr>
                                        <p:cTn id="165" dur="10000"/>
                                        <p:tgtEl>
                                          <p:spTgt spid="38"/>
                                        </p:tgtEl>
                                        <p:attrNameLst>
                                          <p:attrName>ppt_w</p:attrName>
                                        </p:attrNameLst>
                                      </p:cBhvr>
                                      <p:tavLst>
                                        <p:tav tm="0">
                                          <p:val>
                                            <p:strVal val="ppt_w"/>
                                          </p:val>
                                        </p:tav>
                                        <p:tav tm="100000">
                                          <p:val>
                                            <p:strVal val="ppt_w+.3"/>
                                          </p:val>
                                        </p:tav>
                                      </p:tavLst>
                                    </p:anim>
                                    <p:anim calcmode="lin" valueType="num">
                                      <p:cBhvr>
                                        <p:cTn id="166" dur="10000"/>
                                        <p:tgtEl>
                                          <p:spTgt spid="38"/>
                                        </p:tgtEl>
                                        <p:attrNameLst>
                                          <p:attrName>ppt_h</p:attrName>
                                        </p:attrNameLst>
                                      </p:cBhvr>
                                      <p:tavLst>
                                        <p:tav tm="0">
                                          <p:val>
                                            <p:strVal val="ppt_h"/>
                                          </p:val>
                                        </p:tav>
                                        <p:tav tm="100000">
                                          <p:val>
                                            <p:strVal val="ppt_h"/>
                                          </p:val>
                                        </p:tav>
                                      </p:tavLst>
                                    </p:anim>
                                    <p:animEffect transition="out" filter="fade">
                                      <p:cBhvr>
                                        <p:cTn id="167" dur="10000"/>
                                        <p:tgtEl>
                                          <p:spTgt spid="38"/>
                                        </p:tgtEl>
                                      </p:cBhvr>
                                    </p:animEffect>
                                    <p:set>
                                      <p:cBhvr>
                                        <p:cTn id="168" dur="1" fill="hold">
                                          <p:stCondLst>
                                            <p:cond delay="9999"/>
                                          </p:stCondLst>
                                        </p:cTn>
                                        <p:tgtEl>
                                          <p:spTgt spid="38"/>
                                        </p:tgtEl>
                                        <p:attrNameLst>
                                          <p:attrName>style.visibility</p:attrName>
                                        </p:attrNameLst>
                                      </p:cBhvr>
                                      <p:to>
                                        <p:strVal val="hidden"/>
                                      </p:to>
                                    </p:set>
                                  </p:childTnLst>
                                  <p:subTnLst>
                                    <p:audio>
                                      <p:cMediaNode vol="100000">
                                        <p:cTn display="0" masterRel="sameClick">
                                          <p:stCondLst>
                                            <p:cond evt="begin" delay="0">
                                              <p:tn val="164"/>
                                            </p:cond>
                                          </p:stCondLst>
                                          <p:endCondLst>
                                            <p:cond evt="onStopAudio" delay="0">
                                              <p:tgtEl>
                                                <p:sldTgt/>
                                              </p:tgtEl>
                                            </p:cond>
                                          </p:endCondLst>
                                        </p:cTn>
                                        <p:tgtEl>
                                          <p:sndTgt r:embed="rId5" name="click.wav"/>
                                        </p:tgtEl>
                                      </p:cMediaNode>
                                    </p:audio>
                                  </p:subTnLst>
                                </p:cTn>
                              </p:par>
                            </p:childTnLst>
                          </p:cTn>
                        </p:par>
                        <p:par>
                          <p:cTn id="169" fill="hold">
                            <p:stCondLst>
                              <p:cond delay="42000"/>
                            </p:stCondLst>
                            <p:childTnLst>
                              <p:par>
                                <p:cTn id="170" presetID="50" presetClass="exit" presetSubtype="0" accel="100000" fill="hold" grpId="0" nodeType="afterEffect">
                                  <p:stCondLst>
                                    <p:cond delay="0"/>
                                  </p:stCondLst>
                                  <p:childTnLst>
                                    <p:anim calcmode="lin" valueType="num">
                                      <p:cBhvr>
                                        <p:cTn id="171" dur="10000"/>
                                        <p:tgtEl>
                                          <p:spTgt spid="37"/>
                                        </p:tgtEl>
                                        <p:attrNameLst>
                                          <p:attrName>ppt_w</p:attrName>
                                        </p:attrNameLst>
                                      </p:cBhvr>
                                      <p:tavLst>
                                        <p:tav tm="0">
                                          <p:val>
                                            <p:strVal val="ppt_w"/>
                                          </p:val>
                                        </p:tav>
                                        <p:tav tm="100000">
                                          <p:val>
                                            <p:strVal val="ppt_w+.3"/>
                                          </p:val>
                                        </p:tav>
                                      </p:tavLst>
                                    </p:anim>
                                    <p:anim calcmode="lin" valueType="num">
                                      <p:cBhvr>
                                        <p:cTn id="172" dur="10000"/>
                                        <p:tgtEl>
                                          <p:spTgt spid="37"/>
                                        </p:tgtEl>
                                        <p:attrNameLst>
                                          <p:attrName>ppt_h</p:attrName>
                                        </p:attrNameLst>
                                      </p:cBhvr>
                                      <p:tavLst>
                                        <p:tav tm="0">
                                          <p:val>
                                            <p:strVal val="ppt_h"/>
                                          </p:val>
                                        </p:tav>
                                        <p:tav tm="100000">
                                          <p:val>
                                            <p:strVal val="ppt_h"/>
                                          </p:val>
                                        </p:tav>
                                      </p:tavLst>
                                    </p:anim>
                                    <p:animEffect transition="out" filter="fade">
                                      <p:cBhvr>
                                        <p:cTn id="173" dur="10000"/>
                                        <p:tgtEl>
                                          <p:spTgt spid="37"/>
                                        </p:tgtEl>
                                      </p:cBhvr>
                                    </p:animEffect>
                                    <p:set>
                                      <p:cBhvr>
                                        <p:cTn id="174" dur="1" fill="hold">
                                          <p:stCondLst>
                                            <p:cond delay="9999"/>
                                          </p:stCondLst>
                                        </p:cTn>
                                        <p:tgtEl>
                                          <p:spTgt spid="37"/>
                                        </p:tgtEl>
                                        <p:attrNameLst>
                                          <p:attrName>style.visibility</p:attrName>
                                        </p:attrNameLst>
                                      </p:cBhvr>
                                      <p:to>
                                        <p:strVal val="hidden"/>
                                      </p:to>
                                    </p:set>
                                  </p:childTnLst>
                                  <p:subTnLst>
                                    <p:audio>
                                      <p:cMediaNode vol="100000">
                                        <p:cTn display="0" masterRel="sameClick">
                                          <p:stCondLst>
                                            <p:cond evt="begin" delay="0">
                                              <p:tn val="170"/>
                                            </p:cond>
                                          </p:stCondLst>
                                          <p:endCondLst>
                                            <p:cond evt="onStopAudio" delay="0">
                                              <p:tgtEl>
                                                <p:sldTgt/>
                                              </p:tgtEl>
                                            </p:cond>
                                          </p:endCondLst>
                                        </p:cTn>
                                        <p:tgtEl>
                                          <p:sndTgt r:embed="rId5" name="click.wav"/>
                                        </p:tgtEl>
                                      </p:cMediaNode>
                                    </p:audio>
                                  </p:subTnLst>
                                </p:cTn>
                              </p:par>
                            </p:childTnLst>
                          </p:cTn>
                        </p:par>
                        <p:par>
                          <p:cTn id="175" fill="hold">
                            <p:stCondLst>
                              <p:cond delay="52000"/>
                            </p:stCondLst>
                            <p:childTnLst>
                              <p:par>
                                <p:cTn id="176" presetID="50" presetClass="exit" presetSubtype="0" accel="100000" fill="hold" grpId="0" nodeType="afterEffect">
                                  <p:stCondLst>
                                    <p:cond delay="0"/>
                                  </p:stCondLst>
                                  <p:childTnLst>
                                    <p:anim calcmode="lin" valueType="num">
                                      <p:cBhvr>
                                        <p:cTn id="177" dur="10000"/>
                                        <p:tgtEl>
                                          <p:spTgt spid="36"/>
                                        </p:tgtEl>
                                        <p:attrNameLst>
                                          <p:attrName>ppt_w</p:attrName>
                                        </p:attrNameLst>
                                      </p:cBhvr>
                                      <p:tavLst>
                                        <p:tav tm="0">
                                          <p:val>
                                            <p:strVal val="ppt_w"/>
                                          </p:val>
                                        </p:tav>
                                        <p:tav tm="100000">
                                          <p:val>
                                            <p:strVal val="ppt_w+.3"/>
                                          </p:val>
                                        </p:tav>
                                      </p:tavLst>
                                    </p:anim>
                                    <p:anim calcmode="lin" valueType="num">
                                      <p:cBhvr>
                                        <p:cTn id="178" dur="10000"/>
                                        <p:tgtEl>
                                          <p:spTgt spid="36"/>
                                        </p:tgtEl>
                                        <p:attrNameLst>
                                          <p:attrName>ppt_h</p:attrName>
                                        </p:attrNameLst>
                                      </p:cBhvr>
                                      <p:tavLst>
                                        <p:tav tm="0">
                                          <p:val>
                                            <p:strVal val="ppt_h"/>
                                          </p:val>
                                        </p:tav>
                                        <p:tav tm="100000">
                                          <p:val>
                                            <p:strVal val="ppt_h"/>
                                          </p:val>
                                        </p:tav>
                                      </p:tavLst>
                                    </p:anim>
                                    <p:animEffect transition="out" filter="fade">
                                      <p:cBhvr>
                                        <p:cTn id="179" dur="10000"/>
                                        <p:tgtEl>
                                          <p:spTgt spid="36"/>
                                        </p:tgtEl>
                                      </p:cBhvr>
                                    </p:animEffect>
                                    <p:set>
                                      <p:cBhvr>
                                        <p:cTn id="180" dur="1" fill="hold">
                                          <p:stCondLst>
                                            <p:cond delay="9999"/>
                                          </p:stCondLst>
                                        </p:cTn>
                                        <p:tgtEl>
                                          <p:spTgt spid="36"/>
                                        </p:tgtEl>
                                        <p:attrNameLst>
                                          <p:attrName>style.visibility</p:attrName>
                                        </p:attrNameLst>
                                      </p:cBhvr>
                                      <p:to>
                                        <p:strVal val="hidden"/>
                                      </p:to>
                                    </p:set>
                                  </p:childTnLst>
                                  <p:subTnLst>
                                    <p:audio>
                                      <p:cMediaNode vol="100000">
                                        <p:cTn display="0" masterRel="sameClick">
                                          <p:stCondLst>
                                            <p:cond evt="begin" delay="0">
                                              <p:tn val="176"/>
                                            </p:cond>
                                          </p:stCondLst>
                                          <p:endCondLst>
                                            <p:cond evt="onStopAudio" delay="0">
                                              <p:tgtEl>
                                                <p:sldTgt/>
                                              </p:tgtEl>
                                            </p:cond>
                                          </p:endCondLst>
                                        </p:cTn>
                                        <p:tgtEl>
                                          <p:sndTgt r:embed="rId5" name="click.wav"/>
                                        </p:tgtEl>
                                      </p:cMediaNode>
                                    </p:audio>
                                  </p:subTnLst>
                                </p:cTn>
                              </p:par>
                            </p:childTnLst>
                          </p:cTn>
                        </p:par>
                        <p:par>
                          <p:cTn id="181" fill="hold">
                            <p:stCondLst>
                              <p:cond delay="62000"/>
                            </p:stCondLst>
                            <p:childTnLst>
                              <p:par>
                                <p:cTn id="182" presetID="50" presetClass="exit" presetSubtype="0" accel="100000" fill="hold" grpId="0" nodeType="afterEffect">
                                  <p:stCondLst>
                                    <p:cond delay="0"/>
                                  </p:stCondLst>
                                  <p:childTnLst>
                                    <p:anim calcmode="lin" valueType="num">
                                      <p:cBhvr>
                                        <p:cTn id="183" dur="10000"/>
                                        <p:tgtEl>
                                          <p:spTgt spid="33"/>
                                        </p:tgtEl>
                                        <p:attrNameLst>
                                          <p:attrName>ppt_w</p:attrName>
                                        </p:attrNameLst>
                                      </p:cBhvr>
                                      <p:tavLst>
                                        <p:tav tm="0">
                                          <p:val>
                                            <p:strVal val="ppt_w"/>
                                          </p:val>
                                        </p:tav>
                                        <p:tav tm="100000">
                                          <p:val>
                                            <p:strVal val="ppt_w+.3"/>
                                          </p:val>
                                        </p:tav>
                                      </p:tavLst>
                                    </p:anim>
                                    <p:anim calcmode="lin" valueType="num">
                                      <p:cBhvr>
                                        <p:cTn id="184" dur="10000"/>
                                        <p:tgtEl>
                                          <p:spTgt spid="33"/>
                                        </p:tgtEl>
                                        <p:attrNameLst>
                                          <p:attrName>ppt_h</p:attrName>
                                        </p:attrNameLst>
                                      </p:cBhvr>
                                      <p:tavLst>
                                        <p:tav tm="0">
                                          <p:val>
                                            <p:strVal val="ppt_h"/>
                                          </p:val>
                                        </p:tav>
                                        <p:tav tm="100000">
                                          <p:val>
                                            <p:strVal val="ppt_h"/>
                                          </p:val>
                                        </p:tav>
                                      </p:tavLst>
                                    </p:anim>
                                    <p:animEffect transition="out" filter="fade">
                                      <p:cBhvr>
                                        <p:cTn id="185" dur="10000"/>
                                        <p:tgtEl>
                                          <p:spTgt spid="33"/>
                                        </p:tgtEl>
                                      </p:cBhvr>
                                    </p:animEffect>
                                    <p:set>
                                      <p:cBhvr>
                                        <p:cTn id="186" dur="1" fill="hold">
                                          <p:stCondLst>
                                            <p:cond delay="9999"/>
                                          </p:stCondLst>
                                        </p:cTn>
                                        <p:tgtEl>
                                          <p:spTgt spid="33"/>
                                        </p:tgtEl>
                                        <p:attrNameLst>
                                          <p:attrName>style.visibility</p:attrName>
                                        </p:attrNameLst>
                                      </p:cBhvr>
                                      <p:to>
                                        <p:strVal val="hidden"/>
                                      </p:to>
                                    </p:set>
                                  </p:childTnLst>
                                  <p:subTnLst>
                                    <p:audio>
                                      <p:cMediaNode vol="100000">
                                        <p:cTn display="0" masterRel="sameClick">
                                          <p:stCondLst>
                                            <p:cond evt="begin" delay="0">
                                              <p:tn val="182"/>
                                            </p:cond>
                                          </p:stCondLst>
                                          <p:endCondLst>
                                            <p:cond evt="onStopAudio" delay="0">
                                              <p:tgtEl>
                                                <p:sldTgt/>
                                              </p:tgtEl>
                                            </p:cond>
                                          </p:endCondLst>
                                        </p:cTn>
                                        <p:tgtEl>
                                          <p:sndTgt r:embed="rId5" name="click.wav"/>
                                        </p:tgtEl>
                                      </p:cMediaNode>
                                    </p:audio>
                                  </p:subTnLst>
                                </p:cTn>
                              </p:par>
                            </p:childTnLst>
                          </p:cTn>
                        </p:par>
                        <p:par>
                          <p:cTn id="187" fill="hold">
                            <p:stCondLst>
                              <p:cond delay="72000"/>
                            </p:stCondLst>
                            <p:childTnLst>
                              <p:par>
                                <p:cTn id="188" presetID="50" presetClass="exit" presetSubtype="0" accel="100000" fill="hold" grpId="0" nodeType="afterEffect">
                                  <p:stCondLst>
                                    <p:cond delay="0"/>
                                  </p:stCondLst>
                                  <p:childTnLst>
                                    <p:anim calcmode="lin" valueType="num">
                                      <p:cBhvr>
                                        <p:cTn id="189" dur="10000"/>
                                        <p:tgtEl>
                                          <p:spTgt spid="32"/>
                                        </p:tgtEl>
                                        <p:attrNameLst>
                                          <p:attrName>ppt_w</p:attrName>
                                        </p:attrNameLst>
                                      </p:cBhvr>
                                      <p:tavLst>
                                        <p:tav tm="0">
                                          <p:val>
                                            <p:strVal val="ppt_w"/>
                                          </p:val>
                                        </p:tav>
                                        <p:tav tm="100000">
                                          <p:val>
                                            <p:strVal val="ppt_w+.3"/>
                                          </p:val>
                                        </p:tav>
                                      </p:tavLst>
                                    </p:anim>
                                    <p:anim calcmode="lin" valueType="num">
                                      <p:cBhvr>
                                        <p:cTn id="190" dur="10000"/>
                                        <p:tgtEl>
                                          <p:spTgt spid="32"/>
                                        </p:tgtEl>
                                        <p:attrNameLst>
                                          <p:attrName>ppt_h</p:attrName>
                                        </p:attrNameLst>
                                      </p:cBhvr>
                                      <p:tavLst>
                                        <p:tav tm="0">
                                          <p:val>
                                            <p:strVal val="ppt_h"/>
                                          </p:val>
                                        </p:tav>
                                        <p:tav tm="100000">
                                          <p:val>
                                            <p:strVal val="ppt_h"/>
                                          </p:val>
                                        </p:tav>
                                      </p:tavLst>
                                    </p:anim>
                                    <p:animEffect transition="out" filter="fade">
                                      <p:cBhvr>
                                        <p:cTn id="191" dur="10000"/>
                                        <p:tgtEl>
                                          <p:spTgt spid="32"/>
                                        </p:tgtEl>
                                      </p:cBhvr>
                                    </p:animEffect>
                                    <p:set>
                                      <p:cBhvr>
                                        <p:cTn id="192" dur="1" fill="hold">
                                          <p:stCondLst>
                                            <p:cond delay="9999"/>
                                          </p:stCondLst>
                                        </p:cTn>
                                        <p:tgtEl>
                                          <p:spTgt spid="32"/>
                                        </p:tgtEl>
                                        <p:attrNameLst>
                                          <p:attrName>style.visibility</p:attrName>
                                        </p:attrNameLst>
                                      </p:cBhvr>
                                      <p:to>
                                        <p:strVal val="hidden"/>
                                      </p:to>
                                    </p:set>
                                  </p:childTnLst>
                                  <p:subTnLst>
                                    <p:audio>
                                      <p:cMediaNode vol="100000">
                                        <p:cTn display="0" masterRel="sameClick">
                                          <p:stCondLst>
                                            <p:cond evt="begin" delay="0">
                                              <p:tn val="188"/>
                                            </p:cond>
                                          </p:stCondLst>
                                          <p:endCondLst>
                                            <p:cond evt="onStopAudio" delay="0">
                                              <p:tgtEl>
                                                <p:sldTgt/>
                                              </p:tgtEl>
                                            </p:cond>
                                          </p:endCondLst>
                                        </p:cTn>
                                        <p:tgtEl>
                                          <p:sndTgt r:embed="rId5" name="click.wav"/>
                                        </p:tgtEl>
                                      </p:cMediaNode>
                                    </p:audio>
                                  </p:subTnLst>
                                </p:cTn>
                              </p:par>
                            </p:childTnLst>
                          </p:cTn>
                        </p:par>
                        <p:par>
                          <p:cTn id="193" fill="hold">
                            <p:stCondLst>
                              <p:cond delay="82000"/>
                            </p:stCondLst>
                            <p:childTnLst>
                              <p:par>
                                <p:cTn id="194" presetID="50" presetClass="exit" presetSubtype="0" accel="100000" fill="hold" grpId="0" nodeType="afterEffect">
                                  <p:stCondLst>
                                    <p:cond delay="0"/>
                                  </p:stCondLst>
                                  <p:childTnLst>
                                    <p:anim calcmode="lin" valueType="num">
                                      <p:cBhvr>
                                        <p:cTn id="195" dur="10000"/>
                                        <p:tgtEl>
                                          <p:spTgt spid="31"/>
                                        </p:tgtEl>
                                        <p:attrNameLst>
                                          <p:attrName>ppt_w</p:attrName>
                                        </p:attrNameLst>
                                      </p:cBhvr>
                                      <p:tavLst>
                                        <p:tav tm="0">
                                          <p:val>
                                            <p:strVal val="ppt_w"/>
                                          </p:val>
                                        </p:tav>
                                        <p:tav tm="100000">
                                          <p:val>
                                            <p:strVal val="ppt_w+.3"/>
                                          </p:val>
                                        </p:tav>
                                      </p:tavLst>
                                    </p:anim>
                                    <p:anim calcmode="lin" valueType="num">
                                      <p:cBhvr>
                                        <p:cTn id="196" dur="10000"/>
                                        <p:tgtEl>
                                          <p:spTgt spid="31"/>
                                        </p:tgtEl>
                                        <p:attrNameLst>
                                          <p:attrName>ppt_h</p:attrName>
                                        </p:attrNameLst>
                                      </p:cBhvr>
                                      <p:tavLst>
                                        <p:tav tm="0">
                                          <p:val>
                                            <p:strVal val="ppt_h"/>
                                          </p:val>
                                        </p:tav>
                                        <p:tav tm="100000">
                                          <p:val>
                                            <p:strVal val="ppt_h"/>
                                          </p:val>
                                        </p:tav>
                                      </p:tavLst>
                                    </p:anim>
                                    <p:animEffect transition="out" filter="fade">
                                      <p:cBhvr>
                                        <p:cTn id="197" dur="10000"/>
                                        <p:tgtEl>
                                          <p:spTgt spid="31"/>
                                        </p:tgtEl>
                                      </p:cBhvr>
                                    </p:animEffect>
                                    <p:set>
                                      <p:cBhvr>
                                        <p:cTn id="198" dur="1" fill="hold">
                                          <p:stCondLst>
                                            <p:cond delay="9999"/>
                                          </p:stCondLst>
                                        </p:cTn>
                                        <p:tgtEl>
                                          <p:spTgt spid="31"/>
                                        </p:tgtEl>
                                        <p:attrNameLst>
                                          <p:attrName>style.visibility</p:attrName>
                                        </p:attrNameLst>
                                      </p:cBhvr>
                                      <p:to>
                                        <p:strVal val="hidden"/>
                                      </p:to>
                                    </p:set>
                                  </p:childTnLst>
                                  <p:subTnLst>
                                    <p:audio>
                                      <p:cMediaNode vol="100000">
                                        <p:cTn display="0" masterRel="sameClick">
                                          <p:stCondLst>
                                            <p:cond evt="begin" delay="0">
                                              <p:tn val="194"/>
                                            </p:cond>
                                          </p:stCondLst>
                                          <p:endCondLst>
                                            <p:cond evt="onStopAudio" delay="0">
                                              <p:tgtEl>
                                                <p:sldTgt/>
                                              </p:tgtEl>
                                            </p:cond>
                                          </p:endCondLst>
                                        </p:cTn>
                                        <p:tgtEl>
                                          <p:sndTgt r:embed="rId5" name="click.wav"/>
                                        </p:tgtEl>
                                      </p:cMediaNode>
                                    </p:audio>
                                  </p:subTnLst>
                                </p:cTn>
                              </p:par>
                            </p:childTnLst>
                          </p:cTn>
                        </p:par>
                        <p:par>
                          <p:cTn id="199" fill="hold">
                            <p:stCondLst>
                              <p:cond delay="92000"/>
                            </p:stCondLst>
                            <p:childTnLst>
                              <p:par>
                                <p:cTn id="200" presetID="50" presetClass="exit" presetSubtype="0" accel="100000" fill="hold" grpId="0" nodeType="afterEffect">
                                  <p:stCondLst>
                                    <p:cond delay="0"/>
                                  </p:stCondLst>
                                  <p:childTnLst>
                                    <p:anim calcmode="lin" valueType="num">
                                      <p:cBhvr>
                                        <p:cTn id="201" dur="10000"/>
                                        <p:tgtEl>
                                          <p:spTgt spid="30"/>
                                        </p:tgtEl>
                                        <p:attrNameLst>
                                          <p:attrName>ppt_w</p:attrName>
                                        </p:attrNameLst>
                                      </p:cBhvr>
                                      <p:tavLst>
                                        <p:tav tm="0">
                                          <p:val>
                                            <p:strVal val="ppt_w"/>
                                          </p:val>
                                        </p:tav>
                                        <p:tav tm="100000">
                                          <p:val>
                                            <p:strVal val="ppt_w+.3"/>
                                          </p:val>
                                        </p:tav>
                                      </p:tavLst>
                                    </p:anim>
                                    <p:anim calcmode="lin" valueType="num">
                                      <p:cBhvr>
                                        <p:cTn id="202" dur="10000"/>
                                        <p:tgtEl>
                                          <p:spTgt spid="30"/>
                                        </p:tgtEl>
                                        <p:attrNameLst>
                                          <p:attrName>ppt_h</p:attrName>
                                        </p:attrNameLst>
                                      </p:cBhvr>
                                      <p:tavLst>
                                        <p:tav tm="0">
                                          <p:val>
                                            <p:strVal val="ppt_h"/>
                                          </p:val>
                                        </p:tav>
                                        <p:tav tm="100000">
                                          <p:val>
                                            <p:strVal val="ppt_h"/>
                                          </p:val>
                                        </p:tav>
                                      </p:tavLst>
                                    </p:anim>
                                    <p:animEffect transition="out" filter="fade">
                                      <p:cBhvr>
                                        <p:cTn id="203" dur="10000"/>
                                        <p:tgtEl>
                                          <p:spTgt spid="30"/>
                                        </p:tgtEl>
                                      </p:cBhvr>
                                    </p:animEffect>
                                    <p:set>
                                      <p:cBhvr>
                                        <p:cTn id="204" dur="1" fill="hold">
                                          <p:stCondLst>
                                            <p:cond delay="9999"/>
                                          </p:stCondLst>
                                        </p:cTn>
                                        <p:tgtEl>
                                          <p:spTgt spid="30"/>
                                        </p:tgtEl>
                                        <p:attrNameLst>
                                          <p:attrName>style.visibility</p:attrName>
                                        </p:attrNameLst>
                                      </p:cBhvr>
                                      <p:to>
                                        <p:strVal val="hidden"/>
                                      </p:to>
                                    </p:set>
                                  </p:childTnLst>
                                  <p:subTnLst>
                                    <p:audio>
                                      <p:cMediaNode vol="100000">
                                        <p:cTn display="0" masterRel="sameClick">
                                          <p:stCondLst>
                                            <p:cond evt="begin" delay="0">
                                              <p:tn val="200"/>
                                            </p:cond>
                                          </p:stCondLst>
                                          <p:endCondLst>
                                            <p:cond evt="onStopAudio" delay="0">
                                              <p:tgtEl>
                                                <p:sldTgt/>
                                              </p:tgtEl>
                                            </p:cond>
                                          </p:endCondLst>
                                        </p:cTn>
                                        <p:tgtEl>
                                          <p:sndTgt r:embed="rId5" name="click.wav"/>
                                        </p:tgtEl>
                                      </p:cMediaNode>
                                    </p:audio>
                                  </p:subTnLst>
                                </p:cTn>
                              </p:par>
                            </p:childTnLst>
                          </p:cTn>
                        </p:par>
                        <p:par>
                          <p:cTn id="205" fill="hold">
                            <p:stCondLst>
                              <p:cond delay="102000"/>
                            </p:stCondLst>
                            <p:childTnLst>
                              <p:par>
                                <p:cTn id="206" presetID="50" presetClass="exit" presetSubtype="0" accel="100000" fill="hold" grpId="0" nodeType="afterEffect">
                                  <p:stCondLst>
                                    <p:cond delay="0"/>
                                  </p:stCondLst>
                                  <p:childTnLst>
                                    <p:anim calcmode="lin" valueType="num">
                                      <p:cBhvr>
                                        <p:cTn id="207" dur="10000"/>
                                        <p:tgtEl>
                                          <p:spTgt spid="29"/>
                                        </p:tgtEl>
                                        <p:attrNameLst>
                                          <p:attrName>ppt_w</p:attrName>
                                        </p:attrNameLst>
                                      </p:cBhvr>
                                      <p:tavLst>
                                        <p:tav tm="0">
                                          <p:val>
                                            <p:strVal val="ppt_w"/>
                                          </p:val>
                                        </p:tav>
                                        <p:tav tm="100000">
                                          <p:val>
                                            <p:strVal val="ppt_w+.3"/>
                                          </p:val>
                                        </p:tav>
                                      </p:tavLst>
                                    </p:anim>
                                    <p:anim calcmode="lin" valueType="num">
                                      <p:cBhvr>
                                        <p:cTn id="208" dur="10000"/>
                                        <p:tgtEl>
                                          <p:spTgt spid="29"/>
                                        </p:tgtEl>
                                        <p:attrNameLst>
                                          <p:attrName>ppt_h</p:attrName>
                                        </p:attrNameLst>
                                      </p:cBhvr>
                                      <p:tavLst>
                                        <p:tav tm="0">
                                          <p:val>
                                            <p:strVal val="ppt_h"/>
                                          </p:val>
                                        </p:tav>
                                        <p:tav tm="100000">
                                          <p:val>
                                            <p:strVal val="ppt_h"/>
                                          </p:val>
                                        </p:tav>
                                      </p:tavLst>
                                    </p:anim>
                                    <p:animEffect transition="out" filter="fade">
                                      <p:cBhvr>
                                        <p:cTn id="209" dur="10000"/>
                                        <p:tgtEl>
                                          <p:spTgt spid="29"/>
                                        </p:tgtEl>
                                      </p:cBhvr>
                                    </p:animEffect>
                                    <p:set>
                                      <p:cBhvr>
                                        <p:cTn id="210" dur="1" fill="hold">
                                          <p:stCondLst>
                                            <p:cond delay="9999"/>
                                          </p:stCondLst>
                                        </p:cTn>
                                        <p:tgtEl>
                                          <p:spTgt spid="29"/>
                                        </p:tgtEl>
                                        <p:attrNameLst>
                                          <p:attrName>style.visibility</p:attrName>
                                        </p:attrNameLst>
                                      </p:cBhvr>
                                      <p:to>
                                        <p:strVal val="hidden"/>
                                      </p:to>
                                    </p:set>
                                  </p:childTnLst>
                                  <p:subTnLst>
                                    <p:audio>
                                      <p:cMediaNode vol="100000">
                                        <p:cTn display="0" masterRel="sameClick">
                                          <p:stCondLst>
                                            <p:cond evt="begin" delay="0">
                                              <p:tn val="206"/>
                                            </p:cond>
                                          </p:stCondLst>
                                          <p:endCondLst>
                                            <p:cond evt="onStopAudio" delay="0">
                                              <p:tgtEl>
                                                <p:sldTgt/>
                                              </p:tgtEl>
                                            </p:cond>
                                          </p:endCondLst>
                                        </p:cTn>
                                        <p:tgtEl>
                                          <p:sndTgt r:embed="rId5" name="click.wav"/>
                                        </p:tgtEl>
                                      </p:cMediaNode>
                                    </p:audio>
                                  </p:subTnLst>
                                </p:cTn>
                              </p:par>
                            </p:childTnLst>
                          </p:cTn>
                        </p:par>
                        <p:par>
                          <p:cTn id="211" fill="hold">
                            <p:stCondLst>
                              <p:cond delay="112000"/>
                            </p:stCondLst>
                            <p:childTnLst>
                              <p:par>
                                <p:cTn id="212" presetID="50" presetClass="exit" presetSubtype="0" accel="100000" fill="hold" grpId="0" nodeType="afterEffect">
                                  <p:stCondLst>
                                    <p:cond delay="0"/>
                                  </p:stCondLst>
                                  <p:childTnLst>
                                    <p:anim calcmode="lin" valueType="num">
                                      <p:cBhvr>
                                        <p:cTn id="213" dur="10000"/>
                                        <p:tgtEl>
                                          <p:spTgt spid="28"/>
                                        </p:tgtEl>
                                        <p:attrNameLst>
                                          <p:attrName>ppt_w</p:attrName>
                                        </p:attrNameLst>
                                      </p:cBhvr>
                                      <p:tavLst>
                                        <p:tav tm="0">
                                          <p:val>
                                            <p:strVal val="ppt_w"/>
                                          </p:val>
                                        </p:tav>
                                        <p:tav tm="100000">
                                          <p:val>
                                            <p:strVal val="ppt_w+.3"/>
                                          </p:val>
                                        </p:tav>
                                      </p:tavLst>
                                    </p:anim>
                                    <p:anim calcmode="lin" valueType="num">
                                      <p:cBhvr>
                                        <p:cTn id="214" dur="10000"/>
                                        <p:tgtEl>
                                          <p:spTgt spid="28"/>
                                        </p:tgtEl>
                                        <p:attrNameLst>
                                          <p:attrName>ppt_h</p:attrName>
                                        </p:attrNameLst>
                                      </p:cBhvr>
                                      <p:tavLst>
                                        <p:tav tm="0">
                                          <p:val>
                                            <p:strVal val="ppt_h"/>
                                          </p:val>
                                        </p:tav>
                                        <p:tav tm="100000">
                                          <p:val>
                                            <p:strVal val="ppt_h"/>
                                          </p:val>
                                        </p:tav>
                                      </p:tavLst>
                                    </p:anim>
                                    <p:animEffect transition="out" filter="fade">
                                      <p:cBhvr>
                                        <p:cTn id="215" dur="10000"/>
                                        <p:tgtEl>
                                          <p:spTgt spid="28"/>
                                        </p:tgtEl>
                                      </p:cBhvr>
                                    </p:animEffect>
                                    <p:set>
                                      <p:cBhvr>
                                        <p:cTn id="216" dur="1" fill="hold">
                                          <p:stCondLst>
                                            <p:cond delay="9999"/>
                                          </p:stCondLst>
                                        </p:cTn>
                                        <p:tgtEl>
                                          <p:spTgt spid="28"/>
                                        </p:tgtEl>
                                        <p:attrNameLst>
                                          <p:attrName>style.visibility</p:attrName>
                                        </p:attrNameLst>
                                      </p:cBhvr>
                                      <p:to>
                                        <p:strVal val="hidden"/>
                                      </p:to>
                                    </p:set>
                                  </p:childTnLst>
                                  <p:subTnLst>
                                    <p:audio>
                                      <p:cMediaNode vol="100000">
                                        <p:cTn display="0" masterRel="sameClick">
                                          <p:stCondLst>
                                            <p:cond evt="begin" delay="0">
                                              <p:tn val="212"/>
                                            </p:cond>
                                          </p:stCondLst>
                                          <p:endCondLst>
                                            <p:cond evt="onStopAudio" delay="0">
                                              <p:tgtEl>
                                                <p:sldTgt/>
                                              </p:tgtEl>
                                            </p:cond>
                                          </p:endCondLst>
                                        </p:cTn>
                                        <p:tgtEl>
                                          <p:sndTgt r:embed="rId5" name="click.wav"/>
                                        </p:tgtEl>
                                      </p:cMediaNode>
                                    </p:audio>
                                  </p:subTnLst>
                                </p:cTn>
                              </p:par>
                            </p:childTnLst>
                          </p:cTn>
                        </p:par>
                        <p:par>
                          <p:cTn id="217" fill="hold">
                            <p:stCondLst>
                              <p:cond delay="122000"/>
                            </p:stCondLst>
                            <p:childTnLst>
                              <p:par>
                                <p:cTn id="218" presetID="50" presetClass="exit" presetSubtype="0" accel="100000" fill="hold" grpId="0" nodeType="afterEffect">
                                  <p:stCondLst>
                                    <p:cond delay="0"/>
                                  </p:stCondLst>
                                  <p:childTnLst>
                                    <p:anim calcmode="lin" valueType="num">
                                      <p:cBhvr>
                                        <p:cTn id="219" dur="10000"/>
                                        <p:tgtEl>
                                          <p:spTgt spid="27"/>
                                        </p:tgtEl>
                                        <p:attrNameLst>
                                          <p:attrName>ppt_w</p:attrName>
                                        </p:attrNameLst>
                                      </p:cBhvr>
                                      <p:tavLst>
                                        <p:tav tm="0">
                                          <p:val>
                                            <p:strVal val="ppt_w"/>
                                          </p:val>
                                        </p:tav>
                                        <p:tav tm="100000">
                                          <p:val>
                                            <p:strVal val="ppt_w+.3"/>
                                          </p:val>
                                        </p:tav>
                                      </p:tavLst>
                                    </p:anim>
                                    <p:anim calcmode="lin" valueType="num">
                                      <p:cBhvr>
                                        <p:cTn id="220" dur="10000"/>
                                        <p:tgtEl>
                                          <p:spTgt spid="27"/>
                                        </p:tgtEl>
                                        <p:attrNameLst>
                                          <p:attrName>ppt_h</p:attrName>
                                        </p:attrNameLst>
                                      </p:cBhvr>
                                      <p:tavLst>
                                        <p:tav tm="0">
                                          <p:val>
                                            <p:strVal val="ppt_h"/>
                                          </p:val>
                                        </p:tav>
                                        <p:tav tm="100000">
                                          <p:val>
                                            <p:strVal val="ppt_h"/>
                                          </p:val>
                                        </p:tav>
                                      </p:tavLst>
                                    </p:anim>
                                    <p:animEffect transition="out" filter="fade">
                                      <p:cBhvr>
                                        <p:cTn id="221" dur="10000"/>
                                        <p:tgtEl>
                                          <p:spTgt spid="27"/>
                                        </p:tgtEl>
                                      </p:cBhvr>
                                    </p:animEffect>
                                    <p:set>
                                      <p:cBhvr>
                                        <p:cTn id="222" dur="1" fill="hold">
                                          <p:stCondLst>
                                            <p:cond delay="9999"/>
                                          </p:stCondLst>
                                        </p:cTn>
                                        <p:tgtEl>
                                          <p:spTgt spid="27"/>
                                        </p:tgtEl>
                                        <p:attrNameLst>
                                          <p:attrName>style.visibility</p:attrName>
                                        </p:attrNameLst>
                                      </p:cBhvr>
                                      <p:to>
                                        <p:strVal val="hidden"/>
                                      </p:to>
                                    </p:set>
                                  </p:childTnLst>
                                  <p:subTnLst>
                                    <p:audio>
                                      <p:cMediaNode vol="100000">
                                        <p:cTn display="0" masterRel="sameClick">
                                          <p:stCondLst>
                                            <p:cond evt="begin" delay="0">
                                              <p:tn val="218"/>
                                            </p:cond>
                                          </p:stCondLst>
                                          <p:endCondLst>
                                            <p:cond evt="onStopAudio" delay="0">
                                              <p:tgtEl>
                                                <p:sldTgt/>
                                              </p:tgtEl>
                                            </p:cond>
                                          </p:endCondLst>
                                        </p:cTn>
                                        <p:tgtEl>
                                          <p:sndTgt r:embed="rId5" name="click.wav"/>
                                        </p:tgtEl>
                                      </p:cMediaNode>
                                    </p:audio>
                                  </p:subTnLst>
                                </p:cTn>
                              </p:par>
                            </p:childTnLst>
                          </p:cTn>
                        </p:par>
                        <p:par>
                          <p:cTn id="223" fill="hold">
                            <p:stCondLst>
                              <p:cond delay="132000"/>
                            </p:stCondLst>
                            <p:childTnLst>
                              <p:par>
                                <p:cTn id="224" presetID="50" presetClass="exit" presetSubtype="0" accel="100000" fill="hold" grpId="0" nodeType="afterEffect">
                                  <p:stCondLst>
                                    <p:cond delay="0"/>
                                  </p:stCondLst>
                                  <p:childTnLst>
                                    <p:anim calcmode="lin" valueType="num">
                                      <p:cBhvr>
                                        <p:cTn id="225" dur="10000"/>
                                        <p:tgtEl>
                                          <p:spTgt spid="26"/>
                                        </p:tgtEl>
                                        <p:attrNameLst>
                                          <p:attrName>ppt_w</p:attrName>
                                        </p:attrNameLst>
                                      </p:cBhvr>
                                      <p:tavLst>
                                        <p:tav tm="0">
                                          <p:val>
                                            <p:strVal val="ppt_w"/>
                                          </p:val>
                                        </p:tav>
                                        <p:tav tm="100000">
                                          <p:val>
                                            <p:strVal val="ppt_w+.3"/>
                                          </p:val>
                                        </p:tav>
                                      </p:tavLst>
                                    </p:anim>
                                    <p:anim calcmode="lin" valueType="num">
                                      <p:cBhvr>
                                        <p:cTn id="226" dur="10000"/>
                                        <p:tgtEl>
                                          <p:spTgt spid="26"/>
                                        </p:tgtEl>
                                        <p:attrNameLst>
                                          <p:attrName>ppt_h</p:attrName>
                                        </p:attrNameLst>
                                      </p:cBhvr>
                                      <p:tavLst>
                                        <p:tav tm="0">
                                          <p:val>
                                            <p:strVal val="ppt_h"/>
                                          </p:val>
                                        </p:tav>
                                        <p:tav tm="100000">
                                          <p:val>
                                            <p:strVal val="ppt_h"/>
                                          </p:val>
                                        </p:tav>
                                      </p:tavLst>
                                    </p:anim>
                                    <p:animEffect transition="out" filter="fade">
                                      <p:cBhvr>
                                        <p:cTn id="227" dur="10000"/>
                                        <p:tgtEl>
                                          <p:spTgt spid="26"/>
                                        </p:tgtEl>
                                      </p:cBhvr>
                                    </p:animEffect>
                                    <p:set>
                                      <p:cBhvr>
                                        <p:cTn id="228" dur="1" fill="hold">
                                          <p:stCondLst>
                                            <p:cond delay="9999"/>
                                          </p:stCondLst>
                                        </p:cTn>
                                        <p:tgtEl>
                                          <p:spTgt spid="26"/>
                                        </p:tgtEl>
                                        <p:attrNameLst>
                                          <p:attrName>style.visibility</p:attrName>
                                        </p:attrNameLst>
                                      </p:cBhvr>
                                      <p:to>
                                        <p:strVal val="hidden"/>
                                      </p:to>
                                    </p:set>
                                  </p:childTnLst>
                                  <p:subTnLst>
                                    <p:audio>
                                      <p:cMediaNode vol="100000">
                                        <p:cTn display="0" masterRel="sameClick">
                                          <p:stCondLst>
                                            <p:cond evt="begin" delay="0">
                                              <p:tn val="224"/>
                                            </p:cond>
                                          </p:stCondLst>
                                          <p:endCondLst>
                                            <p:cond evt="onStopAudio" delay="0">
                                              <p:tgtEl>
                                                <p:sldTgt/>
                                              </p:tgtEl>
                                            </p:cond>
                                          </p:endCondLst>
                                        </p:cTn>
                                        <p:tgtEl>
                                          <p:sndTgt r:embed="rId5" name="click.wav"/>
                                        </p:tgtEl>
                                      </p:cMediaNode>
                                    </p:audio>
                                  </p:subTnLst>
                                </p:cTn>
                              </p:par>
                            </p:childTnLst>
                          </p:cTn>
                        </p:par>
                        <p:par>
                          <p:cTn id="229" fill="hold">
                            <p:stCondLst>
                              <p:cond delay="142000"/>
                            </p:stCondLst>
                            <p:childTnLst>
                              <p:par>
                                <p:cTn id="230" presetID="50" presetClass="exit" presetSubtype="0" accel="100000" fill="hold" grpId="0" nodeType="afterEffect">
                                  <p:stCondLst>
                                    <p:cond delay="0"/>
                                  </p:stCondLst>
                                  <p:childTnLst>
                                    <p:anim calcmode="lin" valueType="num">
                                      <p:cBhvr>
                                        <p:cTn id="231" dur="10000"/>
                                        <p:tgtEl>
                                          <p:spTgt spid="25"/>
                                        </p:tgtEl>
                                        <p:attrNameLst>
                                          <p:attrName>ppt_w</p:attrName>
                                        </p:attrNameLst>
                                      </p:cBhvr>
                                      <p:tavLst>
                                        <p:tav tm="0">
                                          <p:val>
                                            <p:strVal val="ppt_w"/>
                                          </p:val>
                                        </p:tav>
                                        <p:tav tm="100000">
                                          <p:val>
                                            <p:strVal val="ppt_w+.3"/>
                                          </p:val>
                                        </p:tav>
                                      </p:tavLst>
                                    </p:anim>
                                    <p:anim calcmode="lin" valueType="num">
                                      <p:cBhvr>
                                        <p:cTn id="232" dur="10000"/>
                                        <p:tgtEl>
                                          <p:spTgt spid="25"/>
                                        </p:tgtEl>
                                        <p:attrNameLst>
                                          <p:attrName>ppt_h</p:attrName>
                                        </p:attrNameLst>
                                      </p:cBhvr>
                                      <p:tavLst>
                                        <p:tav tm="0">
                                          <p:val>
                                            <p:strVal val="ppt_h"/>
                                          </p:val>
                                        </p:tav>
                                        <p:tav tm="100000">
                                          <p:val>
                                            <p:strVal val="ppt_h"/>
                                          </p:val>
                                        </p:tav>
                                      </p:tavLst>
                                    </p:anim>
                                    <p:animEffect transition="out" filter="fade">
                                      <p:cBhvr>
                                        <p:cTn id="233" dur="10000"/>
                                        <p:tgtEl>
                                          <p:spTgt spid="25"/>
                                        </p:tgtEl>
                                      </p:cBhvr>
                                    </p:animEffect>
                                    <p:set>
                                      <p:cBhvr>
                                        <p:cTn id="234" dur="1" fill="hold">
                                          <p:stCondLst>
                                            <p:cond delay="9999"/>
                                          </p:stCondLst>
                                        </p:cTn>
                                        <p:tgtEl>
                                          <p:spTgt spid="25"/>
                                        </p:tgtEl>
                                        <p:attrNameLst>
                                          <p:attrName>style.visibility</p:attrName>
                                        </p:attrNameLst>
                                      </p:cBhvr>
                                      <p:to>
                                        <p:strVal val="hidden"/>
                                      </p:to>
                                    </p:set>
                                  </p:childTnLst>
                                  <p:subTnLst>
                                    <p:audio>
                                      <p:cMediaNode vol="100000">
                                        <p:cTn display="0" masterRel="sameClick">
                                          <p:stCondLst>
                                            <p:cond evt="begin" delay="0">
                                              <p:tn val="230"/>
                                            </p:cond>
                                          </p:stCondLst>
                                          <p:endCondLst>
                                            <p:cond evt="onStopAudio" delay="0">
                                              <p:tgtEl>
                                                <p:sldTgt/>
                                              </p:tgtEl>
                                            </p:cond>
                                          </p:endCondLst>
                                        </p:cTn>
                                        <p:tgtEl>
                                          <p:sndTgt r:embed="rId5" name="click.wav"/>
                                        </p:tgtEl>
                                      </p:cMediaNode>
                                    </p:audio>
                                  </p:subTnLst>
                                </p:cTn>
                              </p:par>
                            </p:childTnLst>
                          </p:cTn>
                        </p:par>
                        <p:par>
                          <p:cTn id="235" fill="hold">
                            <p:stCondLst>
                              <p:cond delay="152000"/>
                            </p:stCondLst>
                            <p:childTnLst>
                              <p:par>
                                <p:cTn id="236" presetID="50" presetClass="exit" presetSubtype="0" accel="100000" fill="hold" grpId="0" nodeType="afterEffect">
                                  <p:stCondLst>
                                    <p:cond delay="0"/>
                                  </p:stCondLst>
                                  <p:childTnLst>
                                    <p:anim calcmode="lin" valueType="num">
                                      <p:cBhvr>
                                        <p:cTn id="237" dur="10000"/>
                                        <p:tgtEl>
                                          <p:spTgt spid="24"/>
                                        </p:tgtEl>
                                        <p:attrNameLst>
                                          <p:attrName>ppt_w</p:attrName>
                                        </p:attrNameLst>
                                      </p:cBhvr>
                                      <p:tavLst>
                                        <p:tav tm="0">
                                          <p:val>
                                            <p:strVal val="ppt_w"/>
                                          </p:val>
                                        </p:tav>
                                        <p:tav tm="100000">
                                          <p:val>
                                            <p:strVal val="ppt_w+.3"/>
                                          </p:val>
                                        </p:tav>
                                      </p:tavLst>
                                    </p:anim>
                                    <p:anim calcmode="lin" valueType="num">
                                      <p:cBhvr>
                                        <p:cTn id="238" dur="10000"/>
                                        <p:tgtEl>
                                          <p:spTgt spid="24"/>
                                        </p:tgtEl>
                                        <p:attrNameLst>
                                          <p:attrName>ppt_h</p:attrName>
                                        </p:attrNameLst>
                                      </p:cBhvr>
                                      <p:tavLst>
                                        <p:tav tm="0">
                                          <p:val>
                                            <p:strVal val="ppt_h"/>
                                          </p:val>
                                        </p:tav>
                                        <p:tav tm="100000">
                                          <p:val>
                                            <p:strVal val="ppt_h"/>
                                          </p:val>
                                        </p:tav>
                                      </p:tavLst>
                                    </p:anim>
                                    <p:animEffect transition="out" filter="fade">
                                      <p:cBhvr>
                                        <p:cTn id="239" dur="10000"/>
                                        <p:tgtEl>
                                          <p:spTgt spid="24"/>
                                        </p:tgtEl>
                                      </p:cBhvr>
                                    </p:animEffect>
                                    <p:set>
                                      <p:cBhvr>
                                        <p:cTn id="240" dur="1" fill="hold">
                                          <p:stCondLst>
                                            <p:cond delay="9999"/>
                                          </p:stCondLst>
                                        </p:cTn>
                                        <p:tgtEl>
                                          <p:spTgt spid="24"/>
                                        </p:tgtEl>
                                        <p:attrNameLst>
                                          <p:attrName>style.visibility</p:attrName>
                                        </p:attrNameLst>
                                      </p:cBhvr>
                                      <p:to>
                                        <p:strVal val="hidden"/>
                                      </p:to>
                                    </p:set>
                                  </p:childTnLst>
                                  <p:subTnLst>
                                    <p:audio>
                                      <p:cMediaNode vol="100000">
                                        <p:cTn display="0" masterRel="sameClick">
                                          <p:stCondLst>
                                            <p:cond evt="begin" delay="0">
                                              <p:tn val="236"/>
                                            </p:cond>
                                          </p:stCondLst>
                                          <p:endCondLst>
                                            <p:cond evt="onStopAudio" delay="0">
                                              <p:tgtEl>
                                                <p:sldTgt/>
                                              </p:tgtEl>
                                            </p:cond>
                                          </p:endCondLst>
                                        </p:cTn>
                                        <p:tgtEl>
                                          <p:sndTgt r:embed="rId5" name="click.wav"/>
                                        </p:tgtEl>
                                      </p:cMediaNode>
                                    </p:audio>
                                  </p:subTnLst>
                                </p:cTn>
                              </p:par>
                            </p:childTnLst>
                          </p:cTn>
                        </p:par>
                        <p:par>
                          <p:cTn id="241" fill="hold">
                            <p:stCondLst>
                              <p:cond delay="162000"/>
                            </p:stCondLst>
                            <p:childTnLst>
                              <p:par>
                                <p:cTn id="242" presetID="50" presetClass="exit" presetSubtype="0" accel="100000" fill="hold" grpId="0" nodeType="afterEffect">
                                  <p:stCondLst>
                                    <p:cond delay="0"/>
                                  </p:stCondLst>
                                  <p:childTnLst>
                                    <p:anim calcmode="lin" valueType="num">
                                      <p:cBhvr>
                                        <p:cTn id="243" dur="10000"/>
                                        <p:tgtEl>
                                          <p:spTgt spid="23"/>
                                        </p:tgtEl>
                                        <p:attrNameLst>
                                          <p:attrName>ppt_w</p:attrName>
                                        </p:attrNameLst>
                                      </p:cBhvr>
                                      <p:tavLst>
                                        <p:tav tm="0">
                                          <p:val>
                                            <p:strVal val="ppt_w"/>
                                          </p:val>
                                        </p:tav>
                                        <p:tav tm="100000">
                                          <p:val>
                                            <p:strVal val="ppt_w+.3"/>
                                          </p:val>
                                        </p:tav>
                                      </p:tavLst>
                                    </p:anim>
                                    <p:anim calcmode="lin" valueType="num">
                                      <p:cBhvr>
                                        <p:cTn id="244" dur="10000"/>
                                        <p:tgtEl>
                                          <p:spTgt spid="23"/>
                                        </p:tgtEl>
                                        <p:attrNameLst>
                                          <p:attrName>ppt_h</p:attrName>
                                        </p:attrNameLst>
                                      </p:cBhvr>
                                      <p:tavLst>
                                        <p:tav tm="0">
                                          <p:val>
                                            <p:strVal val="ppt_h"/>
                                          </p:val>
                                        </p:tav>
                                        <p:tav tm="100000">
                                          <p:val>
                                            <p:strVal val="ppt_h"/>
                                          </p:val>
                                        </p:tav>
                                      </p:tavLst>
                                    </p:anim>
                                    <p:animEffect transition="out" filter="fade">
                                      <p:cBhvr>
                                        <p:cTn id="245" dur="10000"/>
                                        <p:tgtEl>
                                          <p:spTgt spid="23"/>
                                        </p:tgtEl>
                                      </p:cBhvr>
                                    </p:animEffect>
                                    <p:set>
                                      <p:cBhvr>
                                        <p:cTn id="246" dur="1" fill="hold">
                                          <p:stCondLst>
                                            <p:cond delay="9999"/>
                                          </p:stCondLst>
                                        </p:cTn>
                                        <p:tgtEl>
                                          <p:spTgt spid="23"/>
                                        </p:tgtEl>
                                        <p:attrNameLst>
                                          <p:attrName>style.visibility</p:attrName>
                                        </p:attrNameLst>
                                      </p:cBhvr>
                                      <p:to>
                                        <p:strVal val="hidden"/>
                                      </p:to>
                                    </p:set>
                                  </p:childTnLst>
                                  <p:subTnLst>
                                    <p:audio>
                                      <p:cMediaNode vol="100000">
                                        <p:cTn display="0" masterRel="sameClick">
                                          <p:stCondLst>
                                            <p:cond evt="begin" delay="0">
                                              <p:tn val="242"/>
                                            </p:cond>
                                          </p:stCondLst>
                                          <p:endCondLst>
                                            <p:cond evt="onStopAudio" delay="0">
                                              <p:tgtEl>
                                                <p:sldTgt/>
                                              </p:tgtEl>
                                            </p:cond>
                                          </p:endCondLst>
                                        </p:cTn>
                                        <p:tgtEl>
                                          <p:sndTgt r:embed="rId5" name="click.wav"/>
                                        </p:tgtEl>
                                      </p:cMediaNode>
                                    </p:audio>
                                  </p:subTnLst>
                                </p:cTn>
                              </p:par>
                            </p:childTnLst>
                          </p:cTn>
                        </p:par>
                        <p:par>
                          <p:cTn id="247" fill="hold">
                            <p:stCondLst>
                              <p:cond delay="172000"/>
                            </p:stCondLst>
                            <p:childTnLst>
                              <p:par>
                                <p:cTn id="248" presetID="50" presetClass="exit" presetSubtype="0" accel="100000" fill="hold" grpId="0" nodeType="afterEffect">
                                  <p:stCondLst>
                                    <p:cond delay="0"/>
                                  </p:stCondLst>
                                  <p:childTnLst>
                                    <p:anim calcmode="lin" valueType="num">
                                      <p:cBhvr>
                                        <p:cTn id="249" dur="10000"/>
                                        <p:tgtEl>
                                          <p:spTgt spid="22"/>
                                        </p:tgtEl>
                                        <p:attrNameLst>
                                          <p:attrName>ppt_w</p:attrName>
                                        </p:attrNameLst>
                                      </p:cBhvr>
                                      <p:tavLst>
                                        <p:tav tm="0">
                                          <p:val>
                                            <p:strVal val="ppt_w"/>
                                          </p:val>
                                        </p:tav>
                                        <p:tav tm="100000">
                                          <p:val>
                                            <p:strVal val="ppt_w+.3"/>
                                          </p:val>
                                        </p:tav>
                                      </p:tavLst>
                                    </p:anim>
                                    <p:anim calcmode="lin" valueType="num">
                                      <p:cBhvr>
                                        <p:cTn id="250" dur="10000"/>
                                        <p:tgtEl>
                                          <p:spTgt spid="22"/>
                                        </p:tgtEl>
                                        <p:attrNameLst>
                                          <p:attrName>ppt_h</p:attrName>
                                        </p:attrNameLst>
                                      </p:cBhvr>
                                      <p:tavLst>
                                        <p:tav tm="0">
                                          <p:val>
                                            <p:strVal val="ppt_h"/>
                                          </p:val>
                                        </p:tav>
                                        <p:tav tm="100000">
                                          <p:val>
                                            <p:strVal val="ppt_h"/>
                                          </p:val>
                                        </p:tav>
                                      </p:tavLst>
                                    </p:anim>
                                    <p:animEffect transition="out" filter="fade">
                                      <p:cBhvr>
                                        <p:cTn id="251" dur="10000"/>
                                        <p:tgtEl>
                                          <p:spTgt spid="22"/>
                                        </p:tgtEl>
                                      </p:cBhvr>
                                    </p:animEffect>
                                    <p:set>
                                      <p:cBhvr>
                                        <p:cTn id="252" dur="1" fill="hold">
                                          <p:stCondLst>
                                            <p:cond delay="9999"/>
                                          </p:stCondLst>
                                        </p:cTn>
                                        <p:tgtEl>
                                          <p:spTgt spid="22"/>
                                        </p:tgtEl>
                                        <p:attrNameLst>
                                          <p:attrName>style.visibility</p:attrName>
                                        </p:attrNameLst>
                                      </p:cBhvr>
                                      <p:to>
                                        <p:strVal val="hidden"/>
                                      </p:to>
                                    </p:set>
                                  </p:childTnLst>
                                  <p:subTnLst>
                                    <p:audio>
                                      <p:cMediaNode vol="100000">
                                        <p:cTn display="0" masterRel="sameClick">
                                          <p:stCondLst>
                                            <p:cond evt="begin" delay="0">
                                              <p:tn val="248"/>
                                            </p:cond>
                                          </p:stCondLst>
                                          <p:endCondLst>
                                            <p:cond evt="onStopAudio" delay="0">
                                              <p:tgtEl>
                                                <p:sldTgt/>
                                              </p:tgtEl>
                                            </p:cond>
                                          </p:endCondLst>
                                        </p:cTn>
                                        <p:tgtEl>
                                          <p:sndTgt r:embed="rId5" name="click.wav"/>
                                        </p:tgtEl>
                                      </p:cMediaNode>
                                    </p:audio>
                                  </p:subTnLst>
                                </p:cTn>
                              </p:par>
                            </p:childTnLst>
                          </p:cTn>
                        </p:par>
                        <p:par>
                          <p:cTn id="253" fill="hold">
                            <p:stCondLst>
                              <p:cond delay="182000"/>
                            </p:stCondLst>
                            <p:childTnLst>
                              <p:par>
                                <p:cTn id="254" presetID="50" presetClass="exit" presetSubtype="0" accel="100000" fill="hold" grpId="0" nodeType="afterEffect">
                                  <p:stCondLst>
                                    <p:cond delay="0"/>
                                  </p:stCondLst>
                                  <p:childTnLst>
                                    <p:anim calcmode="lin" valueType="num">
                                      <p:cBhvr>
                                        <p:cTn id="255" dur="1000"/>
                                        <p:tgtEl>
                                          <p:spTgt spid="21"/>
                                        </p:tgtEl>
                                        <p:attrNameLst>
                                          <p:attrName>ppt_w</p:attrName>
                                        </p:attrNameLst>
                                      </p:cBhvr>
                                      <p:tavLst>
                                        <p:tav tm="0">
                                          <p:val>
                                            <p:strVal val="ppt_w"/>
                                          </p:val>
                                        </p:tav>
                                        <p:tav tm="100000">
                                          <p:val>
                                            <p:strVal val="ppt_w+.3"/>
                                          </p:val>
                                        </p:tav>
                                      </p:tavLst>
                                    </p:anim>
                                    <p:anim calcmode="lin" valueType="num">
                                      <p:cBhvr>
                                        <p:cTn id="256" dur="1000"/>
                                        <p:tgtEl>
                                          <p:spTgt spid="21"/>
                                        </p:tgtEl>
                                        <p:attrNameLst>
                                          <p:attrName>ppt_h</p:attrName>
                                        </p:attrNameLst>
                                      </p:cBhvr>
                                      <p:tavLst>
                                        <p:tav tm="0">
                                          <p:val>
                                            <p:strVal val="ppt_h"/>
                                          </p:val>
                                        </p:tav>
                                        <p:tav tm="100000">
                                          <p:val>
                                            <p:strVal val="ppt_h"/>
                                          </p:val>
                                        </p:tav>
                                      </p:tavLst>
                                    </p:anim>
                                    <p:animEffect transition="out" filter="fade">
                                      <p:cBhvr>
                                        <p:cTn id="257" dur="1000"/>
                                        <p:tgtEl>
                                          <p:spTgt spid="21"/>
                                        </p:tgtEl>
                                      </p:cBhvr>
                                    </p:animEffect>
                                    <p:set>
                                      <p:cBhvr>
                                        <p:cTn id="258" dur="1" fill="hold">
                                          <p:stCondLst>
                                            <p:cond delay="999"/>
                                          </p:stCondLst>
                                        </p:cTn>
                                        <p:tgtEl>
                                          <p:spTgt spid="21"/>
                                        </p:tgtEl>
                                        <p:attrNameLst>
                                          <p:attrName>style.visibility</p:attrName>
                                        </p:attrNameLst>
                                      </p:cBhvr>
                                      <p:to>
                                        <p:strVal val="hidden"/>
                                      </p:to>
                                    </p:set>
                                  </p:childTnLst>
                                  <p:subTnLst>
                                    <p:audio>
                                      <p:cMediaNode vol="100000">
                                        <p:cTn display="0" masterRel="sameClick">
                                          <p:stCondLst>
                                            <p:cond evt="begin" delay="0">
                                              <p:tn val="254"/>
                                            </p:cond>
                                          </p:stCondLst>
                                          <p:endCondLst>
                                            <p:cond evt="onStopAudio" delay="0">
                                              <p:tgtEl>
                                                <p:sldTgt/>
                                              </p:tgtEl>
                                            </p:cond>
                                          </p:endCondLst>
                                        </p:cTn>
                                        <p:tgtEl>
                                          <p:sndTgt r:embed="rId5" name="click.wav"/>
                                        </p:tgtEl>
                                      </p:cMediaNode>
                                    </p:audio>
                                  </p:subTnLst>
                                </p:cTn>
                              </p:par>
                            </p:childTnLst>
                          </p:cTn>
                        </p:par>
                        <p:par>
                          <p:cTn id="259" fill="hold">
                            <p:stCondLst>
                              <p:cond delay="183000"/>
                            </p:stCondLst>
                            <p:childTnLst>
                              <p:par>
                                <p:cTn id="260" presetID="50" presetClass="exit" presetSubtype="0" accel="100000" fill="hold" grpId="0" nodeType="afterEffect">
                                  <p:stCondLst>
                                    <p:cond delay="0"/>
                                  </p:stCondLst>
                                  <p:childTnLst>
                                    <p:anim calcmode="lin" valueType="num">
                                      <p:cBhvr>
                                        <p:cTn id="261" dur="1000"/>
                                        <p:tgtEl>
                                          <p:spTgt spid="20"/>
                                        </p:tgtEl>
                                        <p:attrNameLst>
                                          <p:attrName>ppt_w</p:attrName>
                                        </p:attrNameLst>
                                      </p:cBhvr>
                                      <p:tavLst>
                                        <p:tav tm="0">
                                          <p:val>
                                            <p:strVal val="ppt_w"/>
                                          </p:val>
                                        </p:tav>
                                        <p:tav tm="100000">
                                          <p:val>
                                            <p:strVal val="ppt_w+.3"/>
                                          </p:val>
                                        </p:tav>
                                      </p:tavLst>
                                    </p:anim>
                                    <p:anim calcmode="lin" valueType="num">
                                      <p:cBhvr>
                                        <p:cTn id="262" dur="1000"/>
                                        <p:tgtEl>
                                          <p:spTgt spid="20"/>
                                        </p:tgtEl>
                                        <p:attrNameLst>
                                          <p:attrName>ppt_h</p:attrName>
                                        </p:attrNameLst>
                                      </p:cBhvr>
                                      <p:tavLst>
                                        <p:tav tm="0">
                                          <p:val>
                                            <p:strVal val="ppt_h"/>
                                          </p:val>
                                        </p:tav>
                                        <p:tav tm="100000">
                                          <p:val>
                                            <p:strVal val="ppt_h"/>
                                          </p:val>
                                        </p:tav>
                                      </p:tavLst>
                                    </p:anim>
                                    <p:animEffect transition="out" filter="fade">
                                      <p:cBhvr>
                                        <p:cTn id="263" dur="1000"/>
                                        <p:tgtEl>
                                          <p:spTgt spid="20"/>
                                        </p:tgtEl>
                                      </p:cBhvr>
                                    </p:animEffect>
                                    <p:set>
                                      <p:cBhvr>
                                        <p:cTn id="264" dur="1" fill="hold">
                                          <p:stCondLst>
                                            <p:cond delay="999"/>
                                          </p:stCondLst>
                                        </p:cTn>
                                        <p:tgtEl>
                                          <p:spTgt spid="20"/>
                                        </p:tgtEl>
                                        <p:attrNameLst>
                                          <p:attrName>style.visibility</p:attrName>
                                        </p:attrNameLst>
                                      </p:cBhvr>
                                      <p:to>
                                        <p:strVal val="hidden"/>
                                      </p:to>
                                    </p:set>
                                  </p:childTnLst>
                                  <p:subTnLst>
                                    <p:audio>
                                      <p:cMediaNode vol="100000">
                                        <p:cTn display="0" masterRel="sameClick">
                                          <p:stCondLst>
                                            <p:cond evt="begin" delay="0">
                                              <p:tn val="260"/>
                                            </p:cond>
                                          </p:stCondLst>
                                          <p:endCondLst>
                                            <p:cond evt="onStopAudio" delay="0">
                                              <p:tgtEl>
                                                <p:sldTgt/>
                                              </p:tgtEl>
                                            </p:cond>
                                          </p:endCondLst>
                                        </p:cTn>
                                        <p:tgtEl>
                                          <p:sndTgt r:embed="rId5" name="click.wav"/>
                                        </p:tgtEl>
                                      </p:cMediaNode>
                                    </p:audio>
                                  </p:subTnLst>
                                </p:cTn>
                              </p:par>
                            </p:childTnLst>
                          </p:cTn>
                        </p:par>
                        <p:par>
                          <p:cTn id="265" fill="hold">
                            <p:stCondLst>
                              <p:cond delay="184000"/>
                            </p:stCondLst>
                            <p:childTnLst>
                              <p:par>
                                <p:cTn id="266" presetID="50" presetClass="exit" presetSubtype="0" accel="100000" fill="hold" grpId="0" nodeType="afterEffect">
                                  <p:stCondLst>
                                    <p:cond delay="0"/>
                                  </p:stCondLst>
                                  <p:childTnLst>
                                    <p:anim calcmode="lin" valueType="num">
                                      <p:cBhvr>
                                        <p:cTn id="267" dur="1000"/>
                                        <p:tgtEl>
                                          <p:spTgt spid="19"/>
                                        </p:tgtEl>
                                        <p:attrNameLst>
                                          <p:attrName>ppt_w</p:attrName>
                                        </p:attrNameLst>
                                      </p:cBhvr>
                                      <p:tavLst>
                                        <p:tav tm="0">
                                          <p:val>
                                            <p:strVal val="ppt_w"/>
                                          </p:val>
                                        </p:tav>
                                        <p:tav tm="100000">
                                          <p:val>
                                            <p:strVal val="ppt_w+.3"/>
                                          </p:val>
                                        </p:tav>
                                      </p:tavLst>
                                    </p:anim>
                                    <p:anim calcmode="lin" valueType="num">
                                      <p:cBhvr>
                                        <p:cTn id="268" dur="1000"/>
                                        <p:tgtEl>
                                          <p:spTgt spid="19"/>
                                        </p:tgtEl>
                                        <p:attrNameLst>
                                          <p:attrName>ppt_h</p:attrName>
                                        </p:attrNameLst>
                                      </p:cBhvr>
                                      <p:tavLst>
                                        <p:tav tm="0">
                                          <p:val>
                                            <p:strVal val="ppt_h"/>
                                          </p:val>
                                        </p:tav>
                                        <p:tav tm="100000">
                                          <p:val>
                                            <p:strVal val="ppt_h"/>
                                          </p:val>
                                        </p:tav>
                                      </p:tavLst>
                                    </p:anim>
                                    <p:animEffect transition="out" filter="fade">
                                      <p:cBhvr>
                                        <p:cTn id="269" dur="1000"/>
                                        <p:tgtEl>
                                          <p:spTgt spid="19"/>
                                        </p:tgtEl>
                                      </p:cBhvr>
                                    </p:animEffect>
                                    <p:set>
                                      <p:cBhvr>
                                        <p:cTn id="270" dur="1" fill="hold">
                                          <p:stCondLst>
                                            <p:cond delay="999"/>
                                          </p:stCondLst>
                                        </p:cTn>
                                        <p:tgtEl>
                                          <p:spTgt spid="19"/>
                                        </p:tgtEl>
                                        <p:attrNameLst>
                                          <p:attrName>style.visibility</p:attrName>
                                        </p:attrNameLst>
                                      </p:cBhvr>
                                      <p:to>
                                        <p:strVal val="hidden"/>
                                      </p:to>
                                    </p:set>
                                  </p:childTnLst>
                                  <p:subTnLst>
                                    <p:audio>
                                      <p:cMediaNode vol="100000">
                                        <p:cTn display="0" masterRel="sameClick">
                                          <p:stCondLst>
                                            <p:cond evt="begin" delay="0">
                                              <p:tn val="266"/>
                                            </p:cond>
                                          </p:stCondLst>
                                          <p:endCondLst>
                                            <p:cond evt="onStopAudio" delay="0">
                                              <p:tgtEl>
                                                <p:sldTgt/>
                                              </p:tgtEl>
                                            </p:cond>
                                          </p:endCondLst>
                                        </p:cTn>
                                        <p:tgtEl>
                                          <p:sndTgt r:embed="rId5" name="click.wav"/>
                                        </p:tgtEl>
                                      </p:cMediaNode>
                                    </p:audio>
                                  </p:subTnLst>
                                </p:cTn>
                              </p:par>
                            </p:childTnLst>
                          </p:cTn>
                        </p:par>
                        <p:par>
                          <p:cTn id="271" fill="hold">
                            <p:stCondLst>
                              <p:cond delay="185000"/>
                            </p:stCondLst>
                            <p:childTnLst>
                              <p:par>
                                <p:cTn id="272" presetID="50" presetClass="exit" presetSubtype="0" accel="100000" fill="hold" grpId="0" nodeType="afterEffect">
                                  <p:stCondLst>
                                    <p:cond delay="0"/>
                                  </p:stCondLst>
                                  <p:childTnLst>
                                    <p:anim calcmode="lin" valueType="num">
                                      <p:cBhvr>
                                        <p:cTn id="273" dur="1000"/>
                                        <p:tgtEl>
                                          <p:spTgt spid="18"/>
                                        </p:tgtEl>
                                        <p:attrNameLst>
                                          <p:attrName>ppt_w</p:attrName>
                                        </p:attrNameLst>
                                      </p:cBhvr>
                                      <p:tavLst>
                                        <p:tav tm="0">
                                          <p:val>
                                            <p:strVal val="ppt_w"/>
                                          </p:val>
                                        </p:tav>
                                        <p:tav tm="100000">
                                          <p:val>
                                            <p:strVal val="ppt_w+.3"/>
                                          </p:val>
                                        </p:tav>
                                      </p:tavLst>
                                    </p:anim>
                                    <p:anim calcmode="lin" valueType="num">
                                      <p:cBhvr>
                                        <p:cTn id="274" dur="1000"/>
                                        <p:tgtEl>
                                          <p:spTgt spid="18"/>
                                        </p:tgtEl>
                                        <p:attrNameLst>
                                          <p:attrName>ppt_h</p:attrName>
                                        </p:attrNameLst>
                                      </p:cBhvr>
                                      <p:tavLst>
                                        <p:tav tm="0">
                                          <p:val>
                                            <p:strVal val="ppt_h"/>
                                          </p:val>
                                        </p:tav>
                                        <p:tav tm="100000">
                                          <p:val>
                                            <p:strVal val="ppt_h"/>
                                          </p:val>
                                        </p:tav>
                                      </p:tavLst>
                                    </p:anim>
                                    <p:animEffect transition="out" filter="fade">
                                      <p:cBhvr>
                                        <p:cTn id="275" dur="1000"/>
                                        <p:tgtEl>
                                          <p:spTgt spid="18"/>
                                        </p:tgtEl>
                                      </p:cBhvr>
                                    </p:animEffect>
                                    <p:set>
                                      <p:cBhvr>
                                        <p:cTn id="276" dur="1" fill="hold">
                                          <p:stCondLst>
                                            <p:cond delay="999"/>
                                          </p:stCondLst>
                                        </p:cTn>
                                        <p:tgtEl>
                                          <p:spTgt spid="18"/>
                                        </p:tgtEl>
                                        <p:attrNameLst>
                                          <p:attrName>style.visibility</p:attrName>
                                        </p:attrNameLst>
                                      </p:cBhvr>
                                      <p:to>
                                        <p:strVal val="hidden"/>
                                      </p:to>
                                    </p:set>
                                  </p:childTnLst>
                                  <p:subTnLst>
                                    <p:audio>
                                      <p:cMediaNode vol="100000">
                                        <p:cTn display="0" masterRel="sameClick">
                                          <p:stCondLst>
                                            <p:cond evt="begin" delay="0">
                                              <p:tn val="272"/>
                                            </p:cond>
                                          </p:stCondLst>
                                          <p:endCondLst>
                                            <p:cond evt="onStopAudio" delay="0">
                                              <p:tgtEl>
                                                <p:sldTgt/>
                                              </p:tgtEl>
                                            </p:cond>
                                          </p:endCondLst>
                                        </p:cTn>
                                        <p:tgtEl>
                                          <p:sndTgt r:embed="rId5" name="click.wav"/>
                                        </p:tgtEl>
                                      </p:cMediaNode>
                                    </p:audio>
                                  </p:subTnLst>
                                </p:cTn>
                              </p:par>
                            </p:childTnLst>
                          </p:cTn>
                        </p:par>
                        <p:par>
                          <p:cTn id="277" fill="hold">
                            <p:stCondLst>
                              <p:cond delay="186000"/>
                            </p:stCondLst>
                            <p:childTnLst>
                              <p:par>
                                <p:cTn id="278" presetID="50" presetClass="exit" presetSubtype="0" accel="100000" fill="hold" grpId="0" nodeType="afterEffect">
                                  <p:stCondLst>
                                    <p:cond delay="0"/>
                                  </p:stCondLst>
                                  <p:childTnLst>
                                    <p:anim calcmode="lin" valueType="num">
                                      <p:cBhvr>
                                        <p:cTn id="279" dur="1000"/>
                                        <p:tgtEl>
                                          <p:spTgt spid="17"/>
                                        </p:tgtEl>
                                        <p:attrNameLst>
                                          <p:attrName>ppt_w</p:attrName>
                                        </p:attrNameLst>
                                      </p:cBhvr>
                                      <p:tavLst>
                                        <p:tav tm="0">
                                          <p:val>
                                            <p:strVal val="ppt_w"/>
                                          </p:val>
                                        </p:tav>
                                        <p:tav tm="100000">
                                          <p:val>
                                            <p:strVal val="ppt_w+.3"/>
                                          </p:val>
                                        </p:tav>
                                      </p:tavLst>
                                    </p:anim>
                                    <p:anim calcmode="lin" valueType="num">
                                      <p:cBhvr>
                                        <p:cTn id="280" dur="1000"/>
                                        <p:tgtEl>
                                          <p:spTgt spid="17"/>
                                        </p:tgtEl>
                                        <p:attrNameLst>
                                          <p:attrName>ppt_h</p:attrName>
                                        </p:attrNameLst>
                                      </p:cBhvr>
                                      <p:tavLst>
                                        <p:tav tm="0">
                                          <p:val>
                                            <p:strVal val="ppt_h"/>
                                          </p:val>
                                        </p:tav>
                                        <p:tav tm="100000">
                                          <p:val>
                                            <p:strVal val="ppt_h"/>
                                          </p:val>
                                        </p:tav>
                                      </p:tavLst>
                                    </p:anim>
                                    <p:animEffect transition="out" filter="fade">
                                      <p:cBhvr>
                                        <p:cTn id="281" dur="1000"/>
                                        <p:tgtEl>
                                          <p:spTgt spid="17"/>
                                        </p:tgtEl>
                                      </p:cBhvr>
                                    </p:animEffect>
                                    <p:set>
                                      <p:cBhvr>
                                        <p:cTn id="282" dur="1" fill="hold">
                                          <p:stCondLst>
                                            <p:cond delay="999"/>
                                          </p:stCondLst>
                                        </p:cTn>
                                        <p:tgtEl>
                                          <p:spTgt spid="17"/>
                                        </p:tgtEl>
                                        <p:attrNameLst>
                                          <p:attrName>style.visibility</p:attrName>
                                        </p:attrNameLst>
                                      </p:cBhvr>
                                      <p:to>
                                        <p:strVal val="hidden"/>
                                      </p:to>
                                    </p:set>
                                  </p:childTnLst>
                                  <p:subTnLst>
                                    <p:audio>
                                      <p:cMediaNode vol="100000">
                                        <p:cTn display="0" masterRel="sameClick">
                                          <p:stCondLst>
                                            <p:cond evt="begin" delay="0">
                                              <p:tn val="278"/>
                                            </p:cond>
                                          </p:stCondLst>
                                          <p:endCondLst>
                                            <p:cond evt="onStopAudio" delay="0">
                                              <p:tgtEl>
                                                <p:sldTgt/>
                                              </p:tgtEl>
                                            </p:cond>
                                          </p:endCondLst>
                                        </p:cTn>
                                        <p:tgtEl>
                                          <p:sndTgt r:embed="rId5" name="click.wav"/>
                                        </p:tgtEl>
                                      </p:cMediaNode>
                                    </p:audio>
                                  </p:subTnLst>
                                </p:cTn>
                              </p:par>
                            </p:childTnLst>
                          </p:cTn>
                        </p:par>
                        <p:par>
                          <p:cTn id="283" fill="hold">
                            <p:stCondLst>
                              <p:cond delay="187000"/>
                            </p:stCondLst>
                            <p:childTnLst>
                              <p:par>
                                <p:cTn id="284" presetID="50" presetClass="exit" presetSubtype="0" accel="100000" fill="hold" grpId="0" nodeType="afterEffect">
                                  <p:stCondLst>
                                    <p:cond delay="0"/>
                                  </p:stCondLst>
                                  <p:childTnLst>
                                    <p:anim calcmode="lin" valueType="num">
                                      <p:cBhvr>
                                        <p:cTn id="285" dur="1000"/>
                                        <p:tgtEl>
                                          <p:spTgt spid="16"/>
                                        </p:tgtEl>
                                        <p:attrNameLst>
                                          <p:attrName>ppt_w</p:attrName>
                                        </p:attrNameLst>
                                      </p:cBhvr>
                                      <p:tavLst>
                                        <p:tav tm="0">
                                          <p:val>
                                            <p:strVal val="ppt_w"/>
                                          </p:val>
                                        </p:tav>
                                        <p:tav tm="100000">
                                          <p:val>
                                            <p:strVal val="ppt_w+.3"/>
                                          </p:val>
                                        </p:tav>
                                      </p:tavLst>
                                    </p:anim>
                                    <p:anim calcmode="lin" valueType="num">
                                      <p:cBhvr>
                                        <p:cTn id="286" dur="1000"/>
                                        <p:tgtEl>
                                          <p:spTgt spid="16"/>
                                        </p:tgtEl>
                                        <p:attrNameLst>
                                          <p:attrName>ppt_h</p:attrName>
                                        </p:attrNameLst>
                                      </p:cBhvr>
                                      <p:tavLst>
                                        <p:tav tm="0">
                                          <p:val>
                                            <p:strVal val="ppt_h"/>
                                          </p:val>
                                        </p:tav>
                                        <p:tav tm="100000">
                                          <p:val>
                                            <p:strVal val="ppt_h"/>
                                          </p:val>
                                        </p:tav>
                                      </p:tavLst>
                                    </p:anim>
                                    <p:animEffect transition="out" filter="fade">
                                      <p:cBhvr>
                                        <p:cTn id="287" dur="1000"/>
                                        <p:tgtEl>
                                          <p:spTgt spid="16"/>
                                        </p:tgtEl>
                                      </p:cBhvr>
                                    </p:animEffect>
                                    <p:set>
                                      <p:cBhvr>
                                        <p:cTn id="288" dur="1" fill="hold">
                                          <p:stCondLst>
                                            <p:cond delay="999"/>
                                          </p:stCondLst>
                                        </p:cTn>
                                        <p:tgtEl>
                                          <p:spTgt spid="16"/>
                                        </p:tgtEl>
                                        <p:attrNameLst>
                                          <p:attrName>style.visibility</p:attrName>
                                        </p:attrNameLst>
                                      </p:cBhvr>
                                      <p:to>
                                        <p:strVal val="hidden"/>
                                      </p:to>
                                    </p:set>
                                  </p:childTnLst>
                                  <p:subTnLst>
                                    <p:audio>
                                      <p:cMediaNode vol="100000">
                                        <p:cTn display="0" masterRel="sameClick">
                                          <p:stCondLst>
                                            <p:cond evt="begin" delay="0">
                                              <p:tn val="284"/>
                                            </p:cond>
                                          </p:stCondLst>
                                          <p:endCondLst>
                                            <p:cond evt="onStopAudio" delay="0">
                                              <p:tgtEl>
                                                <p:sldTgt/>
                                              </p:tgtEl>
                                            </p:cond>
                                          </p:endCondLst>
                                        </p:cTn>
                                        <p:tgtEl>
                                          <p:sndTgt r:embed="rId5" name="click.wav"/>
                                        </p:tgtEl>
                                      </p:cMediaNode>
                                    </p:audio>
                                  </p:subTnLst>
                                </p:cTn>
                              </p:par>
                            </p:childTnLst>
                          </p:cTn>
                        </p:par>
                        <p:par>
                          <p:cTn id="289" fill="hold">
                            <p:stCondLst>
                              <p:cond delay="188000"/>
                            </p:stCondLst>
                            <p:childTnLst>
                              <p:par>
                                <p:cTn id="290" presetID="50" presetClass="exit" presetSubtype="0" accel="100000" fill="hold" grpId="0" nodeType="afterEffect">
                                  <p:stCondLst>
                                    <p:cond delay="0"/>
                                  </p:stCondLst>
                                  <p:childTnLst>
                                    <p:anim calcmode="lin" valueType="num">
                                      <p:cBhvr>
                                        <p:cTn id="291" dur="1000"/>
                                        <p:tgtEl>
                                          <p:spTgt spid="15"/>
                                        </p:tgtEl>
                                        <p:attrNameLst>
                                          <p:attrName>ppt_w</p:attrName>
                                        </p:attrNameLst>
                                      </p:cBhvr>
                                      <p:tavLst>
                                        <p:tav tm="0">
                                          <p:val>
                                            <p:strVal val="ppt_w"/>
                                          </p:val>
                                        </p:tav>
                                        <p:tav tm="100000">
                                          <p:val>
                                            <p:strVal val="ppt_w+.3"/>
                                          </p:val>
                                        </p:tav>
                                      </p:tavLst>
                                    </p:anim>
                                    <p:anim calcmode="lin" valueType="num">
                                      <p:cBhvr>
                                        <p:cTn id="292" dur="1000"/>
                                        <p:tgtEl>
                                          <p:spTgt spid="15"/>
                                        </p:tgtEl>
                                        <p:attrNameLst>
                                          <p:attrName>ppt_h</p:attrName>
                                        </p:attrNameLst>
                                      </p:cBhvr>
                                      <p:tavLst>
                                        <p:tav tm="0">
                                          <p:val>
                                            <p:strVal val="ppt_h"/>
                                          </p:val>
                                        </p:tav>
                                        <p:tav tm="100000">
                                          <p:val>
                                            <p:strVal val="ppt_h"/>
                                          </p:val>
                                        </p:tav>
                                      </p:tavLst>
                                    </p:anim>
                                    <p:animEffect transition="out" filter="fade">
                                      <p:cBhvr>
                                        <p:cTn id="293" dur="1000"/>
                                        <p:tgtEl>
                                          <p:spTgt spid="15"/>
                                        </p:tgtEl>
                                      </p:cBhvr>
                                    </p:animEffect>
                                    <p:set>
                                      <p:cBhvr>
                                        <p:cTn id="294" dur="1" fill="hold">
                                          <p:stCondLst>
                                            <p:cond delay="999"/>
                                          </p:stCondLst>
                                        </p:cTn>
                                        <p:tgtEl>
                                          <p:spTgt spid="15"/>
                                        </p:tgtEl>
                                        <p:attrNameLst>
                                          <p:attrName>style.visibility</p:attrName>
                                        </p:attrNameLst>
                                      </p:cBhvr>
                                      <p:to>
                                        <p:strVal val="hidden"/>
                                      </p:to>
                                    </p:set>
                                  </p:childTnLst>
                                  <p:subTnLst>
                                    <p:audio>
                                      <p:cMediaNode vol="100000">
                                        <p:cTn display="0" masterRel="sameClick">
                                          <p:stCondLst>
                                            <p:cond evt="begin" delay="0">
                                              <p:tn val="290"/>
                                            </p:cond>
                                          </p:stCondLst>
                                          <p:endCondLst>
                                            <p:cond evt="onStopAudio" delay="0">
                                              <p:tgtEl>
                                                <p:sldTgt/>
                                              </p:tgtEl>
                                            </p:cond>
                                          </p:endCondLst>
                                        </p:cTn>
                                        <p:tgtEl>
                                          <p:sndTgt r:embed="rId5" name="click.wav"/>
                                        </p:tgtEl>
                                      </p:cMediaNode>
                                    </p:audio>
                                  </p:subTnLst>
                                </p:cTn>
                              </p:par>
                            </p:childTnLst>
                          </p:cTn>
                        </p:par>
                        <p:par>
                          <p:cTn id="295" fill="hold">
                            <p:stCondLst>
                              <p:cond delay="189000"/>
                            </p:stCondLst>
                            <p:childTnLst>
                              <p:par>
                                <p:cTn id="296" presetID="50" presetClass="exit" presetSubtype="0" accel="100000" fill="hold" grpId="0" nodeType="afterEffect">
                                  <p:stCondLst>
                                    <p:cond delay="0"/>
                                  </p:stCondLst>
                                  <p:childTnLst>
                                    <p:anim calcmode="lin" valueType="num">
                                      <p:cBhvr>
                                        <p:cTn id="297" dur="1000"/>
                                        <p:tgtEl>
                                          <p:spTgt spid="14"/>
                                        </p:tgtEl>
                                        <p:attrNameLst>
                                          <p:attrName>ppt_w</p:attrName>
                                        </p:attrNameLst>
                                      </p:cBhvr>
                                      <p:tavLst>
                                        <p:tav tm="0">
                                          <p:val>
                                            <p:strVal val="ppt_w"/>
                                          </p:val>
                                        </p:tav>
                                        <p:tav tm="100000">
                                          <p:val>
                                            <p:strVal val="ppt_w+.3"/>
                                          </p:val>
                                        </p:tav>
                                      </p:tavLst>
                                    </p:anim>
                                    <p:anim calcmode="lin" valueType="num">
                                      <p:cBhvr>
                                        <p:cTn id="298" dur="1000"/>
                                        <p:tgtEl>
                                          <p:spTgt spid="14"/>
                                        </p:tgtEl>
                                        <p:attrNameLst>
                                          <p:attrName>ppt_h</p:attrName>
                                        </p:attrNameLst>
                                      </p:cBhvr>
                                      <p:tavLst>
                                        <p:tav tm="0">
                                          <p:val>
                                            <p:strVal val="ppt_h"/>
                                          </p:val>
                                        </p:tav>
                                        <p:tav tm="100000">
                                          <p:val>
                                            <p:strVal val="ppt_h"/>
                                          </p:val>
                                        </p:tav>
                                      </p:tavLst>
                                    </p:anim>
                                    <p:animEffect transition="out" filter="fade">
                                      <p:cBhvr>
                                        <p:cTn id="299" dur="1000"/>
                                        <p:tgtEl>
                                          <p:spTgt spid="14"/>
                                        </p:tgtEl>
                                      </p:cBhvr>
                                    </p:animEffect>
                                    <p:set>
                                      <p:cBhvr>
                                        <p:cTn id="300" dur="1" fill="hold">
                                          <p:stCondLst>
                                            <p:cond delay="999"/>
                                          </p:stCondLst>
                                        </p:cTn>
                                        <p:tgtEl>
                                          <p:spTgt spid="14"/>
                                        </p:tgtEl>
                                        <p:attrNameLst>
                                          <p:attrName>style.visibility</p:attrName>
                                        </p:attrNameLst>
                                      </p:cBhvr>
                                      <p:to>
                                        <p:strVal val="hidden"/>
                                      </p:to>
                                    </p:set>
                                  </p:childTnLst>
                                  <p:subTnLst>
                                    <p:audio>
                                      <p:cMediaNode vol="100000">
                                        <p:cTn display="0" masterRel="sameClick">
                                          <p:stCondLst>
                                            <p:cond evt="begin" delay="0">
                                              <p:tn val="296"/>
                                            </p:cond>
                                          </p:stCondLst>
                                          <p:endCondLst>
                                            <p:cond evt="onStopAudio" delay="0">
                                              <p:tgtEl>
                                                <p:sldTgt/>
                                              </p:tgtEl>
                                            </p:cond>
                                          </p:endCondLst>
                                        </p:cTn>
                                        <p:tgtEl>
                                          <p:sndTgt r:embed="rId5" name="click.wav"/>
                                        </p:tgtEl>
                                      </p:cMediaNode>
                                    </p:audio>
                                  </p:subTnLst>
                                </p:cTn>
                              </p:par>
                            </p:childTnLst>
                          </p:cTn>
                        </p:par>
                        <p:par>
                          <p:cTn id="301" fill="hold">
                            <p:stCondLst>
                              <p:cond delay="190000"/>
                            </p:stCondLst>
                            <p:childTnLst>
                              <p:par>
                                <p:cTn id="302" presetID="50" presetClass="exit" presetSubtype="0" accel="100000" fill="hold" grpId="0" nodeType="afterEffect">
                                  <p:stCondLst>
                                    <p:cond delay="0"/>
                                  </p:stCondLst>
                                  <p:childTnLst>
                                    <p:anim calcmode="lin" valueType="num">
                                      <p:cBhvr>
                                        <p:cTn id="303" dur="1000"/>
                                        <p:tgtEl>
                                          <p:spTgt spid="13"/>
                                        </p:tgtEl>
                                        <p:attrNameLst>
                                          <p:attrName>ppt_w</p:attrName>
                                        </p:attrNameLst>
                                      </p:cBhvr>
                                      <p:tavLst>
                                        <p:tav tm="0">
                                          <p:val>
                                            <p:strVal val="ppt_w"/>
                                          </p:val>
                                        </p:tav>
                                        <p:tav tm="100000">
                                          <p:val>
                                            <p:strVal val="ppt_w+.3"/>
                                          </p:val>
                                        </p:tav>
                                      </p:tavLst>
                                    </p:anim>
                                    <p:anim calcmode="lin" valueType="num">
                                      <p:cBhvr>
                                        <p:cTn id="304" dur="1000"/>
                                        <p:tgtEl>
                                          <p:spTgt spid="13"/>
                                        </p:tgtEl>
                                        <p:attrNameLst>
                                          <p:attrName>ppt_h</p:attrName>
                                        </p:attrNameLst>
                                      </p:cBhvr>
                                      <p:tavLst>
                                        <p:tav tm="0">
                                          <p:val>
                                            <p:strVal val="ppt_h"/>
                                          </p:val>
                                        </p:tav>
                                        <p:tav tm="100000">
                                          <p:val>
                                            <p:strVal val="ppt_h"/>
                                          </p:val>
                                        </p:tav>
                                      </p:tavLst>
                                    </p:anim>
                                    <p:animEffect transition="out" filter="fade">
                                      <p:cBhvr>
                                        <p:cTn id="305" dur="1000"/>
                                        <p:tgtEl>
                                          <p:spTgt spid="13"/>
                                        </p:tgtEl>
                                      </p:cBhvr>
                                    </p:animEffect>
                                    <p:set>
                                      <p:cBhvr>
                                        <p:cTn id="306" dur="1" fill="hold">
                                          <p:stCondLst>
                                            <p:cond delay="999"/>
                                          </p:stCondLst>
                                        </p:cTn>
                                        <p:tgtEl>
                                          <p:spTgt spid="13"/>
                                        </p:tgtEl>
                                        <p:attrNameLst>
                                          <p:attrName>style.visibility</p:attrName>
                                        </p:attrNameLst>
                                      </p:cBhvr>
                                      <p:to>
                                        <p:strVal val="hidden"/>
                                      </p:to>
                                    </p:set>
                                  </p:childTnLst>
                                  <p:subTnLst>
                                    <p:audio>
                                      <p:cMediaNode vol="100000">
                                        <p:cTn display="0" masterRel="sameClick">
                                          <p:stCondLst>
                                            <p:cond evt="begin" delay="0">
                                              <p:tn val="302"/>
                                            </p:cond>
                                          </p:stCondLst>
                                          <p:endCondLst>
                                            <p:cond evt="onStopAudio" delay="0">
                                              <p:tgtEl>
                                                <p:sldTgt/>
                                              </p:tgtEl>
                                            </p:cond>
                                          </p:endCondLst>
                                        </p:cTn>
                                        <p:tgtEl>
                                          <p:sndTgt r:embed="rId5" name="click.wav"/>
                                        </p:tgtEl>
                                      </p:cMediaNode>
                                    </p:audio>
                                  </p:subTnLst>
                                </p:cTn>
                              </p:par>
                            </p:childTnLst>
                          </p:cTn>
                        </p:par>
                        <p:par>
                          <p:cTn id="307" fill="hold">
                            <p:stCondLst>
                              <p:cond delay="191000"/>
                            </p:stCondLst>
                            <p:childTnLst>
                              <p:par>
                                <p:cTn id="308" presetID="50" presetClass="exit" presetSubtype="0" accel="100000" fill="hold" grpId="0" nodeType="afterEffect">
                                  <p:stCondLst>
                                    <p:cond delay="0"/>
                                  </p:stCondLst>
                                  <p:childTnLst>
                                    <p:anim calcmode="lin" valueType="num">
                                      <p:cBhvr>
                                        <p:cTn id="309" dur="1000"/>
                                        <p:tgtEl>
                                          <p:spTgt spid="12"/>
                                        </p:tgtEl>
                                        <p:attrNameLst>
                                          <p:attrName>ppt_w</p:attrName>
                                        </p:attrNameLst>
                                      </p:cBhvr>
                                      <p:tavLst>
                                        <p:tav tm="0">
                                          <p:val>
                                            <p:strVal val="ppt_w"/>
                                          </p:val>
                                        </p:tav>
                                        <p:tav tm="100000">
                                          <p:val>
                                            <p:strVal val="ppt_w+.3"/>
                                          </p:val>
                                        </p:tav>
                                      </p:tavLst>
                                    </p:anim>
                                    <p:anim calcmode="lin" valueType="num">
                                      <p:cBhvr>
                                        <p:cTn id="310" dur="1000"/>
                                        <p:tgtEl>
                                          <p:spTgt spid="12"/>
                                        </p:tgtEl>
                                        <p:attrNameLst>
                                          <p:attrName>ppt_h</p:attrName>
                                        </p:attrNameLst>
                                      </p:cBhvr>
                                      <p:tavLst>
                                        <p:tav tm="0">
                                          <p:val>
                                            <p:strVal val="ppt_h"/>
                                          </p:val>
                                        </p:tav>
                                        <p:tav tm="100000">
                                          <p:val>
                                            <p:strVal val="ppt_h"/>
                                          </p:val>
                                        </p:tav>
                                      </p:tavLst>
                                    </p:anim>
                                    <p:animEffect transition="out" filter="fade">
                                      <p:cBhvr>
                                        <p:cTn id="311" dur="1000"/>
                                        <p:tgtEl>
                                          <p:spTgt spid="12"/>
                                        </p:tgtEl>
                                      </p:cBhvr>
                                    </p:animEffect>
                                    <p:set>
                                      <p:cBhvr>
                                        <p:cTn id="312" dur="1" fill="hold">
                                          <p:stCondLst>
                                            <p:cond delay="999"/>
                                          </p:stCondLst>
                                        </p:cTn>
                                        <p:tgtEl>
                                          <p:spTgt spid="12"/>
                                        </p:tgtEl>
                                        <p:attrNameLst>
                                          <p:attrName>style.visibility</p:attrName>
                                        </p:attrNameLst>
                                      </p:cBhvr>
                                      <p:to>
                                        <p:strVal val="hidden"/>
                                      </p:to>
                                    </p:set>
                                  </p:childTnLst>
                                  <p:subTnLst>
                                    <p:audio>
                                      <p:cMediaNode vol="100000">
                                        <p:cTn display="0" masterRel="sameClick">
                                          <p:stCondLst>
                                            <p:cond evt="begin" delay="0">
                                              <p:tn val="308"/>
                                            </p:cond>
                                          </p:stCondLst>
                                          <p:endCondLst>
                                            <p:cond evt="onStopAudio" delay="0">
                                              <p:tgtEl>
                                                <p:sldTgt/>
                                              </p:tgtEl>
                                            </p:cond>
                                          </p:endCondLst>
                                        </p:cTn>
                                        <p:tgtEl>
                                          <p:sndTgt r:embed="rId5" name="click.wav"/>
                                        </p:tgtEl>
                                      </p:cMediaNode>
                                    </p:audio>
                                  </p:subTnLst>
                                </p:cTn>
                              </p:par>
                            </p:childTnLst>
                          </p:cTn>
                        </p:par>
                        <p:par>
                          <p:cTn id="313" fill="hold">
                            <p:stCondLst>
                              <p:cond delay="192000"/>
                            </p:stCondLst>
                            <p:childTnLst>
                              <p:par>
                                <p:cTn id="314" presetID="50" presetClass="entr" presetSubtype="0" repeatCount="2000" decel="100000" fill="hold" nodeType="afterEffect">
                                  <p:stCondLst>
                                    <p:cond delay="0"/>
                                  </p:stCondLst>
                                  <p:childTnLst>
                                    <p:set>
                                      <p:cBhvr>
                                        <p:cTn id="315" dur="1" fill="hold">
                                          <p:stCondLst>
                                            <p:cond delay="0"/>
                                          </p:stCondLst>
                                        </p:cTn>
                                        <p:tgtEl>
                                          <p:spTgt spid="34"/>
                                        </p:tgtEl>
                                        <p:attrNameLst>
                                          <p:attrName>style.visibility</p:attrName>
                                        </p:attrNameLst>
                                      </p:cBhvr>
                                      <p:to>
                                        <p:strVal val="visible"/>
                                      </p:to>
                                    </p:set>
                                    <p:anim calcmode="lin" valueType="num">
                                      <p:cBhvr>
                                        <p:cTn id="316" dur="500" fill="hold"/>
                                        <p:tgtEl>
                                          <p:spTgt spid="34"/>
                                        </p:tgtEl>
                                        <p:attrNameLst>
                                          <p:attrName>ppt_w</p:attrName>
                                        </p:attrNameLst>
                                      </p:cBhvr>
                                      <p:tavLst>
                                        <p:tav tm="0">
                                          <p:val>
                                            <p:strVal val="#ppt_w+.3"/>
                                          </p:val>
                                        </p:tav>
                                        <p:tav tm="100000">
                                          <p:val>
                                            <p:strVal val="#ppt_w"/>
                                          </p:val>
                                        </p:tav>
                                      </p:tavLst>
                                    </p:anim>
                                    <p:anim calcmode="lin" valueType="num">
                                      <p:cBhvr>
                                        <p:cTn id="317" dur="500" fill="hold"/>
                                        <p:tgtEl>
                                          <p:spTgt spid="34"/>
                                        </p:tgtEl>
                                        <p:attrNameLst>
                                          <p:attrName>ppt_h</p:attrName>
                                        </p:attrNameLst>
                                      </p:cBhvr>
                                      <p:tavLst>
                                        <p:tav tm="0">
                                          <p:val>
                                            <p:strVal val="#ppt_h"/>
                                          </p:val>
                                        </p:tav>
                                        <p:tav tm="100000">
                                          <p:val>
                                            <p:strVal val="#ppt_h"/>
                                          </p:val>
                                        </p:tav>
                                      </p:tavLst>
                                    </p:anim>
                                    <p:animEffect transition="in" filter="fade">
                                      <p:cBhvr>
                                        <p:cTn id="318" dur="500"/>
                                        <p:tgtEl>
                                          <p:spTgt spid="34"/>
                                        </p:tgtEl>
                                      </p:cBhvr>
                                    </p:animEffect>
                                  </p:childTnLst>
                                  <p:subTnLst>
                                    <p:audio>
                                      <p:cMediaNode vol="100000">
                                        <p:cTn display="0" masterRel="sameClick">
                                          <p:stCondLst>
                                            <p:cond evt="begin" delay="0">
                                              <p:tn val="314"/>
                                            </p:cond>
                                          </p:stCondLst>
                                          <p:endCondLst>
                                            <p:cond evt="onStopAudio" delay="0">
                                              <p:tgtEl>
                                                <p:sldTgt/>
                                              </p:tgtEl>
                                            </p:cond>
                                          </p:endCondLst>
                                        </p:cTn>
                                        <p:tgtEl>
                                          <p:sndTgt r:embed="rId6" name="DOORBELL.WAV"/>
                                        </p:tgtEl>
                                      </p:cMediaNode>
                                    </p:audio>
                                  </p:subTnLst>
                                </p:cTn>
                              </p:par>
                            </p:childTnLst>
                          </p:cTn>
                        </p:par>
                        <p:par>
                          <p:cTn id="319" fill="hold">
                            <p:stCondLst>
                              <p:cond delay="193000"/>
                            </p:stCondLst>
                            <p:childTnLst>
                              <p:par>
                                <p:cTn id="320" presetID="50" presetClass="entr" presetSubtype="0" repeatCount="2000" decel="100000" fill="hold" nodeType="afterEffect">
                                  <p:stCondLst>
                                    <p:cond delay="0"/>
                                  </p:stCondLst>
                                  <p:childTnLst>
                                    <p:set>
                                      <p:cBhvr>
                                        <p:cTn id="321" dur="1" fill="hold">
                                          <p:stCondLst>
                                            <p:cond delay="0"/>
                                          </p:stCondLst>
                                        </p:cTn>
                                        <p:tgtEl>
                                          <p:spTgt spid="35"/>
                                        </p:tgtEl>
                                        <p:attrNameLst>
                                          <p:attrName>style.visibility</p:attrName>
                                        </p:attrNameLst>
                                      </p:cBhvr>
                                      <p:to>
                                        <p:strVal val="visible"/>
                                      </p:to>
                                    </p:set>
                                    <p:anim calcmode="lin" valueType="num">
                                      <p:cBhvr>
                                        <p:cTn id="322" dur="500" fill="hold"/>
                                        <p:tgtEl>
                                          <p:spTgt spid="35"/>
                                        </p:tgtEl>
                                        <p:attrNameLst>
                                          <p:attrName>ppt_w</p:attrName>
                                        </p:attrNameLst>
                                      </p:cBhvr>
                                      <p:tavLst>
                                        <p:tav tm="0">
                                          <p:val>
                                            <p:strVal val="#ppt_w+.3"/>
                                          </p:val>
                                        </p:tav>
                                        <p:tav tm="100000">
                                          <p:val>
                                            <p:strVal val="#ppt_w"/>
                                          </p:val>
                                        </p:tav>
                                      </p:tavLst>
                                    </p:anim>
                                    <p:anim calcmode="lin" valueType="num">
                                      <p:cBhvr>
                                        <p:cTn id="323" dur="500" fill="hold"/>
                                        <p:tgtEl>
                                          <p:spTgt spid="35"/>
                                        </p:tgtEl>
                                        <p:attrNameLst>
                                          <p:attrName>ppt_h</p:attrName>
                                        </p:attrNameLst>
                                      </p:cBhvr>
                                      <p:tavLst>
                                        <p:tav tm="0">
                                          <p:val>
                                            <p:strVal val="#ppt_h"/>
                                          </p:val>
                                        </p:tav>
                                        <p:tav tm="100000">
                                          <p:val>
                                            <p:strVal val="#ppt_h"/>
                                          </p:val>
                                        </p:tav>
                                      </p:tavLst>
                                    </p:anim>
                                    <p:animEffect transition="in" filter="fade">
                                      <p:cBhvr>
                                        <p:cTn id="324" dur="500"/>
                                        <p:tgtEl>
                                          <p:spTgt spid="35"/>
                                        </p:tgtEl>
                                      </p:cBhvr>
                                    </p:animEffect>
                                  </p:childTnLst>
                                  <p:subTnLst>
                                    <p:audio>
                                      <p:cMediaNode vol="100000">
                                        <p:cTn display="0" masterRel="sameClick">
                                          <p:stCondLst>
                                            <p:cond evt="begin" delay="0">
                                              <p:tn val="320"/>
                                            </p:cond>
                                          </p:stCondLst>
                                          <p:endCondLst>
                                            <p:cond evt="onStopAudio" delay="0">
                                              <p:tgtEl>
                                                <p:sldTgt/>
                                              </p:tgtEl>
                                            </p:cond>
                                          </p:endCondLst>
                                        </p:cTn>
                                        <p:tgtEl>
                                          <p:sndTgt r:embed="rId6" name="DOORBE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352737B-28A6-40B5-81BC-86F945700313}&quot;/&gt;&lt;isInvalidForFieldText val=&quot;0&quot;/&gt;&lt;Image&gt;&lt;filename val=&quot;C:\Users\BachKim101\Documents\My Adobe Presentations\BINH NGO DAI CAO\data\asimages\{4352737B-28A6-40B5-81BC-86F945700313}_3.png&quot;/&gt;&lt;left val=&quot;39&quot;/&gt;&lt;top val=&quot;45&quot;/&gt;&lt;width val=&quot;690&quot;/&gt;&lt;height val=&quot;65&quot;/&gt;&lt;hasText val=&quot;1&quot;/&gt;&lt;/Image&gt;&lt;/ThreeDShapeInfo&gt;"/>
</p:tagLst>
</file>

<file path=ppt/tags/tag1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HP\Documents\My Adobe Presentations\Cac mua trong nam\data\asimages\{6991CE0D-8919-44C7-92A3-8B739CE32548}_7.png&quot;/&gt;&lt;left val=&quot;444&quot;/&gt;&lt;top val=&quot;360&quot;/&gt;&lt;width val=&quot;196&quot;/&gt;&lt;height val=&quot;93&quot;/&gt;&lt;hasText val=&quot;1&quot;/&gt;&lt;/Image&gt;&lt;/ThreeDShapeInfo&gt;"/>
  <p:tag name="PRESENTER_SHAPEINFO" val="&lt;ThreeDShapeInfo&gt;&lt;uuid val=&quot;{E302F6AD-9083-4108-8DD4-3913FF1219AC}&quot;/&gt;&lt;isInvalidForFieldText val=&quot;0&quot;/&gt;&lt;Image&gt;&lt;filename val=&quot;C:\Users\HP\Documents\My Adobe Presentations\Cac mua trong nam\data\asimages\{E302F6AD-9083-4108-8DD4-3913FF1219AC}_7.png&quot;/&gt;&lt;left val=&quot;443&quot;/&gt;&lt;top val=&quot;359&quot;/&gt;&lt;width val=&quot;199&quot;/&gt;&lt;height val=&quot;95&quot;/&gt;&lt;hasText val=&quot;0&quot;/&gt;&lt;/Image&gt;&lt;/ThreeDShapeInfo&gt;"/>
  <p:tag name="PRESENTER_SHAPETEXTINFO" val="&lt;ShapeTextInfo&gt;&lt;TableIndex row=&quot;-1&quot; col=&quot;-1&quot;&gt;&lt;linesCount val=&quot;1&quot;/&gt;&lt;lineCharCount val=&quot;6&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Trang kết"/>
  <p:tag name="ISPRING_SLIDE_INDENT_LEVEL" val="0"/>
  <p:tag name="ISPRING_PRESENTER_ID" val="{C33FFEB5-A459-41C1-BD42-906817BA6AC8}"/>
  <p:tag name="ISPRING_SLIDE_ID" val="{4D386D3D-4546-48D5-A80A-DA91D7FE8615}"/>
  <p:tag name="ISPRING_PLAYER_LAYOUT_TYPE" val="Full"/>
  <p:tag name="ISPRING_SLIDE_ID_2" val="{6A9B9CA4-562E-4C83-B24E-189E29E741B7}"/>
  <p:tag name="GENSWF_ADVANCE_TIME" val="5.00"/>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quot;/&gt;&lt;isInvalidForFieldText val=&quot;0&quot;/&gt;&lt;Image&gt;&lt;filename val=&quot;C:\Users\BachKim101\Documents\My Adobe Presentations\BINH NGO DAI CAO\data\asimages\{6AB696AA-FAE5-4AA9-B8AF-FF5CEFCFBEF3}_3.png&quot;/&gt;&lt;left val=&quot;69&quot;/&gt;&lt;top val=&quot;58&quot;/&gt;&lt;width val=&quot;576&quot;/&gt;&lt;height val=&quot;39&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9&quot;/&gt;&lt;lineCharCount val=&quot;8&quot;/&gt;&lt;/TableIndex&gt;&lt;/ShapeTextInfo&gt;"/>
  <p:tag name="PRESENTER_SHAPEINFO" val="&lt;ThreeDShapeInfo&gt;&lt;uuid val=&quot;{DD717422-DD77-45E8-B608-306E7B72B0A7}&quot;/&gt;&lt;isInvalidForFieldText val=&quot;0&quot;/&gt;&lt;Image&gt;&lt;filename val=&quot;C:\Users\BachKim101\Documents\My Adobe Presentations\BINH NGO DAI CAO\data\asimages\{DD717422-DD77-45E8-B608-306E7B72B0A7}_5.png&quot;/&gt;&lt;left val=&quot;114&quot;/&gt;&lt;top val=&quot;124&quot;/&gt;&lt;width val=&quot;151&quot;/&gt;&lt;height val=&quot;82&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HP\Documents\My Adobe Presentations\Cac mua trong nam\data\asimages\{446B2D65-52F3-4BAF-A031-BE284565C709}_7.png&quot;/&gt;&lt;left val=&quot;128&quot;/&gt;&lt;top val=&quot;360&quot;/&gt;&lt;width val=&quot;196&quot;/&gt;&lt;height val=&quot;93&quot;/&gt;&lt;hasText val=&quot;1&quot;/&gt;&lt;/Image&gt;&lt;/ThreeDShapeInfo&gt;"/>
  <p:tag name="PRESENTER_SHAPEINFO" val="&lt;ThreeDShapeInfo&gt;&lt;uuid val=&quot;{300AF7E8-7905-488D-A078-A4989F78F90D}&quot;/&gt;&lt;isInvalidForFieldText val=&quot;0&quot;/&gt;&lt;Image&gt;&lt;filename val=&quot;C:\Users\HP\Documents\My Adobe Presentations\Cac mua trong nam\data\asimages\{300AF7E8-7905-488D-A078-A4989F78F90D}_7.png&quot;/&gt;&lt;left val=&quot;127&quot;/&gt;&lt;top val=&quot;359&quot;/&gt;&lt;width val=&quot;199&quot;/&gt;&lt;height val=&quot;95&quot;/&gt;&lt;hasText val=&quot;0&quot;/&gt;&lt;/Image&gt;&lt;/ThreeDShapeInfo&gt;"/>
  <p:tag name="PRESENTER_SHAPETEXTINFO" val="&lt;ShapeTextInfo&gt;&lt;TableIndex row=&quot;-1&quot; col=&quot;-1&quot;&gt;&lt;linesCount val=&quot;1&quot;/&gt;&lt;lineCharCount val=&quot;7&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HP\Documents\My Adobe Presentations\Cac mua trong nam\data\asimages\{6991CE0D-8919-44C7-92A3-8B739CE32548}_7.png&quot;/&gt;&lt;left val=&quot;444&quot;/&gt;&lt;top val=&quot;360&quot;/&gt;&lt;width val=&quot;196&quot;/&gt;&lt;height val=&quot;93&quot;/&gt;&lt;hasText val=&quot;1&quot;/&gt;&lt;/Image&gt;&lt;/ThreeDShapeInfo&gt;"/>
  <p:tag name="PRESENTER_SHAPEINFO" val="&lt;ThreeDShapeInfo&gt;&lt;uuid val=&quot;{E302F6AD-9083-4108-8DD4-3913FF1219AC}&quot;/&gt;&lt;isInvalidForFieldText val=&quot;0&quot;/&gt;&lt;Image&gt;&lt;filename val=&quot;C:\Users\HP\Documents\My Adobe Presentations\Cac mua trong nam\data\asimages\{E302F6AD-9083-4108-8DD4-3913FF1219AC}_7.png&quot;/&gt;&lt;left val=&quot;443&quot;/&gt;&lt;top val=&quot;359&quot;/&gt;&lt;width val=&quot;199&quot;/&gt;&lt;height val=&quot;95&quot;/&gt;&lt;hasText val=&quot;0&quot;/&gt;&lt;/Image&gt;&lt;/ThreeDShapeInfo&gt;"/>
  <p:tag name="PRESENTER_SHAPETEXTINFO" val="&lt;ShapeTextInfo&gt;&lt;TableIndex row=&quot;-1&quot; col=&quot;-1&quot;&gt;&lt;linesCount val=&quot;1&quot;/&gt;&lt;lineCharCount val=&quot;6&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352737B-28A6-40B5-81BC-86F945700313}&quot;/&gt;&lt;isInvalidForFieldText val=&quot;0&quot;/&gt;&lt;Image&gt;&lt;filename val=&quot;C:\Users\BachKim101\Documents\My Adobe Presentations\BINH NGO DAI CAO\data\asimages\{4352737B-28A6-40B5-81BC-86F945700313}_3.png&quot;/&gt;&lt;left val=&quot;39&quot;/&gt;&lt;top val=&quot;45&quot;/&gt;&lt;width val=&quot;690&quot;/&gt;&lt;height val=&quot;65&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quot;/&gt;&lt;isInvalidForFieldText val=&quot;0&quot;/&gt;&lt;Image&gt;&lt;filename val=&quot;C:\Users\BachKim101\Documents\My Adobe Presentations\BINH NGO DAI CAO\data\asimages\{6AB696AA-FAE5-4AA9-B8AF-FF5CEFCFBEF3}_3.png&quot;/&gt;&lt;left val=&quot;69&quot;/&gt;&lt;top val=&quot;58&quot;/&gt;&lt;width val=&quot;576&quot;/&gt;&lt;height val=&quot;39&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9&quot;/&gt;&lt;lineCharCount val=&quot;8&quot;/&gt;&lt;/TableIndex&gt;&lt;/ShapeTextInfo&gt;"/>
  <p:tag name="PRESENTER_SHAPEINFO" val="&lt;ThreeDShapeInfo&gt;&lt;uuid val=&quot;{DD717422-DD77-45E8-B608-306E7B72B0A7}&quot;/&gt;&lt;isInvalidForFieldText val=&quot;0&quot;/&gt;&lt;Image&gt;&lt;filename val=&quot;C:\Users\BachKim101\Documents\My Adobe Presentations\BINH NGO DAI CAO\data\asimages\{DD717422-DD77-45E8-B608-306E7B72B0A7}_5.png&quot;/&gt;&lt;left val=&quot;114&quot;/&gt;&lt;top val=&quot;124&quot;/&gt;&lt;width val=&quot;151&quot;/&gt;&lt;height val=&quot;82&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HP\Documents\My Adobe Presentations\Cac mua trong nam\data\asimages\{446B2D65-52F3-4BAF-A031-BE284565C709}_7.png&quot;/&gt;&lt;left val=&quot;128&quot;/&gt;&lt;top val=&quot;360&quot;/&gt;&lt;width val=&quot;196&quot;/&gt;&lt;height val=&quot;93&quot;/&gt;&lt;hasText val=&quot;1&quot;/&gt;&lt;/Image&gt;&lt;/ThreeDShapeInfo&gt;"/>
  <p:tag name="PRESENTER_SHAPEINFO" val="&lt;ThreeDShapeInfo&gt;&lt;uuid val=&quot;{300AF7E8-7905-488D-A078-A4989F78F90D}&quot;/&gt;&lt;isInvalidForFieldText val=&quot;0&quot;/&gt;&lt;Image&gt;&lt;filename val=&quot;C:\Users\HP\Documents\My Adobe Presentations\Cac mua trong nam\data\asimages\{300AF7E8-7905-488D-A078-A4989F78F90D}_7.png&quot;/&gt;&lt;left val=&quot;127&quot;/&gt;&lt;top val=&quot;359&quot;/&gt;&lt;width val=&quot;199&quot;/&gt;&lt;height val=&quot;95&quot;/&gt;&lt;hasText val=&quot;0&quot;/&gt;&lt;/Image&gt;&lt;/ThreeDShapeInfo&gt;"/>
  <p:tag name="PRESENTER_SHAPETEXTINFO" val="&lt;ShapeTextInfo&gt;&lt;TableIndex row=&quot;-1&quot; col=&quot;-1&quot;&gt;&lt;linesCount val=&quot;1&quot;/&gt;&lt;lineCharCount val=&quot;7&quot;/&gt;&lt;/TableIndex&gt;&lt;/ShapeText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3585</TotalTime>
  <Words>372</Words>
  <Application>Microsoft Office PowerPoint</Application>
  <PresentationFormat>On-screen Show (16:10)</PresentationFormat>
  <Paragraphs>94</Paragraphs>
  <Slides>14</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Calibri</vt:lpstr>
      <vt:lpstr>宋体</vt:lpstr>
      <vt:lpstr>Times New Roman</vt:lpstr>
      <vt:lpstr>.VnTifani Heavy</vt:lpstr>
      <vt:lpstr>.VnAvant</vt:lpstr>
      <vt:lpstr>Arial Black</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张 晓芳</dc:creator>
  <cp:lastModifiedBy>Admin</cp:lastModifiedBy>
  <cp:revision>288</cp:revision>
  <dcterms:created xsi:type="dcterms:W3CDTF">2020-02-10T09:35:50Z</dcterms:created>
  <dcterms:modified xsi:type="dcterms:W3CDTF">2020-10-01T08:24:10Z</dcterms:modified>
</cp:coreProperties>
</file>