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256" r:id="rId3"/>
    <p:sldId id="365" r:id="rId4"/>
    <p:sldId id="394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24" r:id="rId14"/>
    <p:sldId id="418" r:id="rId15"/>
    <p:sldId id="426" r:id="rId16"/>
    <p:sldId id="427" r:id="rId17"/>
    <p:sldId id="428" r:id="rId18"/>
    <p:sldId id="430" r:id="rId19"/>
    <p:sldId id="429" r:id="rId20"/>
    <p:sldId id="432" r:id="rId21"/>
    <p:sldId id="350" r:id="rId22"/>
  </p:sldIdLst>
  <p:sldSz cx="9144000" cy="5715000" type="screen16x10"/>
  <p:notesSz cx="6858000" cy="9144000"/>
  <p:embeddedFontLst>
    <p:embeddedFont>
      <p:font typeface="Tahoma" pitchFamily="34" charset="0"/>
      <p:regular r:id="rId24"/>
      <p:bold r:id="rId25"/>
    </p:embeddedFont>
    <p:embeddedFont>
      <p:font typeface="Arial Black" pitchFamily="34" charset="0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.VnTifani Heavy" pitchFamily="34" charset="0"/>
      <p:regular r:id="rId32"/>
    </p:embeddedFont>
    <p:embeddedFont>
      <p:font typeface=".VnAvant" pitchFamily="34" charset="0"/>
      <p:regular r:id="rId33"/>
      <p:bold r:id="rId34"/>
      <p:italic r:id="rId35"/>
    </p:embeddedFont>
    <p:embeddedFont>
      <p:font typeface="VNI-Thufap2" pitchFamily="2" charset="0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0.jpg"/><Relationship Id="rId7" Type="http://schemas.openxmlformats.org/officeDocument/2006/relationships/audio" Target="../media/audio4.wav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tags" Target="../tags/tag8.xml"/><Relationship Id="rId16" Type="http://schemas.openxmlformats.org/officeDocument/2006/relationships/image" Target="../media/image25.gif"/><Relationship Id="rId20" Type="http://schemas.openxmlformats.org/officeDocument/2006/relationships/image" Target="../media/image29.png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24.gif"/><Relationship Id="rId10" Type="http://schemas.openxmlformats.org/officeDocument/2006/relationships/audio" Target="../media/audio6.wav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1.jpg"/><Relationship Id="rId7" Type="http://schemas.openxmlformats.org/officeDocument/2006/relationships/audio" Target="../media/audio4.wav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image" Target="../media/image25.gif"/><Relationship Id="rId20" Type="http://schemas.openxmlformats.org/officeDocument/2006/relationships/image" Target="../media/image29.png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24.gif"/><Relationship Id="rId10" Type="http://schemas.openxmlformats.org/officeDocument/2006/relationships/audio" Target="../media/audio6.wav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2.jpg"/><Relationship Id="rId7" Type="http://schemas.openxmlformats.org/officeDocument/2006/relationships/audio" Target="../media/audio4.wav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tags" Target="../tags/tag12.xml"/><Relationship Id="rId16" Type="http://schemas.openxmlformats.org/officeDocument/2006/relationships/image" Target="../media/image25.gif"/><Relationship Id="rId20" Type="http://schemas.openxmlformats.org/officeDocument/2006/relationships/image" Target="../media/image29.png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24.gif"/><Relationship Id="rId10" Type="http://schemas.openxmlformats.org/officeDocument/2006/relationships/audio" Target="../media/audio6.wav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gif"/><Relationship Id="rId12" Type="http://schemas.openxmlformats.org/officeDocument/2006/relationships/image" Target="../media/image4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gif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52.png"/><Relationship Id="rId18" Type="http://schemas.openxmlformats.org/officeDocument/2006/relationships/image" Target="../media/image55.jpg"/><Relationship Id="rId3" Type="http://schemas.openxmlformats.org/officeDocument/2006/relationships/audio" Target="../media/audio8.wav"/><Relationship Id="rId7" Type="http://schemas.openxmlformats.org/officeDocument/2006/relationships/image" Target="../media/image48.gif"/><Relationship Id="rId12" Type="http://schemas.openxmlformats.org/officeDocument/2006/relationships/image" Target="../media/image51.gif"/><Relationship Id="rId17" Type="http://schemas.openxmlformats.org/officeDocument/2006/relationships/image" Target="../media/image54.jpeg"/><Relationship Id="rId2" Type="http://schemas.openxmlformats.org/officeDocument/2006/relationships/audio" Target="../media/audio7.wav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0.gif"/><Relationship Id="rId5" Type="http://schemas.openxmlformats.org/officeDocument/2006/relationships/image" Target="../media/image47.jpeg"/><Relationship Id="rId15" Type="http://schemas.openxmlformats.org/officeDocument/2006/relationships/image" Target="../media/image41.png"/><Relationship Id="rId10" Type="http://schemas.openxmlformats.org/officeDocument/2006/relationships/image" Target="../media/image49.gif"/><Relationship Id="rId4" Type="http://schemas.openxmlformats.org/officeDocument/2006/relationships/audio" Target="../media/audio9.wav"/><Relationship Id="rId9" Type="http://schemas.openxmlformats.org/officeDocument/2006/relationships/image" Target="../media/image37.gif"/><Relationship Id="rId1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2.png"/><Relationship Id="rId3" Type="http://schemas.openxmlformats.org/officeDocument/2006/relationships/audio" Target="../media/audio8.wav"/><Relationship Id="rId7" Type="http://schemas.openxmlformats.org/officeDocument/2006/relationships/image" Target="../media/image48.gif"/><Relationship Id="rId12" Type="http://schemas.openxmlformats.org/officeDocument/2006/relationships/image" Target="../media/image50.gif"/><Relationship Id="rId17" Type="http://schemas.openxmlformats.org/officeDocument/2006/relationships/image" Target="../media/image55.jpg"/><Relationship Id="rId2" Type="http://schemas.openxmlformats.org/officeDocument/2006/relationships/audio" Target="../media/audio7.wav"/><Relationship Id="rId16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9.gif"/><Relationship Id="rId5" Type="http://schemas.openxmlformats.org/officeDocument/2006/relationships/image" Target="../media/image54.jpeg"/><Relationship Id="rId15" Type="http://schemas.openxmlformats.org/officeDocument/2006/relationships/image" Target="../media/image41.png"/><Relationship Id="rId10" Type="http://schemas.openxmlformats.org/officeDocument/2006/relationships/image" Target="../media/image37.gif"/><Relationship Id="rId4" Type="http://schemas.openxmlformats.org/officeDocument/2006/relationships/audio" Target="../media/audio9.wav"/><Relationship Id="rId9" Type="http://schemas.openxmlformats.org/officeDocument/2006/relationships/image" Target="../media/image38.gif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51.gif"/><Relationship Id="rId18" Type="http://schemas.openxmlformats.org/officeDocument/2006/relationships/image" Target="../media/image55.jpg"/><Relationship Id="rId3" Type="http://schemas.openxmlformats.org/officeDocument/2006/relationships/audio" Target="../media/audio10.wav"/><Relationship Id="rId7" Type="http://schemas.microsoft.com/office/2007/relationships/hdphoto" Target="../media/hdphoto3.wdp"/><Relationship Id="rId12" Type="http://schemas.openxmlformats.org/officeDocument/2006/relationships/image" Target="../media/image50.gif"/><Relationship Id="rId17" Type="http://schemas.openxmlformats.org/officeDocument/2006/relationships/image" Target="../media/image57.gif"/><Relationship Id="rId2" Type="http://schemas.openxmlformats.org/officeDocument/2006/relationships/audio" Target="../media/audio7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49.gif"/><Relationship Id="rId5" Type="http://schemas.openxmlformats.org/officeDocument/2006/relationships/audio" Target="../media/audio9.wav"/><Relationship Id="rId15" Type="http://schemas.microsoft.com/office/2007/relationships/hdphoto" Target="../media/hdphoto4.wdp"/><Relationship Id="rId10" Type="http://schemas.openxmlformats.org/officeDocument/2006/relationships/image" Target="../media/image37.gif"/><Relationship Id="rId4" Type="http://schemas.openxmlformats.org/officeDocument/2006/relationships/audio" Target="../media/audio8.wav"/><Relationship Id="rId9" Type="http://schemas.openxmlformats.org/officeDocument/2006/relationships/image" Target="../media/image38.gif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52.png"/><Relationship Id="rId18" Type="http://schemas.openxmlformats.org/officeDocument/2006/relationships/image" Target="../media/image55.jpg"/><Relationship Id="rId3" Type="http://schemas.openxmlformats.org/officeDocument/2006/relationships/audio" Target="../media/audio8.wav"/><Relationship Id="rId7" Type="http://schemas.openxmlformats.org/officeDocument/2006/relationships/image" Target="../media/image48.gif"/><Relationship Id="rId12" Type="http://schemas.openxmlformats.org/officeDocument/2006/relationships/image" Target="../media/image51.gif"/><Relationship Id="rId17" Type="http://schemas.openxmlformats.org/officeDocument/2006/relationships/image" Target="../media/image54.jpeg"/><Relationship Id="rId2" Type="http://schemas.openxmlformats.org/officeDocument/2006/relationships/audio" Target="../media/audio7.wav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0.gif"/><Relationship Id="rId5" Type="http://schemas.openxmlformats.org/officeDocument/2006/relationships/image" Target="../media/image47.jpeg"/><Relationship Id="rId15" Type="http://schemas.openxmlformats.org/officeDocument/2006/relationships/image" Target="../media/image41.png"/><Relationship Id="rId10" Type="http://schemas.openxmlformats.org/officeDocument/2006/relationships/image" Target="../media/image49.gif"/><Relationship Id="rId4" Type="http://schemas.openxmlformats.org/officeDocument/2006/relationships/audio" Target="../media/audio9.wav"/><Relationship Id="rId9" Type="http://schemas.openxmlformats.org/officeDocument/2006/relationships/image" Target="../media/image37.gif"/><Relationship Id="rId1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.wmf"/><Relationship Id="rId5" Type="http://schemas.openxmlformats.org/officeDocument/2006/relationships/image" Target="../media/image58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3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64" y="1619250"/>
            <a:ext cx="4877612" cy="21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a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tẩy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9" y="1728035"/>
            <a:ext cx="4530271" cy="19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b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ghim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024905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21317" y="4692569"/>
            <a:ext cx="2030524" cy="473067"/>
          </a:xfrm>
          <a:prstGeom prst="bevel">
            <a:avLst/>
          </a:prstGeom>
          <a:solidFill>
            <a:srgbClr val="7030A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92" y="1515607"/>
            <a:ext cx="60674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09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371" y="2856958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3" b="40174"/>
          <a:stretch/>
        </p:blipFill>
        <p:spPr bwMode="auto">
          <a:xfrm>
            <a:off x="2672672" y="1797505"/>
            <a:ext cx="5318110" cy="17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0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  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 C 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B       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AD                    AB                        BC                      CD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00" y="1096432"/>
            <a:ext cx="5714300" cy="19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671457"/>
            <a:chOff x="-1" y="0"/>
            <a:chExt cx="9144001" cy="5671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67145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67" y="5050972"/>
              <a:ext cx="1592489" cy="36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38634" y="1132111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52</a:t>
            </a:r>
            <a:endParaRPr lang="en-US" sz="6600" b="1" dirty="0" smtClean="0">
              <a:solidFill>
                <a:schemeClr val="bg1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ĐO ĐỘ DÀI</a:t>
            </a:r>
            <a:endParaRPr lang="en-US" sz="66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  B  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59" y="972972"/>
            <a:ext cx="5878163" cy="20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" y="651332"/>
            <a:ext cx="8924925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4248111"/>
            <a:ext cx="14668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60" y="3162717"/>
            <a:ext cx="2136104" cy="2295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4" y="3986854"/>
            <a:ext cx="1714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1" y="1491471"/>
            <a:ext cx="4694005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vi-VN" sz="2400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400" dirty="0" smtClean="0">
                <a:solidFill>
                  <a:schemeClr val="bg1"/>
                </a:solidFill>
              </a:rPr>
              <a:t>em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/>
              <a:t>Đo bàn học bằng gang tay, đo chiều dài lớp học bằng bước chân, đo chiều dài bảng lớp </a:t>
            </a:r>
            <a:r>
              <a:rPr lang="en-US" sz="2400" dirty="0" smtClean="0"/>
              <a:t>b</a:t>
            </a:r>
            <a:r>
              <a:rPr lang="vi-VN" sz="2400" dirty="0" smtClean="0"/>
              <a:t>ằng </a:t>
            </a:r>
            <a:r>
              <a:rPr lang="vi-VN" sz="2400" dirty="0"/>
              <a:t>sải tay, đo ghế ngồi của em bằng que tính</a:t>
            </a:r>
            <a:r>
              <a:rPr lang="vi-VN" sz="2400" dirty="0" smtClean="0"/>
              <a:t>.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7732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Đại diện một số nhóm báo cáo kết quả đo trước </a:t>
            </a:r>
            <a:r>
              <a:rPr lang="vi-VN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985659" y="1872239"/>
            <a:ext cx="3980543" cy="1826207"/>
            <a:chOff x="2588639" y="1733742"/>
            <a:chExt cx="5317454" cy="229507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639" y="2796229"/>
              <a:ext cx="1466850" cy="11906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489" y="1733742"/>
              <a:ext cx="2136104" cy="229507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593" y="2732544"/>
              <a:ext cx="1714500" cy="120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8004" y="112829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11138" y="1694671"/>
            <a:ext cx="8685435" cy="21951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 khi </a:t>
            </a:r>
            <a:r>
              <a:rPr lang="vi-V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sát tranh vẽ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nói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với bạn về hoạt động của các bạn trong tranh.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Nói kết quả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424" y="169030"/>
            <a:ext cx="437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-14514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1332"/>
            <a:ext cx="30194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4" y="665032"/>
            <a:ext cx="5143500" cy="1952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3" y="2859052"/>
            <a:ext cx="2736780" cy="2336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92" y="2890278"/>
            <a:ext cx="2419350" cy="2305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045" y="2463768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2448" y="2544107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chân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153" y="519532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sải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318" y="5195155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3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28" y="2212662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417</Words>
  <Application>Microsoft Office PowerPoint</Application>
  <PresentationFormat>On-screen Show (16:10)</PresentationFormat>
  <Paragraphs>111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Tahoma</vt:lpstr>
      <vt:lpstr>Arial Black</vt:lpstr>
      <vt:lpstr>Calibri</vt:lpstr>
      <vt:lpstr>宋体</vt:lpstr>
      <vt:lpstr>.VnTifani Heavy</vt:lpstr>
      <vt:lpstr>.VnAvant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282</cp:revision>
  <dcterms:created xsi:type="dcterms:W3CDTF">2020-02-10T09:35:50Z</dcterms:created>
  <dcterms:modified xsi:type="dcterms:W3CDTF">2020-10-01T04:28:15Z</dcterms:modified>
</cp:coreProperties>
</file>