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5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6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7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8.xml" ContentType="application/vnd.openxmlformats-officedocument.presentationml.notesSlide+xml"/>
  <Override PartName="/ppt/tags/tag53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7"/>
  </p:notesMasterIdLst>
  <p:sldIdLst>
    <p:sldId id="280" r:id="rId2"/>
    <p:sldId id="256" r:id="rId3"/>
    <p:sldId id="373" r:id="rId4"/>
    <p:sldId id="417" r:id="rId5"/>
    <p:sldId id="427" r:id="rId6"/>
    <p:sldId id="428" r:id="rId7"/>
    <p:sldId id="429" r:id="rId8"/>
    <p:sldId id="430" r:id="rId9"/>
    <p:sldId id="431" r:id="rId10"/>
    <p:sldId id="432" r:id="rId11"/>
    <p:sldId id="424" r:id="rId12"/>
    <p:sldId id="433" r:id="rId13"/>
    <p:sldId id="434" r:id="rId14"/>
    <p:sldId id="435" r:id="rId15"/>
    <p:sldId id="350" r:id="rId16"/>
  </p:sldIdLst>
  <p:sldSz cx="9144000" cy="5715000" type="screen16x10"/>
  <p:notesSz cx="6858000" cy="9144000"/>
  <p:embeddedFontLst>
    <p:embeddedFont>
      <p:font typeface="Tahoma" pitchFamily="34" charset="0"/>
      <p:regular r:id="rId18"/>
      <p:bold r:id="rId19"/>
    </p:embeddedFont>
    <p:embeddedFont>
      <p:font typeface="Arial Black" pitchFamily="34" charset="0"/>
      <p:bold r:id="rId20"/>
    </p:embeddedFont>
    <p:embeddedFont>
      <p:font typeface=".VnAvant" pitchFamily="34" charset="0"/>
      <p:regular r:id="rId21"/>
      <p:bold r:id="rId22"/>
      <p:italic r:id="rId23"/>
    </p:embeddedFon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宋体" pitchFamily="2" charset="-122"/>
      <p:regular r:id="rId28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CC"/>
    <a:srgbClr val="006600"/>
    <a:srgbClr val="FF33CC"/>
    <a:srgbClr val="00CCFF"/>
    <a:srgbClr val="CC99FF"/>
    <a:srgbClr val="99CC00"/>
    <a:srgbClr val="CCFF66"/>
    <a:srgbClr val="FF9999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074" y="-31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5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6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7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01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11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13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14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2020/9/30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audio" Target="../media/audio2.wav"/><Relationship Id="rId18" Type="http://schemas.openxmlformats.org/officeDocument/2006/relationships/hyperlink" Target="../My%20Documents/SONG/ATGT%20(khoi7)/vong3(khoi7).ppt" TargetMode="External"/><Relationship Id="rId26" Type="http://schemas.openxmlformats.org/officeDocument/2006/relationships/image" Target="../media/image16.gif"/><Relationship Id="rId3" Type="http://schemas.openxmlformats.org/officeDocument/2006/relationships/tags" Target="../tags/tag19.xml"/><Relationship Id="rId21" Type="http://schemas.openxmlformats.org/officeDocument/2006/relationships/image" Target="../media/image11.gif"/><Relationship Id="rId7" Type="http://schemas.openxmlformats.org/officeDocument/2006/relationships/tags" Target="../tags/tag23.xml"/><Relationship Id="rId12" Type="http://schemas.openxmlformats.org/officeDocument/2006/relationships/audio" Target="../media/audio1.wav"/><Relationship Id="rId17" Type="http://schemas.openxmlformats.org/officeDocument/2006/relationships/audio" Target="../media/audio6.wav"/><Relationship Id="rId25" Type="http://schemas.openxmlformats.org/officeDocument/2006/relationships/image" Target="../media/image15.gif"/><Relationship Id="rId2" Type="http://schemas.openxmlformats.org/officeDocument/2006/relationships/tags" Target="../tags/tag18.xml"/><Relationship Id="rId16" Type="http://schemas.openxmlformats.org/officeDocument/2006/relationships/audio" Target="../media/audio5.wav"/><Relationship Id="rId20" Type="http://schemas.openxmlformats.org/officeDocument/2006/relationships/image" Target="../media/image10.gif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notesSlide" Target="../notesSlides/notesSlide5.xml"/><Relationship Id="rId24" Type="http://schemas.openxmlformats.org/officeDocument/2006/relationships/image" Target="../media/image14.gif"/><Relationship Id="rId5" Type="http://schemas.openxmlformats.org/officeDocument/2006/relationships/tags" Target="../tags/tag21.xml"/><Relationship Id="rId15" Type="http://schemas.openxmlformats.org/officeDocument/2006/relationships/audio" Target="../media/audio4.wav"/><Relationship Id="rId23" Type="http://schemas.openxmlformats.org/officeDocument/2006/relationships/image" Target="../media/image13.gif"/><Relationship Id="rId28" Type="http://schemas.openxmlformats.org/officeDocument/2006/relationships/image" Target="../media/image26.png"/><Relationship Id="rId10" Type="http://schemas.openxmlformats.org/officeDocument/2006/relationships/slideLayout" Target="../slideLayouts/slideLayout1.xml"/><Relationship Id="rId19" Type="http://schemas.openxmlformats.org/officeDocument/2006/relationships/image" Target="../media/image9.gif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audio" Target="../media/audio3.wav"/><Relationship Id="rId22" Type="http://schemas.openxmlformats.org/officeDocument/2006/relationships/image" Target="../media/image12.gif"/><Relationship Id="rId27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audio" Target="../media/audio2.wav"/><Relationship Id="rId18" Type="http://schemas.openxmlformats.org/officeDocument/2006/relationships/hyperlink" Target="../My%20Documents/SONG/ATGT%20(khoi7)/vong3(khoi7).ppt" TargetMode="External"/><Relationship Id="rId26" Type="http://schemas.openxmlformats.org/officeDocument/2006/relationships/image" Target="../media/image16.gif"/><Relationship Id="rId3" Type="http://schemas.openxmlformats.org/officeDocument/2006/relationships/tags" Target="../tags/tag28.xml"/><Relationship Id="rId21" Type="http://schemas.openxmlformats.org/officeDocument/2006/relationships/image" Target="../media/image11.gif"/><Relationship Id="rId7" Type="http://schemas.openxmlformats.org/officeDocument/2006/relationships/tags" Target="../tags/tag32.xml"/><Relationship Id="rId12" Type="http://schemas.openxmlformats.org/officeDocument/2006/relationships/audio" Target="../media/audio1.wav"/><Relationship Id="rId17" Type="http://schemas.openxmlformats.org/officeDocument/2006/relationships/audio" Target="../media/audio6.wav"/><Relationship Id="rId25" Type="http://schemas.openxmlformats.org/officeDocument/2006/relationships/image" Target="../media/image15.gif"/><Relationship Id="rId2" Type="http://schemas.openxmlformats.org/officeDocument/2006/relationships/tags" Target="../tags/tag27.xml"/><Relationship Id="rId16" Type="http://schemas.openxmlformats.org/officeDocument/2006/relationships/audio" Target="../media/audio5.wav"/><Relationship Id="rId20" Type="http://schemas.openxmlformats.org/officeDocument/2006/relationships/image" Target="../media/image10.gif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notesSlide" Target="../notesSlides/notesSlide6.xml"/><Relationship Id="rId24" Type="http://schemas.openxmlformats.org/officeDocument/2006/relationships/image" Target="../media/image14.gif"/><Relationship Id="rId5" Type="http://schemas.openxmlformats.org/officeDocument/2006/relationships/tags" Target="../tags/tag30.xml"/><Relationship Id="rId15" Type="http://schemas.openxmlformats.org/officeDocument/2006/relationships/audio" Target="../media/audio4.wav"/><Relationship Id="rId23" Type="http://schemas.openxmlformats.org/officeDocument/2006/relationships/image" Target="../media/image13.gif"/><Relationship Id="rId28" Type="http://schemas.openxmlformats.org/officeDocument/2006/relationships/image" Target="../media/image26.png"/><Relationship Id="rId10" Type="http://schemas.openxmlformats.org/officeDocument/2006/relationships/slideLayout" Target="../slideLayouts/slideLayout1.xml"/><Relationship Id="rId19" Type="http://schemas.openxmlformats.org/officeDocument/2006/relationships/image" Target="../media/image9.gif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audio" Target="../media/audio3.wav"/><Relationship Id="rId22" Type="http://schemas.openxmlformats.org/officeDocument/2006/relationships/image" Target="../media/image12.gif"/><Relationship Id="rId27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audio" Target="../media/audio2.wav"/><Relationship Id="rId18" Type="http://schemas.openxmlformats.org/officeDocument/2006/relationships/hyperlink" Target="../My%20Documents/SONG/ATGT%20(khoi7)/vong3(khoi7).ppt" TargetMode="External"/><Relationship Id="rId26" Type="http://schemas.openxmlformats.org/officeDocument/2006/relationships/image" Target="../media/image16.gif"/><Relationship Id="rId3" Type="http://schemas.openxmlformats.org/officeDocument/2006/relationships/tags" Target="../tags/tag37.xml"/><Relationship Id="rId21" Type="http://schemas.openxmlformats.org/officeDocument/2006/relationships/image" Target="../media/image11.gif"/><Relationship Id="rId7" Type="http://schemas.openxmlformats.org/officeDocument/2006/relationships/tags" Target="../tags/tag41.xml"/><Relationship Id="rId12" Type="http://schemas.openxmlformats.org/officeDocument/2006/relationships/audio" Target="../media/audio1.wav"/><Relationship Id="rId17" Type="http://schemas.openxmlformats.org/officeDocument/2006/relationships/audio" Target="../media/audio6.wav"/><Relationship Id="rId25" Type="http://schemas.openxmlformats.org/officeDocument/2006/relationships/image" Target="../media/image15.gif"/><Relationship Id="rId2" Type="http://schemas.openxmlformats.org/officeDocument/2006/relationships/tags" Target="../tags/tag36.xml"/><Relationship Id="rId16" Type="http://schemas.openxmlformats.org/officeDocument/2006/relationships/audio" Target="../media/audio5.wav"/><Relationship Id="rId20" Type="http://schemas.openxmlformats.org/officeDocument/2006/relationships/image" Target="../media/image10.gif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notesSlide" Target="../notesSlides/notesSlide7.xml"/><Relationship Id="rId24" Type="http://schemas.openxmlformats.org/officeDocument/2006/relationships/image" Target="../media/image14.gif"/><Relationship Id="rId5" Type="http://schemas.openxmlformats.org/officeDocument/2006/relationships/tags" Target="../tags/tag39.xml"/><Relationship Id="rId15" Type="http://schemas.openxmlformats.org/officeDocument/2006/relationships/audio" Target="../media/audio4.wav"/><Relationship Id="rId23" Type="http://schemas.openxmlformats.org/officeDocument/2006/relationships/image" Target="../media/image13.gif"/><Relationship Id="rId28" Type="http://schemas.openxmlformats.org/officeDocument/2006/relationships/image" Target="../media/image26.png"/><Relationship Id="rId10" Type="http://schemas.openxmlformats.org/officeDocument/2006/relationships/slideLayout" Target="../slideLayouts/slideLayout1.xml"/><Relationship Id="rId19" Type="http://schemas.openxmlformats.org/officeDocument/2006/relationships/image" Target="../media/image9.gif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audio" Target="../media/audio3.wav"/><Relationship Id="rId22" Type="http://schemas.openxmlformats.org/officeDocument/2006/relationships/image" Target="../media/image12.gif"/><Relationship Id="rId27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audio" Target="../media/audio2.wav"/><Relationship Id="rId18" Type="http://schemas.openxmlformats.org/officeDocument/2006/relationships/hyperlink" Target="../My%20Documents/SONG/ATGT%20(khoi7)/vong3(khoi7).ppt" TargetMode="External"/><Relationship Id="rId26" Type="http://schemas.openxmlformats.org/officeDocument/2006/relationships/image" Target="../media/image16.gif"/><Relationship Id="rId3" Type="http://schemas.openxmlformats.org/officeDocument/2006/relationships/tags" Target="../tags/tag46.xml"/><Relationship Id="rId21" Type="http://schemas.openxmlformats.org/officeDocument/2006/relationships/image" Target="../media/image11.gif"/><Relationship Id="rId7" Type="http://schemas.openxmlformats.org/officeDocument/2006/relationships/tags" Target="../tags/tag50.xml"/><Relationship Id="rId12" Type="http://schemas.openxmlformats.org/officeDocument/2006/relationships/audio" Target="../media/audio1.wav"/><Relationship Id="rId17" Type="http://schemas.openxmlformats.org/officeDocument/2006/relationships/audio" Target="../media/audio6.wav"/><Relationship Id="rId25" Type="http://schemas.openxmlformats.org/officeDocument/2006/relationships/image" Target="../media/image15.gif"/><Relationship Id="rId2" Type="http://schemas.openxmlformats.org/officeDocument/2006/relationships/tags" Target="../tags/tag45.xml"/><Relationship Id="rId16" Type="http://schemas.openxmlformats.org/officeDocument/2006/relationships/audio" Target="../media/audio5.wav"/><Relationship Id="rId20" Type="http://schemas.openxmlformats.org/officeDocument/2006/relationships/image" Target="../media/image10.gif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notesSlide" Target="../notesSlides/notesSlide8.xml"/><Relationship Id="rId24" Type="http://schemas.openxmlformats.org/officeDocument/2006/relationships/image" Target="../media/image14.gif"/><Relationship Id="rId5" Type="http://schemas.openxmlformats.org/officeDocument/2006/relationships/tags" Target="../tags/tag48.xml"/><Relationship Id="rId15" Type="http://schemas.openxmlformats.org/officeDocument/2006/relationships/audio" Target="../media/audio4.wav"/><Relationship Id="rId23" Type="http://schemas.openxmlformats.org/officeDocument/2006/relationships/image" Target="../media/image13.gif"/><Relationship Id="rId28" Type="http://schemas.openxmlformats.org/officeDocument/2006/relationships/image" Target="../media/image26.png"/><Relationship Id="rId10" Type="http://schemas.openxmlformats.org/officeDocument/2006/relationships/slideLayout" Target="../slideLayouts/slideLayout1.xml"/><Relationship Id="rId19" Type="http://schemas.openxmlformats.org/officeDocument/2006/relationships/image" Target="../media/image9.gif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audio" Target="../media/audio3.wav"/><Relationship Id="rId22" Type="http://schemas.openxmlformats.org/officeDocument/2006/relationships/image" Target="../media/image12.gif"/><Relationship Id="rId27" Type="http://schemas.openxmlformats.org/officeDocument/2006/relationships/image" Target="../media/image1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3.xml"/><Relationship Id="rId6" Type="http://schemas.openxmlformats.org/officeDocument/2006/relationships/image" Target="../media/image2.wmf"/><Relationship Id="rId5" Type="http://schemas.openxmlformats.org/officeDocument/2006/relationships/image" Target="../media/image27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audio" Target="../media/audio3.wav"/><Relationship Id="rId18" Type="http://schemas.openxmlformats.org/officeDocument/2006/relationships/image" Target="../media/image9.gif"/><Relationship Id="rId26" Type="http://schemas.openxmlformats.org/officeDocument/2006/relationships/image" Target="../media/image17.gif"/><Relationship Id="rId3" Type="http://schemas.openxmlformats.org/officeDocument/2006/relationships/tags" Target="../tags/tag3.xml"/><Relationship Id="rId21" Type="http://schemas.openxmlformats.org/officeDocument/2006/relationships/image" Target="../media/image12.gif"/><Relationship Id="rId7" Type="http://schemas.openxmlformats.org/officeDocument/2006/relationships/tags" Target="../tags/tag7.xml"/><Relationship Id="rId12" Type="http://schemas.openxmlformats.org/officeDocument/2006/relationships/audio" Target="../media/audio2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16.gif"/><Relationship Id="rId2" Type="http://schemas.openxmlformats.org/officeDocument/2006/relationships/tags" Target="../tags/tag2.xml"/><Relationship Id="rId16" Type="http://schemas.openxmlformats.org/officeDocument/2006/relationships/audio" Target="../media/audio6.wav"/><Relationship Id="rId20" Type="http://schemas.openxmlformats.org/officeDocument/2006/relationships/image" Target="../media/image11.gif"/><Relationship Id="rId29" Type="http://schemas.openxmlformats.org/officeDocument/2006/relationships/image" Target="../media/image20.jp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audio" Target="../media/audio1.wav"/><Relationship Id="rId24" Type="http://schemas.openxmlformats.org/officeDocument/2006/relationships/image" Target="../media/image15.gif"/><Relationship Id="rId5" Type="http://schemas.openxmlformats.org/officeDocument/2006/relationships/tags" Target="../tags/tag5.xml"/><Relationship Id="rId15" Type="http://schemas.openxmlformats.org/officeDocument/2006/relationships/audio" Target="../media/audio5.wav"/><Relationship Id="rId23" Type="http://schemas.openxmlformats.org/officeDocument/2006/relationships/image" Target="../media/image14.gif"/><Relationship Id="rId28" Type="http://schemas.openxmlformats.org/officeDocument/2006/relationships/image" Target="../media/image19.jpg"/><Relationship Id="rId10" Type="http://schemas.openxmlformats.org/officeDocument/2006/relationships/notesSlide" Target="../notesSlides/notesSlide1.xml"/><Relationship Id="rId19" Type="http://schemas.openxmlformats.org/officeDocument/2006/relationships/image" Target="../media/image10.gif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4.wav"/><Relationship Id="rId22" Type="http://schemas.openxmlformats.org/officeDocument/2006/relationships/image" Target="../media/image13.gif"/><Relationship Id="rId27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audio" Target="../media/audio3.wav"/><Relationship Id="rId18" Type="http://schemas.openxmlformats.org/officeDocument/2006/relationships/image" Target="../media/image9.gif"/><Relationship Id="rId26" Type="http://schemas.openxmlformats.org/officeDocument/2006/relationships/image" Target="../media/image17.gif"/><Relationship Id="rId3" Type="http://schemas.openxmlformats.org/officeDocument/2006/relationships/tags" Target="../tags/tag11.xml"/><Relationship Id="rId21" Type="http://schemas.openxmlformats.org/officeDocument/2006/relationships/image" Target="../media/image12.gif"/><Relationship Id="rId7" Type="http://schemas.openxmlformats.org/officeDocument/2006/relationships/tags" Target="../tags/tag15.xml"/><Relationship Id="rId12" Type="http://schemas.openxmlformats.org/officeDocument/2006/relationships/audio" Target="../media/audio2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16.gif"/><Relationship Id="rId2" Type="http://schemas.openxmlformats.org/officeDocument/2006/relationships/tags" Target="../tags/tag10.xml"/><Relationship Id="rId16" Type="http://schemas.openxmlformats.org/officeDocument/2006/relationships/audio" Target="../media/audio6.wav"/><Relationship Id="rId20" Type="http://schemas.openxmlformats.org/officeDocument/2006/relationships/image" Target="../media/image11.gif"/><Relationship Id="rId29" Type="http://schemas.openxmlformats.org/officeDocument/2006/relationships/image" Target="../media/image20.jpg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audio" Target="../media/audio1.wav"/><Relationship Id="rId24" Type="http://schemas.openxmlformats.org/officeDocument/2006/relationships/image" Target="../media/image15.gif"/><Relationship Id="rId5" Type="http://schemas.openxmlformats.org/officeDocument/2006/relationships/tags" Target="../tags/tag13.xml"/><Relationship Id="rId15" Type="http://schemas.openxmlformats.org/officeDocument/2006/relationships/audio" Target="../media/audio5.wav"/><Relationship Id="rId23" Type="http://schemas.openxmlformats.org/officeDocument/2006/relationships/image" Target="../media/image14.gif"/><Relationship Id="rId28" Type="http://schemas.openxmlformats.org/officeDocument/2006/relationships/image" Target="../media/image19.jpg"/><Relationship Id="rId10" Type="http://schemas.openxmlformats.org/officeDocument/2006/relationships/notesSlide" Target="../notesSlides/notesSlide2.xml"/><Relationship Id="rId19" Type="http://schemas.openxmlformats.org/officeDocument/2006/relationships/image" Target="../media/image10.gif"/><Relationship Id="rId4" Type="http://schemas.openxmlformats.org/officeDocument/2006/relationships/tags" Target="../tags/tag12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4.wav"/><Relationship Id="rId22" Type="http://schemas.openxmlformats.org/officeDocument/2006/relationships/image" Target="../media/image13.gif"/><Relationship Id="rId27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212043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4482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273316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31294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0375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077190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227802"/>
            <a:ext cx="2346295" cy="198945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86016"/>
            <a:ext cx="9144000" cy="76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29029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40"/>
          <p:cNvSpPr txBox="1">
            <a:spLocks noChangeArrowheads="1"/>
          </p:cNvSpPr>
          <p:nvPr/>
        </p:nvSpPr>
        <p:spPr bwMode="auto">
          <a:xfrm>
            <a:off x="3" y="795331"/>
            <a:ext cx="2903883" cy="207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giúp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thám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hiểm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vượt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xoá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886" y="645076"/>
            <a:ext cx="6225600" cy="50393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65600" y="164694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01878" y="162073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77743" y="161508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31205" y="160055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5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38455" y="16295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6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74733" y="160622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7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31792" y="161508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8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97098" y="160622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9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867418">
            <a:off x="7967208" y="178764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10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9212929">
            <a:off x="8242100" y="2201301"/>
            <a:ext cx="42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11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44698" y="236576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13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31186" y="236491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14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96511" y="238027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15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69705" y="237857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16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56738" y="238596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17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70076" y="238596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18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49508" y="240532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19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flipH="1">
            <a:off x="4260796" y="2456125"/>
            <a:ext cx="59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20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19502852" flipH="1">
            <a:off x="3658468" y="2448871"/>
            <a:ext cx="43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21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3965465" flipH="1">
            <a:off x="3067154" y="3134393"/>
            <a:ext cx="43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23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flipH="1">
            <a:off x="3640460" y="3214223"/>
            <a:ext cx="43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24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4039598" y="3221483"/>
            <a:ext cx="43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25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flipH="1">
            <a:off x="4527524" y="3228737"/>
            <a:ext cx="43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26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flipH="1">
            <a:off x="4926662" y="3221483"/>
            <a:ext cx="43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27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 flipH="1">
            <a:off x="5762997" y="3189217"/>
            <a:ext cx="43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29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flipH="1">
            <a:off x="6162135" y="3225505"/>
            <a:ext cx="43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30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rot="2041064" flipH="1">
            <a:off x="6662871" y="3276307"/>
            <a:ext cx="43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31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rot="4292959" flipH="1">
            <a:off x="6815271" y="3689959"/>
            <a:ext cx="43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32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rot="20046658" flipH="1">
            <a:off x="6604821" y="4118125"/>
            <a:ext cx="43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33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rot="160075" flipH="1">
            <a:off x="6089577" y="4154413"/>
            <a:ext cx="43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34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 rot="160075" flipH="1">
            <a:off x="5150207" y="4185450"/>
            <a:ext cx="43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36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160075" flipH="1">
            <a:off x="4737483" y="4185450"/>
            <a:ext cx="43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37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rot="160075" flipH="1">
            <a:off x="4334726" y="4180427"/>
            <a:ext cx="43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38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 rot="160075" flipH="1">
            <a:off x="3811655" y="4138140"/>
            <a:ext cx="43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39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 rot="20228300" flipH="1">
            <a:off x="3322839" y="4185450"/>
            <a:ext cx="43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40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 rot="2293158" flipH="1">
            <a:off x="3097875" y="5034522"/>
            <a:ext cx="43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41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 flipH="1">
            <a:off x="3613125" y="5186922"/>
            <a:ext cx="43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43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 flipH="1">
            <a:off x="4113861" y="5179668"/>
            <a:ext cx="43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44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 flipH="1">
            <a:off x="4600083" y="5172414"/>
            <a:ext cx="43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45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 flipH="1">
            <a:off x="5115333" y="5165160"/>
            <a:ext cx="43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46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 flipH="1">
            <a:off x="5926912" y="5142596"/>
            <a:ext cx="43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48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 flipH="1">
            <a:off x="6326050" y="5135342"/>
            <a:ext cx="43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49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 flipH="1">
            <a:off x="6757632" y="5130790"/>
            <a:ext cx="43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50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58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8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8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8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811109" y="965539"/>
            <a:ext cx="7191375" cy="44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vừa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520364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710864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647364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647365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710865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647364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632813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086202" y="3728745"/>
            <a:ext cx="1654820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C. </a:t>
            </a: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40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2086203" y="2823444"/>
            <a:ext cx="1669595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B. </a:t>
            </a:r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49</a:t>
            </a:r>
            <a:endParaRPr lang="en-US" sz="19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060576" y="1937996"/>
            <a:ext cx="1669595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A. </a:t>
            </a:r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50</a:t>
            </a:r>
            <a:endParaRPr lang="vi-VN" sz="1900" b="1" dirty="0">
              <a:solidFill>
                <a:srgbClr val="FFFF00"/>
              </a:solidFill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086204" y="4586056"/>
            <a:ext cx="1654820" cy="45072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D. </a:t>
            </a: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30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76" y="3982727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76" y="3982727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76" y="3988019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3996844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4" y="3979094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796" y="1681837"/>
            <a:ext cx="4806950" cy="355402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64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 nodeType="clickPar">
                      <p:stCondLst>
                        <p:cond delay="0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 nodeType="clickPar">
                      <p:stCondLst>
                        <p:cond delay="0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 nodeType="clickPar">
                      <p:stCondLst>
                        <p:cond delay="0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8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8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8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811109" y="965539"/>
            <a:ext cx="7191375" cy="44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vừa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520364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710864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647364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647365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710865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647364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632813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100978" y="2044613"/>
            <a:ext cx="1654820" cy="451691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rgbClr val="FFFF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C. 4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2086203" y="2881500"/>
            <a:ext cx="1669595" cy="468383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rgbClr val="FFFF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B. </a:t>
            </a:r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3</a:t>
            </a:r>
            <a:endParaRPr lang="en-US" sz="19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060574" y="3761474"/>
            <a:ext cx="1669595" cy="451691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rgbClr val="FFFF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C. 1</a:t>
            </a:r>
            <a:endParaRPr lang="vi-VN" sz="1900" b="1" dirty="0">
              <a:solidFill>
                <a:srgbClr val="FFFF00"/>
              </a:solidFill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086204" y="4586056"/>
            <a:ext cx="1654820" cy="450720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rgbClr val="FFFF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D. </a:t>
            </a: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2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76" y="3982727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76" y="3982727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76" y="3988019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3996844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4" y="3979094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824" y="1710865"/>
            <a:ext cx="4806950" cy="3554028"/>
          </a:xfrm>
          <a:prstGeom prst="rect">
            <a:avLst/>
          </a:prstGeom>
          <a:noFill/>
          <a:ln>
            <a:noFill/>
          </a:ln>
          <a:effectLst>
            <a:glow rad="101600">
              <a:srgbClr val="0000CC">
                <a:alpha val="6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61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 nodeType="clickPar">
                      <p:stCondLst>
                        <p:cond delay="0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 nodeType="clickPar">
                      <p:stCondLst>
                        <p:cond delay="0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 nodeType="clickPar">
                      <p:stCondLst>
                        <p:cond delay="0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8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8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8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811109" y="965539"/>
            <a:ext cx="7191375" cy="44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520364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710864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647364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647365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710865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647364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632813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100978" y="2044613"/>
            <a:ext cx="1654820" cy="451691"/>
          </a:xfrm>
          <a:prstGeom prst="flowChartTerminator">
            <a:avLst/>
          </a:prstGeom>
          <a:solidFill>
            <a:srgbClr val="FF33CC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A. 20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2100978" y="3748138"/>
            <a:ext cx="1669595" cy="468383"/>
          </a:xfrm>
          <a:prstGeom prst="flowChartTerminator">
            <a:avLst/>
          </a:prstGeom>
          <a:solidFill>
            <a:srgbClr val="FF33CC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C. 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30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060573" y="2905562"/>
            <a:ext cx="1669595" cy="451691"/>
          </a:xfrm>
          <a:prstGeom prst="flowChartTerminator">
            <a:avLst/>
          </a:prstGeom>
          <a:solidFill>
            <a:srgbClr val="FF33CC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B. 10</a:t>
            </a:r>
            <a:endParaRPr lang="vi-VN" sz="2400" b="1" dirty="0">
              <a:solidFill>
                <a:srgbClr val="FFFF00"/>
              </a:solidFill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086204" y="4586056"/>
            <a:ext cx="1654820" cy="450720"/>
          </a:xfrm>
          <a:prstGeom prst="flowChartTerminator">
            <a:avLst/>
          </a:prstGeom>
          <a:solidFill>
            <a:srgbClr val="FF33CC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D. 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40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76" y="3982727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76" y="3982727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76" y="3988019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3996844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4" y="3979094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366" y="1710865"/>
            <a:ext cx="4806950" cy="3554028"/>
          </a:xfrm>
          <a:prstGeom prst="rect">
            <a:avLst/>
          </a:prstGeom>
          <a:noFill/>
          <a:ln>
            <a:noFill/>
          </a:ln>
          <a:effectLst>
            <a:glow rad="101600">
              <a:srgbClr val="006600">
                <a:alpha val="6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41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 nodeType="clickPar">
                      <p:stCondLst>
                        <p:cond delay="0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 nodeType="clickPar">
                      <p:stCondLst>
                        <p:cond delay="0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 nodeType="clickPar">
                      <p:stCondLst>
                        <p:cond delay="0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8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8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8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811109" y="965539"/>
            <a:ext cx="7191375" cy="44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520364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710864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647364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647365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710865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647364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632813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100978" y="2044613"/>
            <a:ext cx="1654820" cy="451691"/>
          </a:xfrm>
          <a:prstGeom prst="flowChartTerminator">
            <a:avLst/>
          </a:prstGeom>
          <a:solidFill>
            <a:srgbClr val="000099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A. 20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2100978" y="3748138"/>
            <a:ext cx="1669595" cy="468383"/>
          </a:xfrm>
          <a:prstGeom prst="flowChartTerminator">
            <a:avLst/>
          </a:prstGeom>
          <a:solidFill>
            <a:srgbClr val="000099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C. 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30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108202" y="4665945"/>
            <a:ext cx="1669595" cy="451691"/>
          </a:xfrm>
          <a:prstGeom prst="flowChartTerminator">
            <a:avLst/>
          </a:prstGeom>
          <a:solidFill>
            <a:srgbClr val="000099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D. 50</a:t>
            </a:r>
            <a:endParaRPr lang="vi-VN" sz="2400" b="1" dirty="0">
              <a:solidFill>
                <a:srgbClr val="FFFF00"/>
              </a:solidFill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086204" y="2873370"/>
            <a:ext cx="1654820" cy="450720"/>
          </a:xfrm>
          <a:prstGeom prst="flowChartTerminator">
            <a:avLst/>
          </a:prstGeom>
          <a:solidFill>
            <a:srgbClr val="000099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D. 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40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76" y="3982727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76" y="3982727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76" y="3988019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3996844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4" y="3979094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366" y="1710865"/>
            <a:ext cx="4806950" cy="3554028"/>
          </a:xfrm>
          <a:prstGeom prst="rect">
            <a:avLst/>
          </a:prstGeom>
          <a:noFill/>
          <a:ln>
            <a:noFill/>
          </a:ln>
          <a:effectLst>
            <a:glow rad="101600">
              <a:srgbClr val="006600">
                <a:alpha val="6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773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 nodeType="clickPar">
                      <p:stCondLst>
                        <p:cond delay="0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 nodeType="clickPar">
                      <p:stCondLst>
                        <p:cond delay="0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 nodeType="clickPar">
                      <p:stCondLst>
                        <p:cond delay="0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095501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3645838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3675824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574150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661541" y="2598056"/>
            <a:ext cx="5900405" cy="2409372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60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60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50</a:t>
            </a:r>
            <a:endParaRPr lang="en-US" sz="60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LuyÖn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tËp</a:t>
            </a:r>
            <a:endParaRPr lang="en-US" sz="6000" b="1" dirty="0" smtClean="0">
              <a:solidFill>
                <a:srgbClr val="FF0000"/>
              </a:solidFill>
              <a:latin typeface=".VnAvant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86016"/>
            <a:ext cx="9144000" cy="76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29029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42" y="957101"/>
            <a:ext cx="425116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&gt;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&lt;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2213" y="1143052"/>
            <a:ext cx="1582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12      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18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98860" y="1172080"/>
            <a:ext cx="453867" cy="4386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001674" y="1132543"/>
            <a:ext cx="1582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86      85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76377" y="1161571"/>
            <a:ext cx="453867" cy="4386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924782" y="1125289"/>
            <a:ext cx="1582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65      65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13999" y="1154317"/>
            <a:ext cx="453867" cy="4386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167198" y="1132549"/>
            <a:ext cx="1481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8       18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553219" y="1161577"/>
            <a:ext cx="453867" cy="4386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435817" y="114592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&lt;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76377" y="1112052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&gt;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43602" y="109991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=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69935" y="1108267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&lt;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60445" y="2195320"/>
            <a:ext cx="1582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27      24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20634" y="2224348"/>
            <a:ext cx="453867" cy="4386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023448" y="2184811"/>
            <a:ext cx="1582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68      70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98151" y="2213839"/>
            <a:ext cx="453867" cy="4386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946556" y="2177557"/>
            <a:ext cx="1582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43      52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535773" y="2206585"/>
            <a:ext cx="453867" cy="4386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000290" y="2184817"/>
            <a:ext cx="1681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96       76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633049" y="2213845"/>
            <a:ext cx="453867" cy="4386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457591" y="219819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&gt;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98151" y="2164320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&lt;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65376" y="2152182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&lt;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49765" y="2160535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&gt;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85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36" grpId="0"/>
      <p:bldP spid="37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352" y="1"/>
            <a:ext cx="6948505" cy="57182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67428" y="2191657"/>
            <a:ext cx="38090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6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2: </a:t>
            </a:r>
            <a:r>
              <a:rPr lang="en-US" sz="6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en-US" sz="6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61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a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05001" y="969499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520364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710864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647364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647365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710865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647364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632813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4108450" y="4707152"/>
            <a:ext cx="2869975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C. </a:t>
            </a: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83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876925" y="3594666"/>
            <a:ext cx="2895600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B. </a:t>
            </a:r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99</a:t>
            </a:r>
            <a:endParaRPr lang="en-US" sz="19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349273" y="3563809"/>
            <a:ext cx="2895600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A. </a:t>
            </a:r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38</a:t>
            </a:r>
            <a:endParaRPr lang="vi-VN" sz="1900" b="1" dirty="0">
              <a:solidFill>
                <a:srgbClr val="FFFF00"/>
              </a:solidFill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76" y="3982727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76" y="3982727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76" y="3988019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3996844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4" y="3979094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384" y="1674541"/>
            <a:ext cx="1228725" cy="1152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574" y="1632375"/>
            <a:ext cx="1171575" cy="1152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525" y="1599814"/>
            <a:ext cx="126682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9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 nodeType="clickPar">
                      <p:stCondLst>
                        <p:cond delay="0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 nodeType="clickPar">
                      <p:stCondLst>
                        <p:cond delay="0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b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05001" y="969499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520364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710864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647364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647365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710865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647364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632813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4108450" y="4707152"/>
            <a:ext cx="2869975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C. </a:t>
            </a: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83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2355850" y="3594666"/>
            <a:ext cx="2895600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1900" b="1" dirty="0">
                <a:solidFill>
                  <a:srgbClr val="FFFF00"/>
                </a:solidFill>
                <a:latin typeface=".VnAvant" pitchFamily="34" charset="0"/>
              </a:rPr>
              <a:t>A</a:t>
            </a:r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. 99</a:t>
            </a:r>
            <a:endParaRPr lang="en-US" sz="19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686425" y="3671761"/>
            <a:ext cx="2895600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B. 38</a:t>
            </a:r>
            <a:endParaRPr lang="vi-VN" sz="1900" b="1" dirty="0">
              <a:solidFill>
                <a:srgbClr val="FFFF00"/>
              </a:solidFill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76" y="3982727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76" y="3982727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76" y="3988019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3996844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4" y="3979094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384" y="1674541"/>
            <a:ext cx="1228725" cy="1152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574" y="1632375"/>
            <a:ext cx="1171575" cy="1152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525" y="1599814"/>
            <a:ext cx="126682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09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 nodeType="clickPar">
                      <p:stCondLst>
                        <p:cond delay="0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 nodeType="clickPar">
                      <p:stCondLst>
                        <p:cond delay="0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55575" y="858573"/>
            <a:ext cx="8759825" cy="2566798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c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545194" y="969499"/>
            <a:ext cx="8196037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Sắp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48" y="1689055"/>
            <a:ext cx="1768501" cy="16588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940" y="1675917"/>
            <a:ext cx="1686245" cy="16588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9" y="1657870"/>
            <a:ext cx="1823338" cy="171366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847" y="1621079"/>
            <a:ext cx="1823338" cy="171366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002" y="1718038"/>
            <a:ext cx="1686245" cy="165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83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86016"/>
            <a:ext cx="9144000" cy="76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29029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40"/>
          <p:cNvSpPr txBox="1">
            <a:spLocks noChangeArrowheads="1"/>
          </p:cNvSpPr>
          <p:nvPr/>
        </p:nvSpPr>
        <p:spPr bwMode="auto">
          <a:xfrm>
            <a:off x="145143" y="809845"/>
            <a:ext cx="8784772" cy="47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thi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tâng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3" y="1528248"/>
            <a:ext cx="2306908" cy="37364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60" y="1566679"/>
            <a:ext cx="3547344" cy="3630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349" y="1752287"/>
            <a:ext cx="2390108" cy="339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6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86016"/>
            <a:ext cx="9144000" cy="76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29029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40"/>
          <p:cNvSpPr txBox="1">
            <a:spLocks noChangeArrowheads="1"/>
          </p:cNvSpPr>
          <p:nvPr/>
        </p:nvSpPr>
        <p:spPr bwMode="auto">
          <a:xfrm>
            <a:off x="3" y="708247"/>
            <a:ext cx="9144000" cy="47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Sắp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101" y="1373406"/>
            <a:ext cx="6243637" cy="2642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35541" y="1165863"/>
            <a:ext cx="8171325" cy="3828625"/>
            <a:chOff x="638853" y="1368598"/>
            <a:chExt cx="8171325" cy="382862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3270" y="1368598"/>
              <a:ext cx="2306908" cy="373643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7060" y="1566679"/>
              <a:ext cx="3547344" cy="363054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853" y="1711819"/>
              <a:ext cx="2390108" cy="33960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08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3305</TotalTime>
  <Words>315</Words>
  <Application>Microsoft Office PowerPoint</Application>
  <PresentationFormat>On-screen Show (16:10)</PresentationFormat>
  <Paragraphs>120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Tahoma</vt:lpstr>
      <vt:lpstr>Arial Black</vt:lpstr>
      <vt:lpstr>.VnAvant</vt:lpstr>
      <vt:lpstr>Calibri</vt:lpstr>
      <vt:lpstr>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297</cp:revision>
  <dcterms:created xsi:type="dcterms:W3CDTF">2020-02-10T09:35:50Z</dcterms:created>
  <dcterms:modified xsi:type="dcterms:W3CDTF">2020-09-30T04:47:36Z</dcterms:modified>
</cp:coreProperties>
</file>