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media/audio8.wav" ContentType="audio/wav"/>
  <Override PartName="/ppt/media/audio9.wav" ContentType="audio/wav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media/audio10.wav" ContentType="audio/wav"/>
  <Override PartName="/ppt/media/audio11.wav" ContentType="audio/wav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80" r:id="rId2"/>
    <p:sldId id="430" r:id="rId3"/>
    <p:sldId id="431" r:id="rId4"/>
    <p:sldId id="432" r:id="rId5"/>
    <p:sldId id="433" r:id="rId6"/>
    <p:sldId id="256" r:id="rId7"/>
    <p:sldId id="37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4" r:id="rId17"/>
    <p:sldId id="403" r:id="rId18"/>
    <p:sldId id="425" r:id="rId19"/>
    <p:sldId id="434" r:id="rId20"/>
    <p:sldId id="350" r:id="rId21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3"/>
      <p:bold r:id="rId24"/>
      <p:italic r:id="rId25"/>
      <p:boldItalic r:id="rId26"/>
    </p:embeddedFont>
    <p:embeddedFont>
      <p:font typeface=".VnTifani Heavy" panose="020B7200000000000000" pitchFamily="34" charset="0"/>
      <p:regular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宋体" panose="02010600030101010101" pitchFamily="2" charset="-122"/>
      <p:regular r:id="rId34"/>
    </p:embeddedFont>
    <p:embeddedFont>
      <p:font typeface="Arial Black" panose="020B0A04020102020204" pitchFamily="34" charset="0"/>
      <p:bold r:id="rId3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6600"/>
    <a:srgbClr val="0000CC"/>
    <a:srgbClr val="CC99FF"/>
    <a:srgbClr val="99CC00"/>
    <a:srgbClr val="CCFF66"/>
    <a:srgbClr val="FF9999"/>
    <a:srgbClr val="CC6600"/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8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26.gif"/><Relationship Id="rId18" Type="http://schemas.openxmlformats.org/officeDocument/2006/relationships/image" Target="../media/image31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6.wav"/><Relationship Id="rId12" Type="http://schemas.openxmlformats.org/officeDocument/2006/relationships/image" Target="../media/image25.gif"/><Relationship Id="rId17" Type="http://schemas.openxmlformats.org/officeDocument/2006/relationships/image" Target="../media/image30.gif"/><Relationship Id="rId2" Type="http://schemas.openxmlformats.org/officeDocument/2006/relationships/tags" Target="../tags/tag2.xml"/><Relationship Id="rId16" Type="http://schemas.openxmlformats.org/officeDocument/2006/relationships/image" Target="../media/image29.gif"/><Relationship Id="rId20" Type="http://schemas.openxmlformats.org/officeDocument/2006/relationships/image" Target="../media/image33.png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4.wav"/><Relationship Id="rId15" Type="http://schemas.openxmlformats.org/officeDocument/2006/relationships/image" Target="../media/image28.gif"/><Relationship Id="rId10" Type="http://schemas.openxmlformats.org/officeDocument/2006/relationships/audio" Target="../media/audio9.wav"/><Relationship Id="rId19" Type="http://schemas.openxmlformats.org/officeDocument/2006/relationships/image" Target="../media/image32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8.wav"/><Relationship Id="rId1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26.gif"/><Relationship Id="rId18" Type="http://schemas.openxmlformats.org/officeDocument/2006/relationships/image" Target="../media/image31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6.wav"/><Relationship Id="rId12" Type="http://schemas.openxmlformats.org/officeDocument/2006/relationships/image" Target="../media/image25.gif"/><Relationship Id="rId17" Type="http://schemas.openxmlformats.org/officeDocument/2006/relationships/image" Target="../media/image30.gif"/><Relationship Id="rId2" Type="http://schemas.openxmlformats.org/officeDocument/2006/relationships/tags" Target="../tags/tag4.xml"/><Relationship Id="rId16" Type="http://schemas.openxmlformats.org/officeDocument/2006/relationships/image" Target="../media/image29.gif"/><Relationship Id="rId20" Type="http://schemas.openxmlformats.org/officeDocument/2006/relationships/image" Target="../media/image33.png"/><Relationship Id="rId1" Type="http://schemas.openxmlformats.org/officeDocument/2006/relationships/tags" Target="../tags/tag3.xml"/><Relationship Id="rId6" Type="http://schemas.openxmlformats.org/officeDocument/2006/relationships/audio" Target="../media/audio5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4.wav"/><Relationship Id="rId15" Type="http://schemas.openxmlformats.org/officeDocument/2006/relationships/image" Target="../media/image28.gif"/><Relationship Id="rId10" Type="http://schemas.openxmlformats.org/officeDocument/2006/relationships/audio" Target="../media/audio9.wav"/><Relationship Id="rId19" Type="http://schemas.openxmlformats.org/officeDocument/2006/relationships/image" Target="../media/image32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8.wav"/><Relationship Id="rId1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26.gif"/><Relationship Id="rId18" Type="http://schemas.openxmlformats.org/officeDocument/2006/relationships/image" Target="../media/image31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6.wav"/><Relationship Id="rId12" Type="http://schemas.openxmlformats.org/officeDocument/2006/relationships/image" Target="../media/image25.gif"/><Relationship Id="rId17" Type="http://schemas.openxmlformats.org/officeDocument/2006/relationships/image" Target="../media/image30.gif"/><Relationship Id="rId2" Type="http://schemas.openxmlformats.org/officeDocument/2006/relationships/tags" Target="../tags/tag6.xml"/><Relationship Id="rId16" Type="http://schemas.openxmlformats.org/officeDocument/2006/relationships/image" Target="../media/image29.gif"/><Relationship Id="rId20" Type="http://schemas.openxmlformats.org/officeDocument/2006/relationships/image" Target="../media/image33.png"/><Relationship Id="rId1" Type="http://schemas.openxmlformats.org/officeDocument/2006/relationships/tags" Target="../tags/tag5.xml"/><Relationship Id="rId6" Type="http://schemas.openxmlformats.org/officeDocument/2006/relationships/audio" Target="../media/audio5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4.wav"/><Relationship Id="rId15" Type="http://schemas.openxmlformats.org/officeDocument/2006/relationships/image" Target="../media/image28.gif"/><Relationship Id="rId10" Type="http://schemas.openxmlformats.org/officeDocument/2006/relationships/audio" Target="../media/audio9.wav"/><Relationship Id="rId19" Type="http://schemas.openxmlformats.org/officeDocument/2006/relationships/image" Target="../media/image32.png"/><Relationship Id="rId4" Type="http://schemas.openxmlformats.org/officeDocument/2006/relationships/notesSlide" Target="../notesSlides/notesSlide4.xml"/><Relationship Id="rId9" Type="http://schemas.openxmlformats.org/officeDocument/2006/relationships/audio" Target="../media/audio8.wav"/><Relationship Id="rId1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audio" Target="../media/audio10.wav"/><Relationship Id="rId18" Type="http://schemas.openxmlformats.org/officeDocument/2006/relationships/audio" Target="../media/audio11.wav"/><Relationship Id="rId26" Type="http://schemas.openxmlformats.org/officeDocument/2006/relationships/image" Target="../media/image31.gif"/><Relationship Id="rId3" Type="http://schemas.openxmlformats.org/officeDocument/2006/relationships/tags" Target="../tags/tag9.xml"/><Relationship Id="rId21" Type="http://schemas.openxmlformats.org/officeDocument/2006/relationships/image" Target="../media/image26.gif"/><Relationship Id="rId7" Type="http://schemas.openxmlformats.org/officeDocument/2006/relationships/tags" Target="../tags/tag13.xml"/><Relationship Id="rId12" Type="http://schemas.openxmlformats.org/officeDocument/2006/relationships/notesSlide" Target="../notesSlides/notesSlide5.xml"/><Relationship Id="rId17" Type="http://schemas.openxmlformats.org/officeDocument/2006/relationships/audio" Target="../media/audio9.wav"/><Relationship Id="rId25" Type="http://schemas.openxmlformats.org/officeDocument/2006/relationships/image" Target="../media/image30.gif"/><Relationship Id="rId2" Type="http://schemas.openxmlformats.org/officeDocument/2006/relationships/tags" Target="../tags/tag8.xml"/><Relationship Id="rId16" Type="http://schemas.openxmlformats.org/officeDocument/2006/relationships/audio" Target="../media/audio7.wav"/><Relationship Id="rId20" Type="http://schemas.openxmlformats.org/officeDocument/2006/relationships/image" Target="../media/image25.gif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29.gif"/><Relationship Id="rId5" Type="http://schemas.openxmlformats.org/officeDocument/2006/relationships/tags" Target="../tags/tag11.xml"/><Relationship Id="rId15" Type="http://schemas.openxmlformats.org/officeDocument/2006/relationships/audio" Target="../media/audio6.wav"/><Relationship Id="rId23" Type="http://schemas.openxmlformats.org/officeDocument/2006/relationships/image" Target="../media/image28.gif"/><Relationship Id="rId28" Type="http://schemas.openxmlformats.org/officeDocument/2006/relationships/image" Target="../media/image35.gif"/><Relationship Id="rId10" Type="http://schemas.openxmlformats.org/officeDocument/2006/relationships/tags" Target="../tags/tag16.xml"/><Relationship Id="rId19" Type="http://schemas.openxmlformats.org/officeDocument/2006/relationships/hyperlink" Target="../My%20Documents/SONG/ATGT%20(khoi7)/vong3(khoi7).ppt" TargetMode="Externa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audio" Target="../media/audio5.wav"/><Relationship Id="rId22" Type="http://schemas.openxmlformats.org/officeDocument/2006/relationships/image" Target="../media/image27.gif"/><Relationship Id="rId27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6.gi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.wmf"/><Relationship Id="rId5" Type="http://schemas.openxmlformats.org/officeDocument/2006/relationships/image" Target="../media/image38.gi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9.png"/><Relationship Id="rId17" Type="http://schemas.openxmlformats.org/officeDocument/2006/relationships/image" Target="../media/image14.GIF"/><Relationship Id="rId2" Type="http://schemas.microsoft.com/office/2007/relationships/media" Target="../media/media1.mp3"/><Relationship Id="rId16" Type="http://schemas.openxmlformats.org/officeDocument/2006/relationships/image" Target="../media/image13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5" Type="http://schemas.openxmlformats.org/officeDocument/2006/relationships/image" Target="../media/image12.png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image" Target="../media/image14.GIF"/><Relationship Id="rId2" Type="http://schemas.microsoft.com/office/2007/relationships/media" Target="../media/media1.mp3"/><Relationship Id="rId16" Type="http://schemas.openxmlformats.org/officeDocument/2006/relationships/image" Target="../media/image13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image" Target="../media/image12.png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8.png"/><Relationship Id="rId17" Type="http://schemas.openxmlformats.org/officeDocument/2006/relationships/image" Target="../media/image14.GIF"/><Relationship Id="rId2" Type="http://schemas.microsoft.com/office/2007/relationships/media" Target="../media/media1.mp3"/><Relationship Id="rId16" Type="http://schemas.openxmlformats.org/officeDocument/2006/relationships/image" Target="../media/image13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7.png"/><Relationship Id="rId5" Type="http://schemas.microsoft.com/office/2007/relationships/media" Target="../media/media3.mp3"/><Relationship Id="rId15" Type="http://schemas.openxmlformats.org/officeDocument/2006/relationships/image" Target="../media/image12.png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49" y="1939326"/>
            <a:ext cx="5976843" cy="3336587"/>
          </a:xfrm>
          <a:prstGeom prst="rect">
            <a:avLst/>
          </a:prstGeom>
        </p:spPr>
      </p:pic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9029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766" y="748193"/>
            <a:ext cx="818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2" y="445588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9714" y="32229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0628" y="319625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52" y="1"/>
            <a:ext cx="6948505" cy="5718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7428" y="2191657"/>
            <a:ext cx="38090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6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a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27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939702" y="1845409"/>
            <a:ext cx="4434007" cy="765113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7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vị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939702" y="3147538"/>
            <a:ext cx="4438129" cy="767972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vị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6" y="3983033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1" y="3983033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40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b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63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792519" y="2943567"/>
            <a:ext cx="4841996" cy="822853"/>
          </a:xfrm>
          <a:prstGeom prst="bevel">
            <a:avLst/>
          </a:prstGeom>
          <a:solidFill>
            <a:srgbClr val="7030A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B. 6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vị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792519" y="1844147"/>
            <a:ext cx="4841996" cy="775645"/>
          </a:xfrm>
          <a:prstGeom prst="bevel">
            <a:avLst/>
          </a:prstGeom>
          <a:solidFill>
            <a:srgbClr val="7030A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A. 2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vị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6" y="3983033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1" y="3983033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09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90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792519" y="2943567"/>
            <a:ext cx="4841996" cy="822853"/>
          </a:xfrm>
          <a:prstGeom prst="bevel">
            <a:avLst/>
          </a:prstGeom>
          <a:solidFill>
            <a:srgbClr val="FFFF00"/>
          </a:solidFill>
          <a:ln w="25400" cap="flat" cmpd="sng" algn="ctr">
            <a:solidFill>
              <a:srgbClr val="0000CC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B. 9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792519" y="1844147"/>
            <a:ext cx="4841996" cy="775645"/>
          </a:xfrm>
          <a:prstGeom prst="bevel">
            <a:avLst/>
          </a:prstGeom>
          <a:solidFill>
            <a:srgbClr val="FFFF00"/>
          </a:solidFill>
          <a:ln w="25400" cap="flat" cmpd="sng" algn="ctr">
            <a:solidFill>
              <a:srgbClr val="0000CC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A. 90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6" y="3983033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1" y="3983033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6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0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3626" y="2899780"/>
            <a:ext cx="6236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1096165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520364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10864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4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108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47364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632813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184398" y="3552221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15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242862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82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58773" y="2212005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A. 51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86425" y="351581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43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801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9684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397909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Flowchart: Terminator 51"/>
          <p:cNvSpPr/>
          <p:nvPr>
            <p:custDataLst>
              <p:tags r:id="rId10"/>
            </p:custDataLst>
          </p:nvPr>
        </p:nvSpPr>
        <p:spPr>
          <a:xfrm>
            <a:off x="4036786" y="4558507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E. 33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255362" y="1578556"/>
            <a:ext cx="8620120" cy="146944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vi-VN" sz="2600" dirty="0">
                <a:latin typeface="Arial" pitchFamily="34" charset="0"/>
                <a:cs typeface="Arial" pitchFamily="34" charset="0"/>
              </a:rPr>
              <a:t>- Viết số thích hợp vào mỗi ô ? trong bảng rồi đọc số đó.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600" dirty="0">
                <a:latin typeface="Arial" pitchFamily="34" charset="0"/>
                <a:cs typeface="Arial" pitchFamily="34" charset="0"/>
              </a:rPr>
              <a:t>- Chỉ vào số vừa viết nói cho bạn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</a:t>
            </a:r>
            <a:endParaRPr lang="vi-VN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116682" y="3204136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đôi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716" y="168402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4:</a:t>
            </a:r>
            <a:endParaRPr lang="en-US" sz="32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2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48028"/>
              </p:ext>
            </p:extLst>
          </p:nvPr>
        </p:nvGraphicFramePr>
        <p:xfrm>
          <a:off x="349477" y="969281"/>
          <a:ext cx="8417151" cy="287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717"/>
                <a:gridCol w="2805717"/>
                <a:gridCol w="2805717"/>
              </a:tblGrid>
              <a:tr h="5754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vị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4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5754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4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4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7716" y="168402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4:</a:t>
            </a:r>
            <a:endParaRPr lang="en-US" sz="32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4914" y="214811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46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4914" y="2714875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88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100" y="32972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7556" y="330001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935" y="388409"/>
            <a:ext cx="5268754" cy="4542896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27159" y="1217613"/>
            <a:ext cx="2586514" cy="13054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27159" y="2618846"/>
            <a:ext cx="2586514" cy="13054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54 quả thanh long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27159" y="4035426"/>
            <a:ext cx="2586514" cy="13054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7140417" y="1141413"/>
            <a:ext cx="2003584" cy="13054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70 quả chuối</a:t>
            </a:r>
          </a:p>
        </p:txBody>
      </p:sp>
    </p:spTree>
    <p:extLst>
      <p:ext uri="{BB962C8B-B14F-4D97-AF65-F5344CB8AC3E}">
        <p14:creationId xmlns:p14="http://schemas.microsoft.com/office/powerpoint/2010/main" val="411759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42" r="19571" b="21710"/>
          <a:stretch/>
        </p:blipFill>
        <p:spPr>
          <a:xfrm>
            <a:off x="0" y="1407886"/>
            <a:ext cx="9144000" cy="1792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7580" y="1980173"/>
            <a:ext cx="729801" cy="626018"/>
          </a:xfrm>
          <a:prstGeom prst="rect">
            <a:avLst/>
          </a:prstGeom>
          <a:solidFill>
            <a:schemeClr val="bg1"/>
          </a:solidFill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26188" y="1991134"/>
            <a:ext cx="657000" cy="626018"/>
          </a:xfrm>
          <a:prstGeom prst="rect">
            <a:avLst/>
          </a:prstGeom>
          <a:solidFill>
            <a:schemeClr val="bg1"/>
          </a:solidFill>
        </p:spPr>
        <p:txBody>
          <a:bodyPr wrap="none" lIns="71323" tIns="35662" rIns="71323" bIns="35662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39474" y="1991134"/>
            <a:ext cx="657000" cy="626018"/>
          </a:xfrm>
          <a:prstGeom prst="rect">
            <a:avLst/>
          </a:prstGeom>
          <a:solidFill>
            <a:schemeClr val="bg1"/>
          </a:solidFill>
        </p:spPr>
        <p:txBody>
          <a:bodyPr wrap="none" lIns="71323" tIns="35662" rIns="71323" bIns="35662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08944" y="1985086"/>
            <a:ext cx="657000" cy="626018"/>
          </a:xfrm>
          <a:prstGeom prst="rect">
            <a:avLst/>
          </a:prstGeom>
          <a:solidFill>
            <a:schemeClr val="bg1"/>
          </a:solidFill>
        </p:spPr>
        <p:txBody>
          <a:bodyPr wrap="none" lIns="71323" tIns="35662" rIns="71323" bIns="35662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79259" y="1985086"/>
            <a:ext cx="657000" cy="626018"/>
          </a:xfrm>
          <a:prstGeom prst="rect">
            <a:avLst/>
          </a:prstGeom>
          <a:solidFill>
            <a:schemeClr val="bg1"/>
          </a:solidFill>
        </p:spPr>
        <p:txBody>
          <a:bodyPr wrap="none" lIns="71323" tIns="35662" rIns="71323" bIns="35662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0564" y="523427"/>
            <a:ext cx="1254034" cy="5490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3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114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 animBg="1"/>
      <p:bldP spid="38" grpId="0" animBg="1"/>
      <p:bldP spid="39" grpId="0" animBg="1"/>
      <p:bldP spid="46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3056" y="1750220"/>
            <a:ext cx="824873" cy="2094914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7628" y="1750220"/>
            <a:ext cx="820159" cy="2094914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1" y="1595438"/>
            <a:ext cx="891755" cy="1384261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" y="1595438"/>
            <a:ext cx="480385" cy="51134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5976" y="1405650"/>
            <a:ext cx="5490551" cy="3853714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3221823"/>
            <a:ext cx="457200" cy="5080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3918996"/>
            <a:ext cx="457200" cy="5080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17" y="41114"/>
            <a:ext cx="1139888" cy="1266542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3115574" y="617483"/>
            <a:ext cx="4136643" cy="977955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7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80 </a:t>
            </a:r>
            <a:r>
              <a:rPr lang="en-US" sz="37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gồm</a:t>
            </a:r>
            <a:r>
              <a:rPr lang="en-US" sz="37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mấy</a:t>
            </a:r>
            <a:r>
              <a:rPr lang="en-US" sz="37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7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mấy</a:t>
            </a:r>
            <a:r>
              <a:rPr lang="en-US" sz="37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đơn</a:t>
            </a:r>
            <a:r>
              <a:rPr lang="en-US" sz="37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endParaRPr lang="en-US" sz="37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16484" y="3120815"/>
            <a:ext cx="3960904" cy="641407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3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 </a:t>
            </a:r>
            <a:r>
              <a:rPr lang="en-US" sz="3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0 </a:t>
            </a:r>
            <a:r>
              <a:rPr lang="en-US" sz="3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đơn</a:t>
            </a:r>
            <a:r>
              <a:rPr lang="en-US" sz="3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endParaRPr lang="en-US" sz="37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7481693" y="5014462"/>
            <a:ext cx="1300453" cy="48980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6087720" y="5014462"/>
            <a:ext cx="1300453" cy="48980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/ĐÚNG</a:t>
            </a: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4506462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2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7905" y="1743514"/>
            <a:ext cx="802025" cy="207594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7906" y="1743514"/>
            <a:ext cx="797467" cy="207594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1" y="1595438"/>
            <a:ext cx="891755" cy="1384261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" y="1595438"/>
            <a:ext cx="480385" cy="51134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5976" y="1405650"/>
            <a:ext cx="5490551" cy="3853714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3221823"/>
            <a:ext cx="457200" cy="5080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3918996"/>
            <a:ext cx="457200" cy="5080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17" y="41114"/>
            <a:ext cx="1139888" cy="1266542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3115574" y="617483"/>
            <a:ext cx="4136643" cy="977955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33 gồm mấy chục và mấy đơn vị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16484" y="3120815"/>
            <a:ext cx="3960904" cy="595241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3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 chục và 3 đơn vị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7481693" y="5014462"/>
            <a:ext cx="1300453" cy="48980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6087720" y="5014462"/>
            <a:ext cx="1300453" cy="48980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4616168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4175" y="1798403"/>
            <a:ext cx="791912" cy="1987194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4175" y="1787125"/>
            <a:ext cx="789968" cy="1998472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1" y="1595438"/>
            <a:ext cx="891755" cy="1384261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" y="1595438"/>
            <a:ext cx="480385" cy="51134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5976" y="1405650"/>
            <a:ext cx="5490551" cy="3853714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3221823"/>
            <a:ext cx="457200" cy="5080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3918996"/>
            <a:ext cx="457200" cy="5080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17" y="41114"/>
            <a:ext cx="1139888" cy="1266542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3115574" y="617483"/>
            <a:ext cx="4136643" cy="977955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59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gồm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mấy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mấy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đơn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endParaRPr lang="en-US" sz="3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16484" y="3120815"/>
            <a:ext cx="3960904" cy="595241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3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</a:t>
            </a:r>
            <a:r>
              <a:rPr lang="en-US" sz="3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 </a:t>
            </a:r>
            <a:r>
              <a:rPr lang="en-US" sz="3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đơn</a:t>
            </a:r>
            <a:r>
              <a:rPr lang="en-US" sz="3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endParaRPr lang="en-US" sz="3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7481693" y="5014462"/>
            <a:ext cx="1300453" cy="48980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6087720" y="5014462"/>
            <a:ext cx="1300453" cy="48980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4616168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7415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61541" y="2598056"/>
            <a:ext cx="5900405" cy="2409372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48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LuyÖn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tËp</a:t>
            </a:r>
            <a:endParaRPr lang="en-US" sz="6000" b="1" dirty="0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9029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23" y="1746876"/>
            <a:ext cx="6088380" cy="3724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5766" y="748193"/>
            <a:ext cx="818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860" y="46155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9714" y="32229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0628" y="319625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18" y="1801590"/>
            <a:ext cx="6463467" cy="3590815"/>
          </a:xfrm>
          <a:prstGeom prst="rect">
            <a:avLst/>
          </a:prstGeom>
        </p:spPr>
      </p:pic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9029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766" y="748193"/>
            <a:ext cx="818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860" y="4513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64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9714" y="32229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0628" y="319625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99" y="1885332"/>
            <a:ext cx="5680529" cy="3444576"/>
          </a:xfrm>
          <a:prstGeom prst="rect">
            <a:avLst/>
          </a:prstGeom>
        </p:spPr>
      </p:pic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9029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766" y="748193"/>
            <a:ext cx="818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2" y="4513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9714" y="32229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0628" y="319625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3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3305</TotalTime>
  <Words>437</Words>
  <Application>Microsoft Office PowerPoint</Application>
  <PresentationFormat>On-screen Show (16:10)</PresentationFormat>
  <Paragraphs>132</Paragraphs>
  <Slides>20</Slides>
  <Notes>6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.VnAvant</vt:lpstr>
      <vt:lpstr>.VnTifani Heavy</vt:lpstr>
      <vt:lpstr>Times New Roman</vt:lpstr>
      <vt:lpstr>Tahoma</vt:lpstr>
      <vt:lpstr>Calibri</vt:lpstr>
      <vt:lpstr>宋体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Vui</cp:lastModifiedBy>
  <cp:revision>298</cp:revision>
  <dcterms:created xsi:type="dcterms:W3CDTF">2020-02-10T09:35:50Z</dcterms:created>
  <dcterms:modified xsi:type="dcterms:W3CDTF">2021-02-23T13:34:08Z</dcterms:modified>
</cp:coreProperties>
</file>