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media/audio3.wav" ContentType="audio/x-wav"/>
  <Override PartName="/ppt/media/audio4.wav" ContentType="audio/x-wav"/>
  <Override PartName="/ppt/media/audio5.wav" ContentType="audio/x-wav"/>
  <Override PartName="/ppt/media/audio6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0"/>
  </p:notesMasterIdLst>
  <p:sldIdLst>
    <p:sldId id="280" r:id="rId2"/>
    <p:sldId id="256" r:id="rId3"/>
    <p:sldId id="257" r:id="rId4"/>
    <p:sldId id="359" r:id="rId5"/>
    <p:sldId id="330" r:id="rId6"/>
    <p:sldId id="334" r:id="rId7"/>
    <p:sldId id="309" r:id="rId8"/>
    <p:sldId id="344" r:id="rId9"/>
    <p:sldId id="345" r:id="rId10"/>
    <p:sldId id="346" r:id="rId11"/>
    <p:sldId id="347" r:id="rId12"/>
    <p:sldId id="348" r:id="rId13"/>
    <p:sldId id="360" r:id="rId14"/>
    <p:sldId id="361" r:id="rId15"/>
    <p:sldId id="362" r:id="rId16"/>
    <p:sldId id="363" r:id="rId17"/>
    <p:sldId id="364" r:id="rId18"/>
    <p:sldId id="350" r:id="rId19"/>
  </p:sldIdLst>
  <p:sldSz cx="9144000" cy="5715000" type="screen16x10"/>
  <p:notesSz cx="6858000" cy="9144000"/>
  <p:embeddedFontLst>
    <p:embeddedFont>
      <p:font typeface=".VnAvant" pitchFamily="34" charset="0"/>
      <p:regular r:id="rId21"/>
      <p:bold r:id="rId22"/>
      <p:italic r:id="rId23"/>
    </p:embeddedFont>
    <p:embeddedFont>
      <p:font typeface=".VnTifani Heavy" pitchFamily="34" charset="0"/>
      <p:regular r:id="rId24"/>
    </p:embeddedFont>
    <p:embeddedFont>
      <p:font typeface="Tahoma" pitchFamily="34" charset="0"/>
      <p:regular r:id="rId25"/>
      <p:bold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CCFF"/>
    <a:srgbClr val="FF66FF"/>
    <a:srgbClr val="FFFF99"/>
    <a:srgbClr val="0066CC"/>
    <a:srgbClr val="FFCCFF"/>
    <a:srgbClr val="99FFCC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65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2FA22-B723-4883-940A-FF5312032E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18" Type="http://schemas.openxmlformats.org/officeDocument/2006/relationships/image" Target="../media/image35.jpeg"/><Relationship Id="rId3" Type="http://schemas.openxmlformats.org/officeDocument/2006/relationships/audio" Target="../media/audio4.wav"/><Relationship Id="rId7" Type="http://schemas.microsoft.com/office/2007/relationships/hdphoto" Target="../media/hdphoto3.wdp"/><Relationship Id="rId12" Type="http://schemas.openxmlformats.org/officeDocument/2006/relationships/image" Target="../media/image31.gif"/><Relationship Id="rId17" Type="http://schemas.openxmlformats.org/officeDocument/2006/relationships/image" Target="../media/image34.gif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0.gif"/><Relationship Id="rId5" Type="http://schemas.openxmlformats.org/officeDocument/2006/relationships/audio" Target="../media/audio6.wav"/><Relationship Id="rId15" Type="http://schemas.microsoft.com/office/2007/relationships/hdphoto" Target="../media/hdphoto4.wdp"/><Relationship Id="rId10" Type="http://schemas.openxmlformats.org/officeDocument/2006/relationships/image" Target="../media/image18.gif"/><Relationship Id="rId19" Type="http://schemas.openxmlformats.org/officeDocument/2006/relationships/image" Target="../media/image36.jpg"/><Relationship Id="rId4" Type="http://schemas.openxmlformats.org/officeDocument/2006/relationships/audio" Target="../media/audio5.wav"/><Relationship Id="rId9" Type="http://schemas.openxmlformats.org/officeDocument/2006/relationships/image" Target="../media/image19.gif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2.gif"/><Relationship Id="rId18" Type="http://schemas.openxmlformats.org/officeDocument/2006/relationships/image" Target="../media/image38.jpg"/><Relationship Id="rId3" Type="http://schemas.openxmlformats.org/officeDocument/2006/relationships/audio" Target="../media/audio6.wav"/><Relationship Id="rId7" Type="http://schemas.microsoft.com/office/2007/relationships/hdphoto" Target="../media/hdphoto3.wdp"/><Relationship Id="rId12" Type="http://schemas.openxmlformats.org/officeDocument/2006/relationships/image" Target="../media/image31.gif"/><Relationship Id="rId17" Type="http://schemas.openxmlformats.org/officeDocument/2006/relationships/image" Target="../media/image37.gif"/><Relationship Id="rId2" Type="http://schemas.openxmlformats.org/officeDocument/2006/relationships/audio" Target="../media/audio3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0.gif"/><Relationship Id="rId5" Type="http://schemas.openxmlformats.org/officeDocument/2006/relationships/audio" Target="../media/audio5.wav"/><Relationship Id="rId15" Type="http://schemas.microsoft.com/office/2007/relationships/hdphoto" Target="../media/hdphoto4.wdp"/><Relationship Id="rId10" Type="http://schemas.openxmlformats.org/officeDocument/2006/relationships/image" Target="../media/image18.gif"/><Relationship Id="rId4" Type="http://schemas.openxmlformats.org/officeDocument/2006/relationships/audio" Target="../media/audio4.wav"/><Relationship Id="rId9" Type="http://schemas.openxmlformats.org/officeDocument/2006/relationships/image" Target="../media/image19.gif"/><Relationship Id="rId1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13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29.gif"/><Relationship Id="rId12" Type="http://schemas.openxmlformats.org/officeDocument/2006/relationships/image" Target="../media/image31.gif"/><Relationship Id="rId17" Type="http://schemas.openxmlformats.org/officeDocument/2006/relationships/image" Target="../media/image40.jpg"/><Relationship Id="rId2" Type="http://schemas.openxmlformats.org/officeDocument/2006/relationships/audio" Target="../media/audio3.wav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0.gif"/><Relationship Id="rId5" Type="http://schemas.openxmlformats.org/officeDocument/2006/relationships/image" Target="../media/image35.jpeg"/><Relationship Id="rId15" Type="http://schemas.openxmlformats.org/officeDocument/2006/relationships/image" Target="../media/image22.png"/><Relationship Id="rId10" Type="http://schemas.openxmlformats.org/officeDocument/2006/relationships/image" Target="../media/image18.gif"/><Relationship Id="rId4" Type="http://schemas.openxmlformats.org/officeDocument/2006/relationships/audio" Target="../media/audio5.wav"/><Relationship Id="rId9" Type="http://schemas.openxmlformats.org/officeDocument/2006/relationships/image" Target="../media/image19.gif"/><Relationship Id="rId1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13" Type="http://schemas.openxmlformats.org/officeDocument/2006/relationships/image" Target="../media/image31.gif"/><Relationship Id="rId18" Type="http://schemas.openxmlformats.org/officeDocument/2006/relationships/image" Target="../media/image42.jpg"/><Relationship Id="rId3" Type="http://schemas.openxmlformats.org/officeDocument/2006/relationships/audio" Target="../media/audio3.wav"/><Relationship Id="rId7" Type="http://schemas.openxmlformats.org/officeDocument/2006/relationships/image" Target="../media/image29.gif"/><Relationship Id="rId12" Type="http://schemas.openxmlformats.org/officeDocument/2006/relationships/image" Target="../media/image30.gif"/><Relationship Id="rId17" Type="http://schemas.microsoft.com/office/2007/relationships/hdphoto" Target="../media/hdphoto4.wdp"/><Relationship Id="rId2" Type="http://schemas.openxmlformats.org/officeDocument/2006/relationships/audio" Target="../media/audio4.wav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8.gif"/><Relationship Id="rId5" Type="http://schemas.openxmlformats.org/officeDocument/2006/relationships/image" Target="../media/image35.jpeg"/><Relationship Id="rId15" Type="http://schemas.openxmlformats.org/officeDocument/2006/relationships/image" Target="../media/image22.png"/><Relationship Id="rId10" Type="http://schemas.openxmlformats.org/officeDocument/2006/relationships/image" Target="../media/image19.gif"/><Relationship Id="rId4" Type="http://schemas.openxmlformats.org/officeDocument/2006/relationships/audio" Target="../media/audio5.wav"/><Relationship Id="rId9" Type="http://schemas.openxmlformats.org/officeDocument/2006/relationships/image" Target="../media/image32.gif"/><Relationship Id="rId1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tags" Target="../tags/tag6.xml"/><Relationship Id="rId7" Type="http://schemas.openxmlformats.org/officeDocument/2006/relationships/image" Target="../media/image12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wmf"/><Relationship Id="rId5" Type="http://schemas.openxmlformats.org/officeDocument/2006/relationships/image" Target="../media/image47.gi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.xml"/><Relationship Id="rId7" Type="http://schemas.openxmlformats.org/officeDocument/2006/relationships/image" Target="../media/image12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9.gif"/><Relationship Id="rId12" Type="http://schemas.openxmlformats.org/officeDocument/2006/relationships/image" Target="../media/image24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7.jpeg"/><Relationship Id="rId9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5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730250" y="2212043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4482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654050" y="273316"/>
            <a:ext cx="8489950" cy="461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324100" y="1312947"/>
            <a:ext cx="46191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TOÁN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037502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077190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09608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452602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47765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3193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601692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023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404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3862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6909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1481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2922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303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760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2175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6747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1319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5891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046381" y="2944776"/>
            <a:ext cx="101507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233767" y="2868576"/>
            <a:ext cx="304521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6" name="Picture 2" descr="Toán 1 (thuộc bộ sách Cánh Diều) - VEPIC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6" t="35089" r="4208" b="12579"/>
          <a:stretch/>
        </p:blipFill>
        <p:spPr bwMode="auto">
          <a:xfrm>
            <a:off x="3429905" y="3227802"/>
            <a:ext cx="2346295" cy="1989454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 B                          C 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ngôi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/>
        </p:nvSpPr>
        <p:spPr>
          <a:xfrm>
            <a:off x="2005254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994256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1988079" y="220295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7004917" y="2294859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771" y="1081622"/>
            <a:ext cx="2830546" cy="18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6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 C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5" y="1219910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Bevel 35"/>
          <p:cNvSpPr/>
          <p:nvPr/>
        </p:nvSpPr>
        <p:spPr>
          <a:xfrm>
            <a:off x="7073143" y="1182891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7" y="2396954"/>
            <a:ext cx="1750762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7073143" y="2396954"/>
            <a:ext cx="177634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08" y="1134786"/>
            <a:ext cx="3083263" cy="196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0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9" y="3660253"/>
            <a:ext cx="1580781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846762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4555636" y="3293503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07" y="3615603"/>
            <a:ext cx="1073146" cy="10917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quyển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sổ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1761276" y="1219910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13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6858573" y="1219911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14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1761276" y="2420832"/>
            <a:ext cx="169693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15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6883594" y="2420434"/>
            <a:ext cx="1735373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16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3" y="1101847"/>
            <a:ext cx="3098056" cy="204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881" y="3690207"/>
            <a:ext cx="1580783" cy="119634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467" y="3660253"/>
            <a:ext cx="1580782" cy="11963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765720" y="328796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93" y="3610071"/>
            <a:ext cx="1073146" cy="10917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907768" y="4449254"/>
            <a:ext cx="685859" cy="6125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114148" y="448261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A                         B                         C     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1" y="108029"/>
            <a:ext cx="7915407" cy="61768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219200" y="148167"/>
            <a:ext cx="7735614" cy="577547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2114666" y="916415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 9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Bevel 40"/>
          <p:cNvSpPr/>
          <p:nvPr/>
        </p:nvSpPr>
        <p:spPr>
          <a:xfrm>
            <a:off x="7243289" y="901902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B. 10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2120667" y="2014441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C. 11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Bevel 42"/>
          <p:cNvSpPr/>
          <p:nvPr/>
        </p:nvSpPr>
        <p:spPr>
          <a:xfrm>
            <a:off x="7268310" y="1971799"/>
            <a:ext cx="1343469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D. 12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80" y="851222"/>
            <a:ext cx="2958392" cy="190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4" y="777802"/>
            <a:ext cx="8708569" cy="3358894"/>
          </a:xfrm>
          <a:prstGeom prst="rect">
            <a:avLst/>
          </a:prstGeom>
          <a:effectLst>
            <a:glow rad="101600">
              <a:srgbClr val="006600">
                <a:alpha val="60000"/>
              </a:srgb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290288" y="13133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5545" y="2612049"/>
            <a:ext cx="6172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2344" y="9864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75946" y="110256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3701" y="260847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2917" y="25774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8" y="131336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674922"/>
            <a:ext cx="9134475" cy="3581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995715" y="127883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1943" y="12773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38686" y="127442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33291" y="31685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21943" y="31685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13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8685" y="31685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12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82856" y="31685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11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6" y="115754"/>
            <a:ext cx="79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rồi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8766"/>
            <a:ext cx="9144000" cy="47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6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505985"/>
            <a:ext cx="4752069" cy="2558716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vi-VN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đôi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bạn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cùng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bàn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dựa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tranh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nói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nhau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nghe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Trả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lời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cặp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098" y="1791816"/>
            <a:ext cx="3374572" cy="20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095501"/>
            <a:ext cx="89154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 TRỌNG CẢM ƠN!</a:t>
            </a:r>
            <a:endParaRPr lang="en-US" sz="44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93" y="3645838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70" y="3675824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7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đẹp cho bài giảng điện tử - Ảnh nền thiết kế bài gi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33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653143" y="682170"/>
            <a:ext cx="7968343" cy="2873829"/>
          </a:xfrm>
          <a:prstGeom prst="roundRect">
            <a:avLst/>
          </a:pr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66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6600" b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39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CÁC SỐ 11,12,13,14,15,16</a:t>
            </a: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8" y="101598"/>
            <a:ext cx="416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Quan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s¸t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tranh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4" y="793297"/>
            <a:ext cx="876300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1332"/>
            <a:ext cx="9143999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75" y="116114"/>
            <a:ext cx="6928754" cy="29253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51" y="3249690"/>
            <a:ext cx="2787958" cy="226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16" y="3180177"/>
            <a:ext cx="2394164" cy="228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1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71474" y="1665639"/>
            <a:ext cx="4752069" cy="2298455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itchFamily="34" charset="0"/>
                <a:cs typeface="Arial" pitchFamily="34" charset="0"/>
              </a:rPr>
              <a:t>Sau khi quan sát tranh, em hãy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lượng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khay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 đôi.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Các bạn cùng bàn dựa vào tranh nói cho nhau nghe.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smtClean="0">
                <a:solidFill>
                  <a:srgbClr val="006600"/>
                </a:solidFill>
                <a:latin typeface="Arial" charset="0"/>
                <a:cs typeface="Arial" charset="0"/>
              </a:rPr>
              <a:t>Chuẩn bị lên nói cho nhau nghe và giao lưu với các bạn khác.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55" y="1892484"/>
            <a:ext cx="3611027" cy="184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3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ountry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569" cy="570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145146" y="116114"/>
            <a:ext cx="8868228" cy="548587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372" y="218420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5" y="926419"/>
            <a:ext cx="8795727" cy="347141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1260" y="36140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14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0289" y="361406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15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0289" y="36285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16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487" b="43445"/>
          <a:stretch/>
        </p:blipFill>
        <p:spPr bwMode="auto">
          <a:xfrm>
            <a:off x="2875869" y="1666875"/>
            <a:ext cx="5024716" cy="151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279975"/>
            <a:ext cx="13003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en-US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286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kết"/>
  <p:tag name="ISPRING_SLIDE_INDENT_LEVEL" val="0"/>
  <p:tag name="ISPRING_PRESENTER_ID" val="{C33FFEB5-A459-41C1-BD42-906817BA6AC8}"/>
  <p:tag name="ISPRING_SLIDE_ID" val="{4D386D3D-4546-48D5-A80A-DA91D7FE8615}"/>
  <p:tag name="ISPRING_PLAYER_LAYOUT_TYPE" val="Full"/>
  <p:tag name="ISPRING_SLIDE_ID_2" val="{6A9B9CA4-562E-4C83-B24E-189E29E741B7}"/>
  <p:tag name="GENSWF_ADVANCE_TIME" val="5.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412</Words>
  <Application>Microsoft Office PowerPoint</Application>
  <PresentationFormat>On-screen Show (16:10)</PresentationFormat>
  <Paragraphs>129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.VnAvant</vt:lpstr>
      <vt:lpstr>.VnTifani Heavy</vt:lpstr>
      <vt:lpstr>Times New Roman</vt:lpstr>
      <vt:lpstr>Tahoma</vt:lpstr>
      <vt:lpstr>Calibri</vt:lpstr>
      <vt:lpstr>宋体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219</cp:revision>
  <dcterms:created xsi:type="dcterms:W3CDTF">2020-02-10T09:35:50Z</dcterms:created>
  <dcterms:modified xsi:type="dcterms:W3CDTF">2020-09-25T01:17:15Z</dcterms:modified>
</cp:coreProperties>
</file>