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69" r:id="rId5"/>
    <p:sldId id="258" r:id="rId6"/>
    <p:sldId id="259" r:id="rId7"/>
    <p:sldId id="261" r:id="rId8"/>
    <p:sldId id="257" r:id="rId9"/>
    <p:sldId id="263" r:id="rId10"/>
    <p:sldId id="264" r:id="rId11"/>
    <p:sldId id="266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1873753" cy="5306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3" y="5307331"/>
            <a:ext cx="10098741" cy="155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4" y="333667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48 - 31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36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994" y="333667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45 - 11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16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699"/>
            <a:ext cx="12192000" cy="6748529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544723" y="2477135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Rectangles 3"/>
          <p:cNvSpPr/>
          <p:nvPr/>
        </p:nvSpPr>
        <p:spPr>
          <a:xfrm>
            <a:off x="2475003" y="3648371"/>
            <a:ext cx="81889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72</a:t>
            </a:r>
          </a:p>
        </p:txBody>
      </p:sp>
      <p:sp>
        <p:nvSpPr>
          <p:cNvPr id="5" name="Rectangles 4"/>
          <p:cNvSpPr/>
          <p:nvPr/>
        </p:nvSpPr>
        <p:spPr>
          <a:xfrm>
            <a:off x="4914176" y="2501650"/>
            <a:ext cx="679450" cy="61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6" name="Rectangles 5"/>
          <p:cNvSpPr/>
          <p:nvPr/>
        </p:nvSpPr>
        <p:spPr>
          <a:xfrm>
            <a:off x="4844391" y="3629553"/>
            <a:ext cx="81902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54</a:t>
            </a:r>
          </a:p>
        </p:txBody>
      </p:sp>
      <p:sp>
        <p:nvSpPr>
          <p:cNvPr id="7" name="Rectangles 6"/>
          <p:cNvSpPr/>
          <p:nvPr/>
        </p:nvSpPr>
        <p:spPr>
          <a:xfrm>
            <a:off x="7228777" y="2570436"/>
            <a:ext cx="679450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" name="Rectangles 7"/>
          <p:cNvSpPr/>
          <p:nvPr/>
        </p:nvSpPr>
        <p:spPr>
          <a:xfrm>
            <a:off x="7228777" y="3720358"/>
            <a:ext cx="811941" cy="55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816699" y="2034862"/>
            <a:ext cx="1716181" cy="2638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080761" y="2541494"/>
            <a:ext cx="844474" cy="3307977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50017" y="1803042"/>
            <a:ext cx="1841679" cy="3515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02999" y="5715000"/>
            <a:ext cx="2493083" cy="282388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54840" cy="6750424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045759" y="3774140"/>
            <a:ext cx="692524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</p:txBody>
      </p:sp>
      <p:sp>
        <p:nvSpPr>
          <p:cNvPr id="4" name="Rectangles 3"/>
          <p:cNvSpPr/>
          <p:nvPr/>
        </p:nvSpPr>
        <p:spPr>
          <a:xfrm>
            <a:off x="4441825" y="4823460"/>
            <a:ext cx="721846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5" name="Rectangles 4"/>
          <p:cNvSpPr/>
          <p:nvPr/>
        </p:nvSpPr>
        <p:spPr>
          <a:xfrm>
            <a:off x="8592671" y="3742762"/>
            <a:ext cx="72614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044355" y="4823460"/>
            <a:ext cx="648335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" y="944245"/>
            <a:ext cx="10514330" cy="425958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250815" y="180657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4" name="Rectangles 3"/>
          <p:cNvSpPr/>
          <p:nvPr/>
        </p:nvSpPr>
        <p:spPr>
          <a:xfrm>
            <a:off x="4638040" y="309499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5" name="Rectangles 4"/>
          <p:cNvSpPr/>
          <p:nvPr/>
        </p:nvSpPr>
        <p:spPr>
          <a:xfrm>
            <a:off x="5250815" y="404558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085705" y="190373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7" name="Rectangles 6"/>
          <p:cNvSpPr/>
          <p:nvPr/>
        </p:nvSpPr>
        <p:spPr>
          <a:xfrm>
            <a:off x="9723120" y="2954020"/>
            <a:ext cx="844550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" name="Rectangles 7"/>
          <p:cNvSpPr/>
          <p:nvPr/>
        </p:nvSpPr>
        <p:spPr>
          <a:xfrm>
            <a:off x="10221595" y="395478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</Words>
  <Application>Microsoft Office PowerPoint</Application>
  <PresentationFormat>Custom</PresentationFormat>
  <Paragraphs>29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2_Office Theme</vt:lpstr>
      <vt:lpstr>3_Office Theme</vt:lpstr>
      <vt:lpstr>4_Office Theme</vt:lpstr>
      <vt:lpstr>CHÀO MỪNG CÁC CON ĐẾN VỚI TIẾT 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 </dc:title>
  <dc:creator/>
  <cp:lastModifiedBy>Vui</cp:lastModifiedBy>
  <cp:revision>2</cp:revision>
  <dcterms:created xsi:type="dcterms:W3CDTF">2020-10-02T04:45:38Z</dcterms:created>
  <dcterms:modified xsi:type="dcterms:W3CDTF">2021-02-22T08:14:57Z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