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17"/>
  </p:notesMasterIdLst>
  <p:sldIdLst>
    <p:sldId id="259" r:id="rId5"/>
    <p:sldId id="265" r:id="rId6"/>
    <p:sldId id="266" r:id="rId7"/>
    <p:sldId id="267" r:id="rId8"/>
    <p:sldId id="268" r:id="rId9"/>
    <p:sldId id="269" r:id="rId10"/>
    <p:sldId id="273" r:id="rId11"/>
    <p:sldId id="272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18" Type="http://schemas.openxmlformats.org/officeDocument/2006/relationships/slide" Target="slide1.xml"/><Relationship Id="rId3" Type="http://schemas.openxmlformats.org/officeDocument/2006/relationships/audio" Target="../media/audio3.wav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GIF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8.GI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11" Type="http://schemas.openxmlformats.org/officeDocument/2006/relationships/image" Target="../media/image15.GIF"/><Relationship Id="rId5" Type="http://schemas.openxmlformats.org/officeDocument/2006/relationships/image" Target="../media/image5.png"/><Relationship Id="rId15" Type="http://schemas.openxmlformats.org/officeDocument/2006/relationships/image" Target="../media/image17.GIF"/><Relationship Id="rId10" Type="http://schemas.openxmlformats.org/officeDocument/2006/relationships/image" Target="../media/image14.GIF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3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209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12192000" cy="248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152" y="2459866"/>
            <a:ext cx="12282151" cy="450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17900" y="2061210"/>
            <a:ext cx="5092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21&gt;16?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&lt; 65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&gt; 20?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0" y="1189990"/>
            <a:ext cx="8047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-choi-doc-s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</Words>
  <Application>Microsoft Office PowerPoint</Application>
  <PresentationFormat>Custom</PresentationFormat>
  <Paragraphs>13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Theme</vt:lpstr>
      <vt:lpstr>3_Office Theme</vt:lpstr>
      <vt:lpstr>4_Office Theme</vt:lpstr>
      <vt:lpstr>2_Office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VÀ CÁC EM  HỌC SINH!</dc:title>
  <dc:creator/>
  <cp:lastModifiedBy>Vui</cp:lastModifiedBy>
  <cp:revision>2</cp:revision>
  <dcterms:created xsi:type="dcterms:W3CDTF">2020-10-02T14:39:53Z</dcterms:created>
  <dcterms:modified xsi:type="dcterms:W3CDTF">2021-02-22T07:48:37Z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