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9" r:id="rId9"/>
    <p:sldId id="268" r:id="rId10"/>
    <p:sldId id="261" r:id="rId11"/>
    <p:sldId id="262" r:id="rId12"/>
    <p:sldId id="264" r:id="rId13"/>
    <p:sldId id="265" r:id="rId14"/>
    <p:sldId id="270" r:id="rId15"/>
    <p:sldId id="27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20/09/2020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F2300-E838-458F-83B2-8D7034F8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02" y="683522"/>
            <a:ext cx="9263431" cy="45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165FE5-2856-48E3-A4B7-9DC36D66C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67" y="339380"/>
            <a:ext cx="555307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849970-DFFF-4BF5-ADE2-98F6E6173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704043"/>
            <a:ext cx="5362575" cy="3449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A20C90-46F0-4759-ADCA-CCF8C4334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26" y="5496545"/>
            <a:ext cx="50768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A01B34-F39D-4006-8290-71499D645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494679"/>
            <a:ext cx="7983008" cy="885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95942A-07AC-4954-854E-AFF655A74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24" y="1719170"/>
            <a:ext cx="8171476" cy="394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AF6B76-EF06-4FC3-A490-B54ACE18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52" y="357187"/>
            <a:ext cx="8447104" cy="1065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A3CAA7-CFA4-4DB2-B806-C9C449182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33" y="1974367"/>
            <a:ext cx="4463705" cy="3805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12F2FA-5A07-4A9C-A3F9-6419AB89F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120" y="2208036"/>
            <a:ext cx="51720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E9CD78-736B-45EC-8867-09F36AE2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61" y="388248"/>
            <a:ext cx="5381625" cy="2930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12DD04-12A4-4A28-968D-12F74063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604" y="3586177"/>
            <a:ext cx="52101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48E650B-BEA6-4016-B8AB-B66E6DBD0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1444978"/>
            <a:ext cx="9708445" cy="3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10524F3-1530-4AD4-880D-423D53C2B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198" y="1986844"/>
            <a:ext cx="9051596" cy="26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592DC4-E516-47CF-910C-5BD1CA66D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3" y="474486"/>
            <a:ext cx="10430933" cy="14192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495E39-CB8E-413A-BA62-851B8B634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0533" y="2287724"/>
            <a:ext cx="9982377" cy="40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5C3CD5-1004-43B8-861D-24E48CF9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979" y="350665"/>
            <a:ext cx="8444088" cy="62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95F593-D8E4-4CF1-8415-4DC9DCFF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8" y="809832"/>
            <a:ext cx="8518794" cy="120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CABFEA-FF61-4A17-B89A-936753413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628" y="2019507"/>
            <a:ext cx="8518794" cy="340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0AEEC4-965A-4F42-95C1-4B3ED8F2F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50756"/>
            <a:ext cx="9255125" cy="790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430BFC1-FB1C-4502-BE60-D466026AD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90" y="1272208"/>
            <a:ext cx="8917610" cy="40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D8FE112-6C9E-4B6E-80AD-E275E0A15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956" y="1783645"/>
            <a:ext cx="10611555" cy="27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334E7E-D96F-4725-8553-B86A00F0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790322"/>
            <a:ext cx="10716891" cy="51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E6F36D9-4AC7-4157-BDEF-758714024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178" y="1806223"/>
            <a:ext cx="10385778" cy="26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489" y="432858"/>
            <a:ext cx="10515600" cy="1325563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EBEF3E-B789-4535-9A2F-9A59FC5DC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61" y="508000"/>
            <a:ext cx="9339661" cy="112888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33C33A4-A005-41F5-B04A-46DE2FFBF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3423" y="1930400"/>
            <a:ext cx="9448800" cy="41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2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13</cp:revision>
  <dcterms:created xsi:type="dcterms:W3CDTF">2020-09-13T11:39:07Z</dcterms:created>
  <dcterms:modified xsi:type="dcterms:W3CDTF">2020-09-20T11:22:09Z</dcterms:modified>
</cp:coreProperties>
</file>