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307" r:id="rId3"/>
    <p:sldId id="297" r:id="rId4"/>
    <p:sldId id="296" r:id="rId5"/>
    <p:sldId id="266" r:id="rId6"/>
    <p:sldId id="299" r:id="rId7"/>
    <p:sldId id="283" r:id="rId8"/>
    <p:sldId id="304" r:id="rId9"/>
    <p:sldId id="303" r:id="rId10"/>
    <p:sldId id="305" r:id="rId11"/>
    <p:sldId id="302" r:id="rId12"/>
    <p:sldId id="306" r:id="rId13"/>
    <p:sldId id="284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434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41C6-1C5E-46E6-ACB2-582B16A315E4}" type="datetimeFigureOut">
              <a:rPr lang="vi-VN" smtClean="0"/>
              <a:t>02/03/2021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CE09-FC37-4AE5-B865-19B560BF7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8E7B4-AE4B-41C0-8F6F-3B25EC7148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3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AF681-2D79-49A8-B418-CCFB3CC4C29D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3B59-5F91-4703-A969-0475FA7E3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8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9861-3CB1-46BF-9C23-6C8175FFA4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2CEE2-B6CD-43A0-885C-43EE0024DD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8ED1-A6F3-4093-9B4B-B6FE213521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1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D4D4-2456-45DB-8E77-72CEFDC8C7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8BF3-8C30-4137-B3D3-5E75A6C0CE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A937-000F-455D-9511-D31C375D1F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0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AD97-90E4-4B56-A5FE-8CAFFDFDB7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0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A2F5-16BB-4BEE-B370-C626F3E12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0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820D5-1D4F-4AE8-945B-3B1832F8DE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6EB0-EB3C-4176-B02A-823218DCF1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9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7E5A5-6A29-4A4C-A3DF-726AA21D8D8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slide" Target="slide1.xml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Bai%20Ca%20Nguoi%20Giao%20Vien%20Nhan%20Dan%20-%20Duy%20Khoa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gif"/><Relationship Id="rId4" Type="http://schemas.openxmlformats.org/officeDocument/2006/relationships/image" Target="../media/image1.gif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1 (1567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A021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A0210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5562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flowerba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1 (1820)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1978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ImageX[49]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15370">
            <a:off x="5486400" y="5867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ImageX[50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5349">
            <a:off x="7155656" y="5874544"/>
            <a:ext cx="595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ImageX[49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15370">
            <a:off x="6477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ImageX[49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15370">
            <a:off x="21336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ImageX[50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5349">
            <a:off x="2570163" y="5821363"/>
            <a:ext cx="533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21"/>
          <p:cNvSpPr txBox="1">
            <a:spLocks noChangeArrowheads="1"/>
          </p:cNvSpPr>
          <p:nvPr/>
        </p:nvSpPr>
        <p:spPr bwMode="auto">
          <a:xfrm>
            <a:off x="1676399" y="1530350"/>
            <a:ext cx="66452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7200">
              <a:solidFill>
                <a:srgbClr val="FF0000"/>
              </a:solidFill>
              <a:latin typeface="VNI-Times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7200">
              <a:solidFill>
                <a:srgbClr val="FF0000"/>
              </a:solidFill>
              <a:latin typeface="VNI-Times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72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062" name="Text Box 18"/>
          <p:cNvSpPr txBox="1">
            <a:spLocks noChangeArrowheads="1"/>
          </p:cNvSpPr>
          <p:nvPr/>
        </p:nvSpPr>
        <p:spPr bwMode="auto">
          <a:xfrm>
            <a:off x="2590800" y="27432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b="1">
              <a:latin typeface="Times New Roman" pitchFamily="18" charset="0"/>
            </a:endParaRPr>
          </a:p>
        </p:txBody>
      </p:sp>
      <p:sp>
        <p:nvSpPr>
          <p:cNvPr id="2063" name="Text Box 20"/>
          <p:cNvSpPr txBox="1">
            <a:spLocks noChangeArrowheads="1"/>
          </p:cNvSpPr>
          <p:nvPr/>
        </p:nvSpPr>
        <p:spPr bwMode="auto">
          <a:xfrm>
            <a:off x="2270238" y="4191000"/>
            <a:ext cx="6340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3300"/>
                </a:solidFill>
              </a:rPr>
              <a:t>Giáo viên: </a:t>
            </a:r>
            <a:r>
              <a:rPr lang="en-US" altLang="en-US" sz="3200" b="1" i="1" dirty="0" smtClean="0">
                <a:solidFill>
                  <a:srgbClr val="FF3300"/>
                </a:solidFill>
              </a:rPr>
              <a:t>Tạ Thùy Linh</a:t>
            </a:r>
            <a:endParaRPr lang="vi-VN" altLang="en-US" sz="3600" b="1" i="1" dirty="0">
              <a:solidFill>
                <a:srgbClr val="FF3300"/>
              </a:solidFill>
            </a:endParaRPr>
          </a:p>
        </p:txBody>
      </p:sp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6200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ĐOÀN KẾT</a:t>
            </a:r>
          </a:p>
          <a:p>
            <a:pPr algn="ctr"/>
            <a:r>
              <a:rPr lang="vi-VN" sz="3200" b="1" kern="10" dirty="0"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 ĐẾN DỰ GIỜ</a:t>
            </a:r>
            <a:endParaRPr lang="en-US" sz="3200" b="1" kern="10" dirty="0">
              <a:solidFill>
                <a:srgbClr val="FF33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0135" name="Bai Ca Nguoi Giao Vien Nhan Dan - Duy Kho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/>
          </p:cNvPr>
          <p:cNvSpPr/>
          <p:nvPr/>
        </p:nvSpPr>
        <p:spPr>
          <a:xfrm>
            <a:off x="228600" y="2590800"/>
            <a:ext cx="8534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MĨ THUẬT</a:t>
            </a:r>
          </a:p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3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433" fill="hold"/>
                                        <p:tgtEl>
                                          <p:spTgt spid="90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35"/>
                </p:tgtEl>
              </p:cMediaNode>
            </p:audio>
          </p:childTnLst>
        </p:cTn>
      </p:par>
    </p:tnLst>
    <p:bldLst>
      <p:bldP spid="92166" grpId="0" animBg="1"/>
      <p:bldP spid="9216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ầu Long Biên: &quot;Nếu phá sẽ không thể phục hồi nguyên gốc&quot; - Báo Quảng Ninh  điện t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4"/>
          <a:stretch/>
        </p:blipFill>
        <p:spPr bwMode="auto">
          <a:xfrm>
            <a:off x="38100" y="0"/>
            <a:ext cx="4533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ý thuyết bài Bài 39. Quyết - Cây dương xỉ (0) - Doc24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3"/>
          <a:stretch/>
        </p:blipFill>
        <p:spPr bwMode="auto">
          <a:xfrm>
            <a:off x="4724400" y="152400"/>
            <a:ext cx="425249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81401"/>
            <a:ext cx="4419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2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úi xách thổ cẩm miệng tim độc đáo ĐẸP giá TỐT giảm 40% » Zanado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3429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.fhan3-3.fna.fbcdn.net/v/t1.0-9/118798450_2725122181096938_1377366949055145599_n.jpg?_nc_cat=106&amp;_nc_sid=8bfeb9&amp;_nc_ohc=wmNZ0jAW7REAX-ZzT0_&amp;_nc_ht=scontent.fhan3-3.fna&amp;oh=305a2cb3397b393a3fb221da62a86991&amp;oe=5F8CE1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t="42923" r="18886" b="15131"/>
          <a:stretch/>
        </p:blipFill>
        <p:spPr bwMode="auto">
          <a:xfrm>
            <a:off x="3429000" y="1143000"/>
            <a:ext cx="523834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ầu thang gỗ xoắn một nét đẹp trong kiến trúc hiện đ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3433548"/>
            <a:ext cx="4360271" cy="32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ư Vấn]Cách chia bậc cầu thang xoắn? Đặc điểm &amp; Kích thước cầu thang xoắn  tiêu chuẩn hiện nay | by Nội Thất My House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35130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hám phá cách người Thổ Nhĩ Kỳ chế biến món bánh Halka Tatlisi xoắn ốc to  tròn độc đá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82" y="0"/>
            <a:ext cx="4462818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ách làm bánh tai heo | An Viet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35130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914400"/>
            <a:ext cx="930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 rot="5400000">
            <a:off x="-1714500" y="2857500"/>
            <a:ext cx="58674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 descr="yeu ngh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19300"/>
            <a:ext cx="320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manh kho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5275"/>
            <a:ext cx="488632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ANH PHU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049548"/>
            <a:ext cx="3962400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"/>
            <a:ext cx="8448261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12910"/>
          <a:stretch>
            <a:fillRect/>
          </a:stretch>
        </p:blipFill>
        <p:spPr bwMode="auto">
          <a:xfrm>
            <a:off x="380999" y="304800"/>
            <a:ext cx="844290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248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"/>
            <a:ext cx="8458201" cy="6248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"/>
            <a:ext cx="848611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94414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9" b="5170"/>
          <a:stretch>
            <a:fillRect/>
          </a:stretch>
        </p:blipFill>
        <p:spPr bwMode="auto">
          <a:xfrm>
            <a:off x="380999" y="228600"/>
            <a:ext cx="8458201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"/>
            <a:ext cx="847127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00100" y="10922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LỚP HÁT BÀI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ÔNG MẶT TRỜI</a:t>
            </a:r>
          </a:p>
        </p:txBody>
      </p:sp>
      <p:pic>
        <p:nvPicPr>
          <p:cNvPr id="14" name="Yến Nhi – Cháu Vẽ Ông Mặt Tr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48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862"/>
            <a:ext cx="8496510" cy="3386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3733800" cy="3358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2" b="17043"/>
          <a:stretch>
            <a:fillRect/>
          </a:stretch>
        </p:blipFill>
        <p:spPr bwMode="auto">
          <a:xfrm>
            <a:off x="457200" y="3429000"/>
            <a:ext cx="368384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3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301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98"/>
            <a:ext cx="9144000" cy="687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0" y="1600200"/>
            <a:ext cx="9144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 THUẬT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6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76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khám phá những điều mới mẻ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Xoay Vải Giá Vuông Xoắn Ốc Quay Móc Áo Giá Phơi Hình Xoắn Ốc Móc Áo Xoay  Lưu Trữ Chăn Giá Tiết Kiệm Không Gian | Lazada.vn"/>
          <p:cNvSpPr>
            <a:spLocks noChangeAspect="1" noChangeArrowheads="1"/>
          </p:cNvSpPr>
          <p:nvPr/>
        </p:nvSpPr>
        <p:spPr bwMode="auto">
          <a:xfrm>
            <a:off x="3962400" y="2743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Hoa Mùa Xuân Vòng Tròn Xoắn - Miễn Phí vector hình ảnh trên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Hoa Mùa Xuân Vòng Tròn Xoắ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4" y="-144463"/>
            <a:ext cx="2354255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Xoay Vải Giá Vuông Xoắn Ốc Quay Móc Áo Giá Phơi Hình Xoắn Ốc Móc Áo Xoay  Lưu Trữ Chăn Giá Tiết Kiệm Không Gia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685800"/>
            <a:ext cx="1828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914400"/>
            <a:ext cx="0" cy="16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09600" y="4419600"/>
            <a:ext cx="3657600" cy="990600"/>
            <a:chOff x="2743200" y="1524000"/>
            <a:chExt cx="3657600" cy="9906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743200" y="1524000"/>
              <a:ext cx="914400" cy="990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57600" y="1600200"/>
              <a:ext cx="914400" cy="9144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572000" y="1600200"/>
              <a:ext cx="914400" cy="9144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86400" y="1600200"/>
              <a:ext cx="914400" cy="914400"/>
            </a:xfrm>
            <a:prstGeom prst="line">
              <a:avLst/>
            </a:prstGeom>
            <a:ln w="762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reeform 22"/>
          <p:cNvSpPr/>
          <p:nvPr/>
        </p:nvSpPr>
        <p:spPr>
          <a:xfrm>
            <a:off x="1600200" y="2057400"/>
            <a:ext cx="2644333" cy="1130380"/>
          </a:xfrm>
          <a:custGeom>
            <a:avLst/>
            <a:gdLst>
              <a:gd name="connsiteX0" fmla="*/ 0 w 2644333"/>
              <a:gd name="connsiteY0" fmla="*/ 259207 h 1130380"/>
              <a:gd name="connsiteX1" fmla="*/ 1485900 w 2644333"/>
              <a:gd name="connsiteY1" fmla="*/ 44895 h 1130380"/>
              <a:gd name="connsiteX2" fmla="*/ 2528887 w 2644333"/>
              <a:gd name="connsiteY2" fmla="*/ 1030732 h 1130380"/>
              <a:gd name="connsiteX3" fmla="*/ 2571750 w 2644333"/>
              <a:gd name="connsiteY3" fmla="*/ 1045020 h 11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333" h="1130380">
                <a:moveTo>
                  <a:pt x="0" y="259207"/>
                </a:moveTo>
                <a:cubicBezTo>
                  <a:pt x="532209" y="87757"/>
                  <a:pt x="1064419" y="-83693"/>
                  <a:pt x="1485900" y="44895"/>
                </a:cubicBezTo>
                <a:cubicBezTo>
                  <a:pt x="1907381" y="173482"/>
                  <a:pt x="2347912" y="864045"/>
                  <a:pt x="2528887" y="1030732"/>
                </a:cubicBezTo>
                <a:cubicBezTo>
                  <a:pt x="2709862" y="1197420"/>
                  <a:pt x="2640806" y="1121220"/>
                  <a:pt x="2571750" y="104502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urved Connector 40"/>
          <p:cNvCxnSpPr/>
          <p:nvPr/>
        </p:nvCxnSpPr>
        <p:spPr>
          <a:xfrm>
            <a:off x="2971800" y="609600"/>
            <a:ext cx="1447800" cy="1295400"/>
          </a:xfrm>
          <a:prstGeom prst="curvedConnector3">
            <a:avLst>
              <a:gd name="adj1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Xoắn ốc trắng và đen, biểu tượng máy tính biểu tượng thôi miên, xoắn ốc, từ  tính động vật, khu vực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007130"/>
            <a:ext cx="2895600" cy="28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Xoay Vải Giá Vuông Xoắn Ốc Quay Móc Áo Giá Phơi Hình Xoắn Ốc Móc Áo Xoay  Lưu Trữ Chăn Giá Tiết Kiệm Không Gia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19" r="4545"/>
          <a:stretch/>
        </p:blipFill>
        <p:spPr>
          <a:xfrm>
            <a:off x="4572000" y="1828800"/>
            <a:ext cx="3171825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858000" y="0"/>
            <a:ext cx="1905000" cy="191077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1905000" y="381000"/>
            <a:ext cx="9906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ọc vẽ cơ bản cho người mớ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958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photo Knot Spiral Ornament Tribal Viking Celtic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oa Mùa Xuân Vòng Tròn Xoắn - Miễn Phí vector hình ảnh trên Pixaba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b="21328"/>
          <a:stretch/>
        </p:blipFill>
        <p:spPr bwMode="auto">
          <a:xfrm>
            <a:off x="304800" y="3657600"/>
            <a:ext cx="3581400" cy="301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ìm hiểu về ý nghĩa hình dạng (Phần 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7005">
            <a:off x="3304534" y="3984257"/>
            <a:ext cx="5638800" cy="160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8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410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" y="76200"/>
            <a:ext cx="278300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ông có mô tả ản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"/>
            <a:ext cx="2743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ông có mô tả ảnh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2" y="34118"/>
            <a:ext cx="2694349" cy="33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hông có mô tả ảnh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08" y="3581400"/>
            <a:ext cx="3304992" cy="327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ông có mô tả ảnh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310867" cy="329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58</Words>
  <Application>Microsoft Office PowerPoint</Application>
  <PresentationFormat>On-screen Show (4:3)</PresentationFormat>
  <Paragraphs>16</Paragraphs>
  <Slides>13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VNI-Times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 Tìm hiểu khám phá những điều mới mẻ.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73</cp:revision>
  <dcterms:created xsi:type="dcterms:W3CDTF">2006-08-16T00:00:00Z</dcterms:created>
  <dcterms:modified xsi:type="dcterms:W3CDTF">2021-03-02T16:57:41Z</dcterms:modified>
</cp:coreProperties>
</file>