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9"/>
  </p:notesMasterIdLst>
  <p:sldIdLst>
    <p:sldId id="256" r:id="rId2"/>
    <p:sldId id="260" r:id="rId3"/>
    <p:sldId id="284" r:id="rId4"/>
    <p:sldId id="279" r:id="rId5"/>
    <p:sldId id="280" r:id="rId6"/>
    <p:sldId id="281" r:id="rId7"/>
    <p:sldId id="282" r:id="rId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4"/>
    <p:restoredTop sz="94643"/>
  </p:normalViewPr>
  <p:slideViewPr>
    <p:cSldViewPr snapToGrid="0" snapToObjects="1"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hape 3">
            <a:extLst>
              <a:ext uri="{FF2B5EF4-FFF2-40B4-BE49-F238E27FC236}">
                <a16:creationId xmlns:a16="http://schemas.microsoft.com/office/drawing/2014/main" id="{DBA09A64-FD13-49C1-9978-A96C7BFE7A6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" name="Shape 4">
            <a:extLst>
              <a:ext uri="{FF2B5EF4-FFF2-40B4-BE49-F238E27FC236}">
                <a16:creationId xmlns:a16="http://schemas.microsoft.com/office/drawing/2014/main" id="{0E62D55E-9408-4312-9ECC-A9CCCDBB131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pPr lvl="0"/>
            <a:endParaRPr noProof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hape 16">
            <a:extLst>
              <a:ext uri="{FF2B5EF4-FFF2-40B4-BE49-F238E27FC236}">
                <a16:creationId xmlns:a16="http://schemas.microsoft.com/office/drawing/2014/main" id="{A26EBFB2-F43D-4230-AFE6-C35E2F7E9D9D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1267" name="Shape 17">
            <a:extLst>
              <a:ext uri="{FF2B5EF4-FFF2-40B4-BE49-F238E27FC236}">
                <a16:creationId xmlns:a16="http://schemas.microsoft.com/office/drawing/2014/main" id="{D33F8424-B3AD-45D8-BD46-A62D0D300700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38200" y="196828"/>
            <a:ext cx="10515599" cy="10644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A8B1B8"/>
              </a:buClr>
              <a:buFont typeface="Arial"/>
              <a:buNone/>
              <a:defRPr sz="4400" b="0" i="0" u="none" strike="noStrike" cap="none">
                <a:solidFill>
                  <a:srgbClr val="A8B1B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12">
            <a:extLst>
              <a:ext uri="{FF2B5EF4-FFF2-40B4-BE49-F238E27FC236}">
                <a16:creationId xmlns:a16="http://schemas.microsoft.com/office/drawing/2014/main" id="{09CDD76F-2B6E-43C4-9A02-3E3B7A6D2B6B}"/>
              </a:ext>
            </a:extLst>
          </p:cNvPr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hape 13">
            <a:extLst>
              <a:ext uri="{FF2B5EF4-FFF2-40B4-BE49-F238E27FC236}">
                <a16:creationId xmlns:a16="http://schemas.microsoft.com/office/drawing/2014/main" id="{F31C6FF2-4EF9-4C01-B23C-CEF73A4CAFEC}"/>
              </a:ext>
            </a:extLst>
          </p:cNvPr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hape 14">
            <a:extLst>
              <a:ext uri="{FF2B5EF4-FFF2-40B4-BE49-F238E27FC236}">
                <a16:creationId xmlns:a16="http://schemas.microsoft.com/office/drawing/2014/main" id="{1366ACB9-A246-4EBF-A4D4-ADDF90AAFF7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25000"/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fld id="{F436AAC6-B890-41EB-B38F-52A1B5CCFE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3063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>
            <a:extLst>
              <a:ext uri="{FF2B5EF4-FFF2-40B4-BE49-F238E27FC236}">
                <a16:creationId xmlns:a16="http://schemas.microsoft.com/office/drawing/2014/main" id="{8B5C7D04-2C7A-4C21-8DD3-4C338135B754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838200" y="196850"/>
            <a:ext cx="105156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7" name="Shape 7">
            <a:extLst>
              <a:ext uri="{FF2B5EF4-FFF2-40B4-BE49-F238E27FC236}">
                <a16:creationId xmlns:a16="http://schemas.microsoft.com/office/drawing/2014/main" id="{2F05C103-9F97-4898-A1A2-FBF51BCC24BB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pic>
        <p:nvPicPr>
          <p:cNvPr id="1028" name="Shape 8">
            <a:extLst>
              <a:ext uri="{FF2B5EF4-FFF2-40B4-BE49-F238E27FC236}">
                <a16:creationId xmlns:a16="http://schemas.microsoft.com/office/drawing/2014/main" id="{05F7467D-472D-47E7-81C5-DCF4E452ADD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100" y="185738"/>
            <a:ext cx="909638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hape 19">
            <a:extLst>
              <a:ext uri="{FF2B5EF4-FFF2-40B4-BE49-F238E27FC236}">
                <a16:creationId xmlns:a16="http://schemas.microsoft.com/office/drawing/2014/main" id="{F2F34F25-64F6-4351-A298-1B7D56880E9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96850"/>
            <a:ext cx="10515600" cy="1063625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SzPct val="25000"/>
              <a:buFontTx/>
              <a:buNone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Record a Presentation</a:t>
            </a:r>
          </a:p>
        </p:txBody>
      </p:sp>
      <p:sp>
        <p:nvSpPr>
          <p:cNvPr id="3075" name="Shape 20">
            <a:extLst>
              <a:ext uri="{FF2B5EF4-FFF2-40B4-BE49-F238E27FC236}">
                <a16:creationId xmlns:a16="http://schemas.microsoft.com/office/drawing/2014/main" id="{37D7A34D-50F2-45D9-A911-9354793F6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614488"/>
            <a:ext cx="11023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ct val="25000"/>
            </a:pPr>
            <a:r>
              <a:rPr lang="en-US" altLang="en-US" sz="3200">
                <a:solidFill>
                  <a:srgbClr val="A8B1B8"/>
                </a:solidFill>
              </a:rPr>
              <a:t>Use the Camtasia Add-in to record your presentations. Start by going to the Add-ins tab.</a:t>
            </a:r>
          </a:p>
        </p:txBody>
      </p:sp>
      <p:pic>
        <p:nvPicPr>
          <p:cNvPr id="3076" name="Shape 21">
            <a:extLst>
              <a:ext uri="{FF2B5EF4-FFF2-40B4-BE49-F238E27FC236}">
                <a16:creationId xmlns:a16="http://schemas.microsoft.com/office/drawing/2014/main" id="{83B2EADF-0ABB-4D39-A760-B51E399F483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3297238"/>
            <a:ext cx="914876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">
            <a:extLst>
              <a:ext uri="{FF2B5EF4-FFF2-40B4-BE49-F238E27FC236}">
                <a16:creationId xmlns:a16="http://schemas.microsoft.com/office/drawing/2014/main" id="{1970AA36-CF8C-4F2C-BC0B-01C5B8EF3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67911856-12AB-42FD-98DF-DCA1EE35E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325" y="5822950"/>
            <a:ext cx="240982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8">
            <a:extLst>
              <a:ext uri="{FF2B5EF4-FFF2-40B4-BE49-F238E27FC236}">
                <a16:creationId xmlns:a16="http://schemas.microsoft.com/office/drawing/2014/main" id="{832EBFE8-933B-4D5C-AAE0-958E09129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37291">
            <a:off x="2392363" y="5256213"/>
            <a:ext cx="2116137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C405D18-F213-4666-BA0D-846BF12EFB8D}"/>
              </a:ext>
            </a:extLst>
          </p:cNvPr>
          <p:cNvSpPr txBox="1"/>
          <p:nvPr/>
        </p:nvSpPr>
        <p:spPr>
          <a:xfrm>
            <a:off x="2292468" y="1436688"/>
            <a:ext cx="6851531" cy="955675"/>
          </a:xfrm>
          <a:prstGeom prst="rect">
            <a:avLst/>
          </a:prstGeom>
          <a:noFill/>
        </p:spPr>
        <p:txBody>
          <a:bodyPr>
            <a:prstTxWarp prst="textWave1">
              <a:avLst>
                <a:gd name="adj1" fmla="val 20000"/>
                <a:gd name="adj2" fmla="val -205"/>
              </a:avLst>
            </a:prstTxWarp>
            <a:spAutoFit/>
          </a:bodyPr>
          <a:lstStyle/>
          <a:p>
            <a:pPr>
              <a:defRPr/>
            </a:pPr>
            <a:r>
              <a:rPr lang="en-US" alt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ĐỀ 7: TRƯỜNG HỌC YÊU THƯƠNG</a:t>
            </a:r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105" name="TextBox 11">
            <a:extLst>
              <a:ext uri="{FF2B5EF4-FFF2-40B4-BE49-F238E27FC236}">
                <a16:creationId xmlns:a16="http://schemas.microsoft.com/office/drawing/2014/main" id="{5972B122-A63B-494E-B6D8-288115F65E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375" y="2997200"/>
            <a:ext cx="8356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14: Đồ dùng học tập thân quen ( tiết 2 )</a:t>
            </a:r>
            <a:endParaRPr lang="en-US" altLang="en-US" sz="3600">
              <a:solidFill>
                <a:srgbClr val="002060"/>
              </a:solidFill>
            </a:endParaRPr>
          </a:p>
        </p:txBody>
      </p:sp>
      <p:sp>
        <p:nvSpPr>
          <p:cNvPr id="3082" name="TextBox 13">
            <a:extLst>
              <a:ext uri="{FF2B5EF4-FFF2-40B4-BE49-F238E27FC236}">
                <a16:creationId xmlns:a16="http://schemas.microsoft.com/office/drawing/2014/main" id="{F8E76D99-D2AB-4664-9730-0F627E6279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9438" y="465138"/>
            <a:ext cx="6197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</a:t>
            </a:r>
            <a:r>
              <a:rPr lang="en-US" alt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 KẾT</a:t>
            </a:r>
            <a:endParaRPr lang="en-US" altLang="en-US" sz="2000" b="1" dirty="0">
              <a:solidFill>
                <a:srgbClr val="7030A0"/>
              </a:solidFill>
            </a:endParaRPr>
          </a:p>
        </p:txBody>
      </p:sp>
      <p:pic>
        <p:nvPicPr>
          <p:cNvPr id="3083" name="Picture 4">
            <a:extLst>
              <a:ext uri="{FF2B5EF4-FFF2-40B4-BE49-F238E27FC236}">
                <a16:creationId xmlns:a16="http://schemas.microsoft.com/office/drawing/2014/main" id="{80B6F744-FA17-4718-9EA9-48180AAFE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638" y="4249738"/>
            <a:ext cx="2351087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>
            <a:extLst>
              <a:ext uri="{FF2B5EF4-FFF2-40B4-BE49-F238E27FC236}">
                <a16:creationId xmlns:a16="http://schemas.microsoft.com/office/drawing/2014/main" id="{E8C2DA60-A8A8-4E2B-8EF8-CA8772D83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738" y="-19050"/>
            <a:ext cx="12309476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C:\Users\Admin\Pictures\images (1).jpg">
            <a:extLst>
              <a:ext uri="{FF2B5EF4-FFF2-40B4-BE49-F238E27FC236}">
                <a16:creationId xmlns:a16="http://schemas.microsoft.com/office/drawing/2014/main" id="{C361B3D0-023E-4188-A4DC-9D3982A53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" y="1946275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C:\Users\Admin\Pictures\images (2).jpg">
            <a:extLst>
              <a:ext uri="{FF2B5EF4-FFF2-40B4-BE49-F238E27FC236}">
                <a16:creationId xmlns:a16="http://schemas.microsoft.com/office/drawing/2014/main" id="{40004E7D-16D4-4C59-BF07-6E9488819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338" y="1946275"/>
            <a:ext cx="2239962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C:\Users\Admin\Pictures\tải xuống (3).jpg">
            <a:extLst>
              <a:ext uri="{FF2B5EF4-FFF2-40B4-BE49-F238E27FC236}">
                <a16:creationId xmlns:a16="http://schemas.microsoft.com/office/drawing/2014/main" id="{0AD868B7-1201-4BC1-8B52-044F69CF0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363" y="1863725"/>
            <a:ext cx="1747837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C:\Users\Admin\Pictures\tải xuống (2).jpg">
            <a:extLst>
              <a:ext uri="{FF2B5EF4-FFF2-40B4-BE49-F238E27FC236}">
                <a16:creationId xmlns:a16="http://schemas.microsoft.com/office/drawing/2014/main" id="{A772A72C-BF67-4A38-AB42-D514DFA71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863" y="1863725"/>
            <a:ext cx="2239962" cy="190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 descr="C:\Users\Admin\Pictures\608aa167b80d477c98deb869683623fa_tn.jpg">
            <a:extLst>
              <a:ext uri="{FF2B5EF4-FFF2-40B4-BE49-F238E27FC236}">
                <a16:creationId xmlns:a16="http://schemas.microsoft.com/office/drawing/2014/main" id="{6BB83921-2E3F-4536-B956-53EF236A3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" y="4238625"/>
            <a:ext cx="2981325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C:\Users\Admin\Pictures\images (4).jpg">
            <a:extLst>
              <a:ext uri="{FF2B5EF4-FFF2-40B4-BE49-F238E27FC236}">
                <a16:creationId xmlns:a16="http://schemas.microsoft.com/office/drawing/2014/main" id="{B16F8A48-5FE2-46C3-88D4-958E88937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4203700"/>
            <a:ext cx="3275013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Rectangle 3">
            <a:extLst>
              <a:ext uri="{FF2B5EF4-FFF2-40B4-BE49-F238E27FC236}">
                <a16:creationId xmlns:a16="http://schemas.microsoft.com/office/drawing/2014/main" id="{3A025E64-735A-498A-9E55-FE18DE48DB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63563" y="519113"/>
            <a:ext cx="13201651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đồ dùng học tập</a:t>
            </a:r>
            <a:endParaRPr lang="vi-VN" altLang="en-US" sz="40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E5741168-B706-4C3E-9932-4223361639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96850"/>
            <a:ext cx="10515600" cy="1063625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123" name="Text Placeholder 2">
            <a:extLst>
              <a:ext uri="{FF2B5EF4-FFF2-40B4-BE49-F238E27FC236}">
                <a16:creationId xmlns:a16="http://schemas.microsoft.com/office/drawing/2014/main" id="{F91C41D3-A2B4-4E87-BF5D-A630DDE017B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>
              <a:buClr>
                <a:srgbClr val="000000"/>
              </a:buClr>
              <a:buSzTx/>
              <a:buFontTx/>
              <a:buChar char="•"/>
            </a:pPr>
            <a:endParaRPr lang="en-US" altLang="en-US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5124" name="Picture 6">
            <a:extLst>
              <a:ext uri="{FF2B5EF4-FFF2-40B4-BE49-F238E27FC236}">
                <a16:creationId xmlns:a16="http://schemas.microsoft.com/office/drawing/2014/main" id="{E9405DC9-5083-4C5D-95D6-C42927D4E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3">
            <a:extLst>
              <a:ext uri="{FF2B5EF4-FFF2-40B4-BE49-F238E27FC236}">
                <a16:creationId xmlns:a16="http://schemas.microsoft.com/office/drawing/2014/main" id="{E8B798A1-A902-4204-A580-0CECDB40E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63563" y="519113"/>
            <a:ext cx="13201651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Quan sát – nhận biết</a:t>
            </a:r>
            <a:endParaRPr lang="vi-VN" altLang="en-US" sz="40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8" name="Picture 1">
            <a:extLst>
              <a:ext uri="{FF2B5EF4-FFF2-40B4-BE49-F238E27FC236}">
                <a16:creationId xmlns:a16="http://schemas.microsoft.com/office/drawing/2014/main" id="{89FA5164-00E8-4B7D-99F5-CD062ED62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1987550"/>
            <a:ext cx="5600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2">
            <a:extLst>
              <a:ext uri="{FF2B5EF4-FFF2-40B4-BE49-F238E27FC236}">
                <a16:creationId xmlns:a16="http://schemas.microsoft.com/office/drawing/2014/main" id="{EA59A6BC-2EDF-4518-A49A-99BECF50D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313" y="1987550"/>
            <a:ext cx="5872162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1E232C2C-FA06-4019-BD2B-BDA56DE2A0E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96850"/>
            <a:ext cx="10515600" cy="1063625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147" name="Text Placeholder 2">
            <a:extLst>
              <a:ext uri="{FF2B5EF4-FFF2-40B4-BE49-F238E27FC236}">
                <a16:creationId xmlns:a16="http://schemas.microsoft.com/office/drawing/2014/main" id="{D655EC0E-12FA-44B3-B579-1F5C8D72856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>
              <a:buClr>
                <a:srgbClr val="000000"/>
              </a:buClr>
              <a:buSzTx/>
              <a:buFontTx/>
              <a:buChar char="•"/>
            </a:pPr>
            <a:endParaRPr lang="en-US" altLang="en-US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6148" name="Picture 1">
            <a:extLst>
              <a:ext uri="{FF2B5EF4-FFF2-40B4-BE49-F238E27FC236}">
                <a16:creationId xmlns:a16="http://schemas.microsoft.com/office/drawing/2014/main" id="{EAA55262-AE56-4B90-8DBB-4A04E5C8A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550" y="2262188"/>
            <a:ext cx="2505075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4">
            <a:extLst>
              <a:ext uri="{FF2B5EF4-FFF2-40B4-BE49-F238E27FC236}">
                <a16:creationId xmlns:a16="http://schemas.microsoft.com/office/drawing/2014/main" id="{190C0D24-FF35-41F7-BB3B-50878F87B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39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8BFE7705-85C5-4446-99CF-8B5AA44BE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0"/>
            <a:ext cx="10382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Box 15">
            <a:extLst>
              <a:ext uri="{FF2B5EF4-FFF2-40B4-BE49-F238E27FC236}">
                <a16:creationId xmlns:a16="http://schemas.microsoft.com/office/drawing/2014/main" id="{477C5904-E645-4751-B43C-7129EF103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0" y="592138"/>
            <a:ext cx="78676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sản phẩm của nhóm học sinh</a:t>
            </a:r>
            <a:endParaRPr lang="vi-VN" altLang="en-US" sz="36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2" name="Picture 1">
            <a:extLst>
              <a:ext uri="{FF2B5EF4-FFF2-40B4-BE49-F238E27FC236}">
                <a16:creationId xmlns:a16="http://schemas.microsoft.com/office/drawing/2014/main" id="{5015EEB4-3A2E-4288-AC88-E563BB9FA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25" y="1914525"/>
            <a:ext cx="5600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2">
            <a:extLst>
              <a:ext uri="{FF2B5EF4-FFF2-40B4-BE49-F238E27FC236}">
                <a16:creationId xmlns:a16="http://schemas.microsoft.com/office/drawing/2014/main" id="{8481B771-D8DA-4C91-990A-305CE9312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914525"/>
            <a:ext cx="5870575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D8C0D1AD-78C0-48EA-BEA1-718CE3FE793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96850"/>
            <a:ext cx="10515600" cy="1063625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171" name="Text Placeholder 2">
            <a:extLst>
              <a:ext uri="{FF2B5EF4-FFF2-40B4-BE49-F238E27FC236}">
                <a16:creationId xmlns:a16="http://schemas.microsoft.com/office/drawing/2014/main" id="{3DC2CE9B-96CB-440E-98A4-805E5D21B86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>
              <a:buClr>
                <a:srgbClr val="000000"/>
              </a:buClr>
              <a:buSzTx/>
              <a:buFontTx/>
              <a:buChar char="•"/>
            </a:pPr>
            <a:endParaRPr lang="en-US" altLang="en-US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7172" name="Picture 1">
            <a:extLst>
              <a:ext uri="{FF2B5EF4-FFF2-40B4-BE49-F238E27FC236}">
                <a16:creationId xmlns:a16="http://schemas.microsoft.com/office/drawing/2014/main" id="{59F97576-4233-42D1-947F-6457E891B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550" y="2262188"/>
            <a:ext cx="2505075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4">
            <a:extLst>
              <a:ext uri="{FF2B5EF4-FFF2-40B4-BE49-F238E27FC236}">
                <a16:creationId xmlns:a16="http://schemas.microsoft.com/office/drawing/2014/main" id="{389F14EF-9545-4606-BEBB-37B44E3BC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Box 15">
            <a:extLst>
              <a:ext uri="{FF2B5EF4-FFF2-40B4-BE49-F238E27FC236}">
                <a16:creationId xmlns:a16="http://schemas.microsoft.com/office/drawing/2014/main" id="{E1E40060-0959-4FBF-A2C6-4482C6C14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9450" y="228600"/>
            <a:ext cx="71977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 hành</a:t>
            </a:r>
            <a:endParaRPr lang="vi-VN" altLang="en-US" sz="4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6D7CAB-4812-458F-8869-EC95AD7AE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00" y="1306513"/>
            <a:ext cx="84486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Yêu cầu học sinh thực hành theo nhóm.</a:t>
            </a:r>
            <a:endParaRPr lang="vi-VN" altLang="en-US" sz="3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4D0484-3D54-4302-9931-0F206DB3E2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8075" y="2008188"/>
            <a:ext cx="942181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Học sinh tự chọn và vẽ , trang trí , tô màu đồ vật theo ý thích.</a:t>
            </a:r>
          </a:p>
        </p:txBody>
      </p:sp>
      <p:sp>
        <p:nvSpPr>
          <p:cNvPr id="10249" name="TextBox 10">
            <a:extLst>
              <a:ext uri="{FF2B5EF4-FFF2-40B4-BE49-F238E27FC236}">
                <a16:creationId xmlns:a16="http://schemas.microsoft.com/office/drawing/2014/main" id="{ED7DDC98-574D-4B8D-9384-88B5CFFA0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8075" y="3198813"/>
            <a:ext cx="10729913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FontTx/>
              <a:buChar char="-"/>
            </a:pPr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Học sinh tự chọn và vẽ , trang trí , tô màu đồ vật theo ý thích. và sắp sếp thành bộ đồ dung học tập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02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8392A722-C96B-40C1-946A-E55931F4E07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96850"/>
            <a:ext cx="10515600" cy="1063625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195" name="Text Placeholder 2">
            <a:extLst>
              <a:ext uri="{FF2B5EF4-FFF2-40B4-BE49-F238E27FC236}">
                <a16:creationId xmlns:a16="http://schemas.microsoft.com/office/drawing/2014/main" id="{5F3A693D-C0A5-45FC-9493-9DC2A2F137E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>
              <a:buClr>
                <a:srgbClr val="000000"/>
              </a:buClr>
              <a:buSzTx/>
              <a:buFontTx/>
              <a:buChar char="•"/>
            </a:pPr>
            <a:endParaRPr lang="en-US" altLang="en-US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8196" name="Picture 1">
            <a:extLst>
              <a:ext uri="{FF2B5EF4-FFF2-40B4-BE49-F238E27FC236}">
                <a16:creationId xmlns:a16="http://schemas.microsoft.com/office/drawing/2014/main" id="{E0B1351D-32D6-4BB2-BDB6-971277420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550" y="2262188"/>
            <a:ext cx="2505075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4">
            <a:extLst>
              <a:ext uri="{FF2B5EF4-FFF2-40B4-BE49-F238E27FC236}">
                <a16:creationId xmlns:a16="http://schemas.microsoft.com/office/drawing/2014/main" id="{D4FF9556-7C47-4C41-A92D-62FE0CCBD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12192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Box 15">
            <a:extLst>
              <a:ext uri="{FF2B5EF4-FFF2-40B4-BE49-F238E27FC236}">
                <a16:creationId xmlns:a16="http://schemas.microsoft.com/office/drawing/2014/main" id="{ECE8A667-E334-4982-BC8A-8DD4B7D924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00" y="574675"/>
            <a:ext cx="9701213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4: Trưng bày sản phẩm và chia sẻ cảm nhận.</a:t>
            </a:r>
            <a:endParaRPr lang="vi-VN" altLang="en-US" sz="4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7D8D2EC6-D041-4272-9AFE-A1B449B84AB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96850"/>
            <a:ext cx="10515600" cy="1063625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219" name="Text Placeholder 2">
            <a:extLst>
              <a:ext uri="{FF2B5EF4-FFF2-40B4-BE49-F238E27FC236}">
                <a16:creationId xmlns:a16="http://schemas.microsoft.com/office/drawing/2014/main" id="{5E00829A-251A-4484-8632-DDE2CB2DC23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>
              <a:buClr>
                <a:srgbClr val="000000"/>
              </a:buClr>
              <a:buSzTx/>
              <a:buFontTx/>
              <a:buChar char="•"/>
            </a:pPr>
            <a:endParaRPr lang="en-US" altLang="en-US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9220" name="Picture 1">
            <a:extLst>
              <a:ext uri="{FF2B5EF4-FFF2-40B4-BE49-F238E27FC236}">
                <a16:creationId xmlns:a16="http://schemas.microsoft.com/office/drawing/2014/main" id="{A4FF2D1B-7813-4463-99BE-6D689003C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550" y="2262188"/>
            <a:ext cx="2505075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4">
            <a:extLst>
              <a:ext uri="{FF2B5EF4-FFF2-40B4-BE49-F238E27FC236}">
                <a16:creationId xmlns:a16="http://schemas.microsoft.com/office/drawing/2014/main" id="{17467FD9-1079-4ABB-9ECE-6F5BE94AA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12192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Box 15">
            <a:extLst>
              <a:ext uri="{FF2B5EF4-FFF2-40B4-BE49-F238E27FC236}">
                <a16:creationId xmlns:a16="http://schemas.microsoft.com/office/drawing/2014/main" id="{C894D67A-8052-47C8-9425-3AB3BEA04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00" y="574675"/>
            <a:ext cx="97012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5: Tổng kết bài học</a:t>
            </a:r>
            <a:endParaRPr lang="vi-VN" altLang="en-US" sz="4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151</Words>
  <Application>Microsoft Office PowerPoint</Application>
  <PresentationFormat>Widescreen</PresentationFormat>
  <Paragraphs>14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Record a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Record a Presentation</dc:title>
  <dc:subject/>
  <dc:creator>Orians, A.J.</dc:creator>
  <cp:keywords/>
  <dc:description/>
  <cp:lastModifiedBy>Admin</cp:lastModifiedBy>
  <cp:revision>43</cp:revision>
  <dcterms:modified xsi:type="dcterms:W3CDTF">2021-03-02T17:10:12Z</dcterms:modified>
  <cp:category/>
</cp:coreProperties>
</file>