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412" r:id="rId3"/>
    <p:sldId id="256" r:id="rId4"/>
    <p:sldId id="257" r:id="rId5"/>
    <p:sldId id="332" r:id="rId6"/>
    <p:sldId id="401" r:id="rId7"/>
    <p:sldId id="384" r:id="rId8"/>
    <p:sldId id="377" r:id="rId9"/>
    <p:sldId id="396" r:id="rId10"/>
    <p:sldId id="408" r:id="rId11"/>
    <p:sldId id="409" r:id="rId12"/>
    <p:sldId id="405" r:id="rId13"/>
    <p:sldId id="308" r:id="rId14"/>
  </p:sldIdLst>
  <p:sldSz cx="9144000" cy="5715000" type="screen16x10"/>
  <p:notesSz cx="6858000" cy="9144000"/>
  <p:embeddedFontLst>
    <p:embeddedFont>
      <p:font typeface=".VnTifani Heavy" pitchFamily="34" charset="0"/>
      <p:regular r:id="rId16"/>
    </p:embeddedFont>
    <p:embeddedFont>
      <p:font typeface="VNI-Thufap2"/>
      <p:regular r:id="rId17"/>
    </p:embeddedFont>
    <p:embeddedFont>
      <p:font typeface=".VnAvant" pitchFamily="34" charset="0"/>
      <p:regular r:id="rId18"/>
      <p:bold r:id="rId19"/>
      <p:italic r:id="rId20"/>
    </p:embeddedFont>
    <p:embeddedFont>
      <p:font typeface="Tahoma" pitchFamily="34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宋体" pitchFamily="2" charset="-122"/>
      <p:regular r:id="rId2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CCCC"/>
    <a:srgbClr val="0000CC"/>
    <a:srgbClr val="0066CC"/>
    <a:srgbClr val="FF66FF"/>
    <a:srgbClr val="FFFF99"/>
    <a:srgbClr val="FFCCFF"/>
    <a:srgbClr val="99FFCC"/>
    <a:srgbClr val="00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3.xml"/><Relationship Id="rId7" Type="http://schemas.openxmlformats.org/officeDocument/2006/relationships/image" Target="../media/image1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7639" y="106951"/>
            <a:ext cx="7248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 động 3: Trò chơi “Đưa bóng vào rổ”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69" y="804342"/>
            <a:ext cx="3345490" cy="227186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261257" y="3249746"/>
            <a:ext cx="873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Toàn lớp xếp thành hai hàng.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HS đại diện 2 hàng nhanh chóng chạy lên đưa bóng vào rổ bằng cách để quả bóng vào giữa trán của 2 bạn, di chuyển sao cho quả bóng không bị rơi. Khi đến rổ, 2 bạn cần khéo léo để cùng thả được quả bóng vào rổ.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" y="0"/>
            <a:ext cx="9141570" cy="56830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05424" y="1042881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1586" y="1595099"/>
            <a:ext cx="6103257" cy="2608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vi-VN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Nếu </a:t>
            </a:r>
            <a:r>
              <a:rPr lang="vi-VN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chúng ta biết hợp tác cùng nhau khi chơi trò chơi hay làm bất kì việc nào thì sẽ đạt được kết quả.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0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989" y="279731"/>
            <a:ext cx="8228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Em học được gì từ chủ đề “chia sẻ và hợp tác”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64" y="1074745"/>
            <a:ext cx="5699758" cy="290909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348343" y="4033610"/>
            <a:ext cx="83451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 Em học được gì khi làm việc cùng với các bạn?</a:t>
            </a:r>
            <a:endParaRPr lang="en-US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4" name="giai phong M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6.30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4" y="411843"/>
            <a:ext cx="7765145" cy="48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1886" y="174172"/>
            <a:ext cx="8360228" cy="15675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32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CÙNG HỢP TÁC</a:t>
            </a:r>
            <a:endParaRPr lang="en-US" sz="48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76114" y="2438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11" y="1963855"/>
            <a:ext cx="6005576" cy="339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TN-1-Trang7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80" b="12816"/>
          <a:stretch/>
        </p:blipFill>
        <p:spPr>
          <a:xfrm>
            <a:off x="290284" y="275771"/>
            <a:ext cx="8715979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3420" y="323035"/>
            <a:ext cx="5737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58" y="1334371"/>
            <a:ext cx="6494392" cy="367305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535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THẢO LUẬN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2487" y="1417205"/>
            <a:ext cx="4662713" cy="3474110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sát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vi-VN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b="1" dirty="0">
                <a:latin typeface="Arial" pitchFamily="34" charset="0"/>
                <a:cs typeface="Arial" pitchFamily="34" charset="0"/>
              </a:rPr>
              <a:t>nói về những việc làm cụ thể của các bạn trong tranh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Trình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việc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15" y="2053268"/>
            <a:ext cx="3893363" cy="220198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5767778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21"/>
            <a:ext cx="9144000" cy="5684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785" y="947495"/>
            <a:ext cx="564242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 LUẬN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6600"/>
                </a:solidFill>
              </a:rPr>
              <a:t>H</a:t>
            </a:r>
            <a:r>
              <a:rPr lang="vi-VN" sz="2800" b="1" dirty="0" smtClean="0">
                <a:solidFill>
                  <a:srgbClr val="006600"/>
                </a:solidFill>
              </a:rPr>
              <a:t>iểu </a:t>
            </a:r>
            <a:r>
              <a:rPr lang="vi-VN" sz="2800" b="1" dirty="0">
                <a:solidFill>
                  <a:srgbClr val="006600"/>
                </a:solidFill>
              </a:rPr>
              <a:t>được rằng chúng ra sẽ cùng nhau thực hiện rất nhiều hoạt động hợp tác cụ thể trong đời sống hằng ngày.</a:t>
            </a:r>
            <a:endParaRPr lang="vi-VN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4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3537" y="345589"/>
            <a:ext cx="3740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2. Chia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sẻ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343" y="3873501"/>
            <a:ext cx="86505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t">
              <a:buFontTx/>
              <a:buChar char="-"/>
            </a:pP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 bạn trong </a:t>
            </a:r>
            <a:r>
              <a:rPr lang="vi-VN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 những việc đã làm cùng nhau ở </a:t>
            </a:r>
            <a:r>
              <a:rPr lang="vi-VN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 fontAlgn="t">
              <a:buFontTx/>
              <a:buChar char="-"/>
            </a:pP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lớp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13475" y="1014743"/>
            <a:ext cx="5496849" cy="2682313"/>
            <a:chOff x="2021550" y="1091401"/>
            <a:chExt cx="4462272" cy="187756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550" y="1091401"/>
              <a:ext cx="4462272" cy="1877568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2021550" y="1132116"/>
              <a:ext cx="580572" cy="2786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737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16114"/>
            <a:ext cx="8966223" cy="54428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81778" y="751331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5348" y="1470590"/>
            <a:ext cx="59465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7030A0"/>
                </a:solidFill>
              </a:rPr>
              <a:t>H</a:t>
            </a:r>
            <a:r>
              <a:rPr lang="vi-VN" sz="2800" b="1" dirty="0" smtClean="0">
                <a:solidFill>
                  <a:srgbClr val="7030A0"/>
                </a:solidFill>
              </a:rPr>
              <a:t>ọc </a:t>
            </a:r>
            <a:r>
              <a:rPr lang="vi-VN" sz="2800" b="1" dirty="0">
                <a:solidFill>
                  <a:srgbClr val="7030A0"/>
                </a:solidFill>
              </a:rPr>
              <a:t>được cách hợp tác cùng các bạn khi làm việc tập thể sẽ mang lại nhiều điều lí thú và bổ ích.</a:t>
            </a:r>
            <a:endParaRPr lang="vi-VN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1840</TotalTime>
  <Words>314</Words>
  <Application>Microsoft Office PowerPoint</Application>
  <PresentationFormat>On-screen Show (16:10)</PresentationFormat>
  <Paragraphs>51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.VnTifani Heavy</vt:lpstr>
      <vt:lpstr>Times New Roman</vt:lpstr>
      <vt:lpstr>VNI-Thufap2</vt:lpstr>
      <vt:lpstr>.VnAvant</vt:lpstr>
      <vt:lpstr>Tahoma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281</cp:revision>
  <dcterms:created xsi:type="dcterms:W3CDTF">2020-02-10T09:35:50Z</dcterms:created>
  <dcterms:modified xsi:type="dcterms:W3CDTF">2021-01-28T03:04:55Z</dcterms:modified>
</cp:coreProperties>
</file>