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280" r:id="rId2"/>
    <p:sldId id="256" r:id="rId3"/>
    <p:sldId id="391" r:id="rId4"/>
    <p:sldId id="392" r:id="rId5"/>
    <p:sldId id="396" r:id="rId6"/>
    <p:sldId id="257" r:id="rId7"/>
    <p:sldId id="393" r:id="rId8"/>
    <p:sldId id="394" r:id="rId9"/>
    <p:sldId id="395" r:id="rId10"/>
    <p:sldId id="308" r:id="rId11"/>
  </p:sldIdLst>
  <p:sldSz cx="9144000" cy="5715000" type="screen16x10"/>
  <p:notesSz cx="6858000" cy="9144000"/>
  <p:embeddedFontLst>
    <p:embeddedFont>
      <p:font typeface="Tahoma" pitchFamily="34" charset="0"/>
      <p:regular r:id="rId13"/>
      <p:bold r:id="rId14"/>
    </p:embeddedFont>
    <p:embeddedFont>
      <p:font typeface="VNI-Thufap2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宋体" pitchFamily="2" charset="-122"/>
      <p:regular r:id="rId20"/>
    </p:embeddedFont>
    <p:embeddedFont>
      <p:font typeface=".VnAvant" pitchFamily="34" charset="0"/>
      <p:regular r:id="rId21"/>
      <p:bold r:id="rId22"/>
      <p:italic r:id="rId2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66"/>
    <a:srgbClr val="0000CC"/>
    <a:srgbClr val="0066CC"/>
    <a:srgbClr val="FF66FF"/>
    <a:srgbClr val="FFFF99"/>
    <a:srgbClr val="FFCCFF"/>
    <a:srgbClr val="99FFCC"/>
    <a:srgbClr val="00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56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9944" y="130632"/>
            <a:ext cx="8360228" cy="210456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24</a:t>
            </a:r>
            <a:endParaRPr lang="en-US" sz="40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CÔNG TRÌNH CÔNG CỘNG QUANH EM</a:t>
            </a:r>
            <a:endParaRPr lang="en-US" sz="49600" b="1" dirty="0" smtClean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32" y="2486079"/>
            <a:ext cx="5126736" cy="29199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274" y="66638"/>
            <a:ext cx="2378626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endParaRPr lang="vi-VN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8170" y="1016000"/>
            <a:ext cx="7271659" cy="439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QUE HUONG TUOI DE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2" b="12500"/>
          <a:stretch/>
        </p:blipFill>
        <p:spPr>
          <a:xfrm>
            <a:off x="2075543" y="1182914"/>
            <a:ext cx="6633028" cy="398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2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9314" y="567084"/>
            <a:ext cx="8382000" cy="53600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QUAN SÁT TRANH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50619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4305" y="20163"/>
            <a:ext cx="9039103" cy="472130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19" y="1334806"/>
            <a:ext cx="6869445" cy="419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9731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107601" y="1523999"/>
            <a:ext cx="4827256" cy="3018971"/>
          </a:xfrm>
          <a:prstGeom prst="roundRect">
            <a:avLst/>
          </a:prstGeom>
          <a:solidFill>
            <a:srgbClr val="00B05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G</a:t>
            </a:r>
            <a:r>
              <a:rPr lang="vi-VN" sz="2800" b="1" dirty="0" smtClean="0">
                <a:latin typeface="Arial" pitchFamily="34" charset="0"/>
                <a:cs typeface="Arial" pitchFamily="34" charset="0"/>
              </a:rPr>
              <a:t>iới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thiệu về những công trình công cộng mà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biết sau khi quan sát, chia sẻ cùng các bạn.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7601" y="63288"/>
            <a:ext cx="2341756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21288"/>
            <a:ext cx="3824750" cy="242439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1" name="AutoShape 2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9314" y="567084"/>
            <a:ext cx="8382000" cy="53600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QUAN SÁT TRANH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0221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323" y="72355"/>
            <a:ext cx="1759867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69257"/>
            <a:ext cx="8868228" cy="480422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09225" y="1059548"/>
            <a:ext cx="8540061" cy="2123618"/>
          </a:xfrm>
          <a:prstGeom prst="roundRect">
            <a:avLst/>
          </a:prstGeom>
          <a:solidFill>
            <a:srgbClr val="00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biết được một vài công trình công cộng có ý nghĩa đối với bản thân, với quê hương. </a:t>
            </a:r>
            <a:endParaRPr lang="vi-VN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77370" y="100250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ed Rectangle 9"/>
          <p:cNvSpPr/>
          <p:nvPr>
            <p:custDataLst>
              <p:tags r:id="rId2"/>
            </p:custDataLst>
          </p:nvPr>
        </p:nvSpPr>
        <p:spPr>
          <a:xfrm>
            <a:off x="352867" y="3866481"/>
            <a:ext cx="8438265" cy="1779567"/>
          </a:xfrm>
          <a:prstGeom prst="roundRect">
            <a:avLst/>
          </a:prstGeom>
          <a:solidFill>
            <a:srgbClr val="00B05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smtClean="0">
                <a:latin typeface="Arial" pitchFamily="34" charset="0"/>
                <a:cs typeface="Arial" pitchFamily="34" charset="0"/>
              </a:rPr>
              <a:t>đóng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vai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hành động giữ gìn công trình công cộng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2709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7601" y="63288"/>
            <a:ext cx="2341756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015" y="455166"/>
            <a:ext cx="8844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gìn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2091" y="952039"/>
            <a:ext cx="3448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714" y="1714935"/>
            <a:ext cx="3759417" cy="1942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4878055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323" y="72355"/>
            <a:ext cx="1759867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69257"/>
            <a:ext cx="8868228" cy="480422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0025" y="1049569"/>
            <a:ext cx="8438461" cy="3870774"/>
          </a:xfrm>
          <a:prstGeom prst="roundRect">
            <a:avLst/>
          </a:prstGeom>
          <a:solidFill>
            <a:srgbClr val="00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latin typeface="Arial" pitchFamily="34" charset="0"/>
                <a:cs typeface="Arial" pitchFamily="34" charset="0"/>
              </a:rPr>
              <a:t>- Hoạt động thực hành sẽ tạo cho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vi-VN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niềm vui, hứng thú khi tự mình làm ra sản phẩm cụ thể, đó là làm cho công trình công cộng luôn được sạch, đẹp.</a:t>
            </a:r>
            <a:endParaRPr lang="vi-VN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4799" y="3497941"/>
            <a:ext cx="8606971" cy="2104571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29032"/>
            <a:ext cx="8382000" cy="61340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6623" y="104903"/>
            <a:ext cx="78583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ĐIỀU EM HỌC ĐƯỢC TỪ CHỦ ĐỀ QUÊ HƯƠNG EM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970" y="3497941"/>
            <a:ext cx="84327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 hãy nêu những cảm nghĩ khi được trải nghiệm chủ đề “Quê hương em”. 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Em thích cảnh đẹp nào của quê hương mình? 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Em sẽ làm gì để giữ gìn cảnh đẹp quê hương?)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22" y="946312"/>
            <a:ext cx="3784893" cy="227715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1069048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1808</TotalTime>
  <Words>243</Words>
  <Application>Microsoft Office PowerPoint</Application>
  <PresentationFormat>On-screen Show (16:10)</PresentationFormat>
  <Paragraphs>24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Times New Roman</vt:lpstr>
      <vt:lpstr>Tahoma</vt:lpstr>
      <vt:lpstr>VNI-Thufap2</vt:lpstr>
      <vt:lpstr>Calibri</vt:lpstr>
      <vt:lpstr>宋体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254</cp:revision>
  <dcterms:created xsi:type="dcterms:W3CDTF">2020-02-10T09:35:50Z</dcterms:created>
  <dcterms:modified xsi:type="dcterms:W3CDTF">2021-01-20T01:53:06Z</dcterms:modified>
</cp:coreProperties>
</file>