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398" r:id="rId3"/>
    <p:sldId id="256" r:id="rId4"/>
    <p:sldId id="392" r:id="rId5"/>
    <p:sldId id="401" r:id="rId6"/>
    <p:sldId id="397" r:id="rId7"/>
    <p:sldId id="394" r:id="rId8"/>
    <p:sldId id="395" r:id="rId9"/>
    <p:sldId id="308" r:id="rId10"/>
  </p:sldIdLst>
  <p:sldSz cx="9144000" cy="5715000" type="screen16x10"/>
  <p:notesSz cx="6858000" cy="9144000"/>
  <p:embeddedFontLst>
    <p:embeddedFont>
      <p:font typeface="Tahoma" pitchFamily="34" charset="0"/>
      <p:regular r:id="rId12"/>
      <p:bold r:id="rId13"/>
    </p:embeddedFont>
    <p:embeddedFont>
      <p:font typeface=".VnAvant" pitchFamily="34" charset="0"/>
      <p:regular r:id="rId14"/>
      <p:bold r:id="rId15"/>
      <p: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VNI-Thufap2"/>
      <p:regular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66"/>
    <a:srgbClr val="0000CC"/>
    <a:srgbClr val="0066CC"/>
    <a:srgbClr val="FF66FF"/>
    <a:srgbClr val="FFFF99"/>
    <a:srgbClr val="FFCCFF"/>
    <a:srgbClr val="99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3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683887"/>
          </a:xfrm>
          <a:prstGeom prst="rect">
            <a:avLst/>
          </a:prstGeom>
        </p:spPr>
      </p:pic>
      <p:pic>
        <p:nvPicPr>
          <p:cNvPr id="3" name="QUE HUONG TUOI DE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1865"/>
          <a:stretch/>
        </p:blipFill>
        <p:spPr>
          <a:xfrm>
            <a:off x="1524000" y="1117600"/>
            <a:ext cx="6415314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3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9944" y="130632"/>
            <a:ext cx="8360228" cy="18433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21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QUÊ HƯƠNG TƯƠI ĐẸP</a:t>
            </a:r>
            <a:endParaRPr lang="en-US" sz="54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4" y="2114369"/>
            <a:ext cx="4546019" cy="3455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680361"/>
            <a:ext cx="8382000" cy="5870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33245" y="41028"/>
            <a:ext cx="535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vi-VN" alt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07601" y="1936479"/>
            <a:ext cx="5287024" cy="3102427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uan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các hình 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ảnh.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kiến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của mình về cảnh đẹp vừa được xem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.</a:t>
            </a:r>
            <a:endParaRPr lang="vi-VN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6975" y="712267"/>
            <a:ext cx="715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 SÁT TRANH</a:t>
            </a:r>
            <a:endParaRPr lang="vi-VN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533" y="1453497"/>
            <a:ext cx="3249117" cy="184431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533" y="3487694"/>
            <a:ext cx="3249117" cy="19767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86973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2768" y="870857"/>
            <a:ext cx="8452975" cy="248194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smtClean="0">
                <a:latin typeface="Arial" pitchFamily="34" charset="0"/>
                <a:cs typeface="Arial" pitchFamily="34" charset="0"/>
              </a:rPr>
              <a:t>được 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làm quen với các cảnh đẹp và nhận ra được giá trị của những cảnh đẹp đó.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44829" y="3153194"/>
            <a:ext cx="8854342" cy="2561806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thiệu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du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54973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601" y="34260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1787" y="560161"/>
            <a:ext cx="1883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 CHƠI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1390" y="34260"/>
            <a:ext cx="5729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vi-VN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13" y="622572"/>
            <a:ext cx="3807097" cy="247256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75088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2768" y="870857"/>
            <a:ext cx="8452975" cy="3643086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Bước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cảnh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 qua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hào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atin typeface="Arial" pitchFamily="34" charset="0"/>
              <a:ea typeface="SimSu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42" y="14518"/>
            <a:ext cx="8382000" cy="5953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456" y="86694"/>
            <a:ext cx="8265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CHUẨN BỊ ĐI THAM QUAN 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>
            <p:custDataLst>
              <p:tags r:id="rId3"/>
            </p:custDataLst>
          </p:nvPr>
        </p:nvSpPr>
        <p:spPr>
          <a:xfrm>
            <a:off x="83142" y="3025259"/>
            <a:ext cx="8912399" cy="26207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 nhóm 4 </a:t>
            </a:r>
            <a:endParaRPr lang="nl-NL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2800" b="1" dirty="0">
                <a:latin typeface="Arial" pitchFamily="34" charset="0"/>
                <a:cs typeface="Arial" pitchFamily="34" charset="0"/>
              </a:rPr>
              <a:t>+ Các nhóm chia sẻ các nội dung tìm hiểu được về cảnh đẹp quê hương (qua 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việc tìm hiểu xung quanh, hỏi bố, mẹ, người lớn).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2800" b="1" dirty="0">
                <a:latin typeface="Arial" pitchFamily="34" charset="0"/>
                <a:cs typeface="Arial" pitchFamily="34" charset="0"/>
              </a:rPr>
              <a:t>+ Trao đổi, chuẩn bị các vật dụng cần thiết khi đi tham quan.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93" y="793689"/>
            <a:ext cx="4609012" cy="21409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069048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</TotalTime>
  <Words>235</Words>
  <Application>Microsoft Office PowerPoint</Application>
  <PresentationFormat>On-screen Show (16:10)</PresentationFormat>
  <Paragraphs>23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Times New Roman</vt:lpstr>
      <vt:lpstr>Tahoma</vt:lpstr>
      <vt:lpstr>.VnAvant</vt:lpstr>
      <vt:lpstr>Calibri</vt:lpstr>
      <vt:lpstr>宋体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256</cp:revision>
  <dcterms:created xsi:type="dcterms:W3CDTF">2020-02-10T09:35:50Z</dcterms:created>
  <dcterms:modified xsi:type="dcterms:W3CDTF">2021-01-19T09:38:27Z</dcterms:modified>
</cp:coreProperties>
</file>