
<file path=[Content_Types].xml><?xml version="1.0" encoding="utf-8"?>
<Types xmlns="http://schemas.openxmlformats.org/package/2006/content-types">
  <Default Extension="mp3" ContentType="audio/unknown"/>
  <Default Extension="png" ContentType="image/png"/>
  <Default Extension="wmf" ContentType="image/x-wmf"/>
  <Default Extension="jpeg" ContentType="image/jpeg"/>
  <Default Extension="rels" ContentType="application/vnd.openxmlformats-package.relationships+xml"/>
  <Default Extension="xml" ContentType="application/xml"/>
  <Default Extension="fntdata" ContentType="application/x-fontdata"/>
  <Default Extension="gif" ContentType="image/gif"/>
  <Default Extension="wmv" ContentType="video/x-ms-wmv"/>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1"/>
  </p:sldMasterIdLst>
  <p:notesMasterIdLst>
    <p:notesMasterId r:id="rId13"/>
  </p:notesMasterIdLst>
  <p:sldIdLst>
    <p:sldId id="280" r:id="rId2"/>
    <p:sldId id="398" r:id="rId3"/>
    <p:sldId id="256" r:id="rId4"/>
    <p:sldId id="396" r:id="rId5"/>
    <p:sldId id="392" r:id="rId6"/>
    <p:sldId id="257" r:id="rId7"/>
    <p:sldId id="393" r:id="rId8"/>
    <p:sldId id="397" r:id="rId9"/>
    <p:sldId id="394" r:id="rId10"/>
    <p:sldId id="395" r:id="rId11"/>
    <p:sldId id="308" r:id="rId12"/>
  </p:sldIdLst>
  <p:sldSz cx="9144000" cy="5715000" type="screen16x10"/>
  <p:notesSz cx="6858000" cy="9144000"/>
  <p:embeddedFontLst>
    <p:embeddedFont>
      <p:font typeface="Tahoma" pitchFamily="34" charset="0"/>
      <p:regular r:id="rId14"/>
      <p:bold r:id="rId15"/>
    </p:embeddedFont>
    <p:embeddedFont>
      <p:font typeface="VNI-Thufap2"/>
      <p:regular r:id="rId16"/>
    </p:embeddedFont>
    <p:embeddedFont>
      <p:font typeface="Calibri" pitchFamily="34" charset="0"/>
      <p:regular r:id="rId17"/>
      <p:bold r:id="rId18"/>
      <p:italic r:id="rId19"/>
      <p:boldItalic r:id="rId20"/>
    </p:embeddedFont>
    <p:embeddedFont>
      <p:font typeface="宋体" pitchFamily="2" charset="-122"/>
      <p:regular r:id="rId21"/>
    </p:embeddedFont>
    <p:embeddedFont>
      <p:font typeface=".VnAvant" pitchFamily="34" charset="0"/>
      <p:regular r:id="rId22"/>
      <p:bold r:id="rId23"/>
      <p:italic r:id="rId24"/>
    </p:embeddedFont>
  </p:embeddedFontLst>
  <p:defaultTextStyle>
    <a:defPPr>
      <a:defRPr lang="zh-CN"/>
    </a:defPPr>
    <a:lvl1pPr marL="0" algn="l" defTabSz="713232" rtl="0" eaLnBrk="1" latinLnBrk="0" hangingPunct="1">
      <a:defRPr sz="1400" kern="1200">
        <a:solidFill>
          <a:schemeClr val="tx1"/>
        </a:solidFill>
        <a:latin typeface="+mn-lt"/>
        <a:ea typeface="+mn-ea"/>
        <a:cs typeface="+mn-cs"/>
      </a:defRPr>
    </a:lvl1pPr>
    <a:lvl2pPr marL="356616" algn="l" defTabSz="713232" rtl="0" eaLnBrk="1" latinLnBrk="0" hangingPunct="1">
      <a:defRPr sz="1400" kern="1200">
        <a:solidFill>
          <a:schemeClr val="tx1"/>
        </a:solidFill>
        <a:latin typeface="+mn-lt"/>
        <a:ea typeface="+mn-ea"/>
        <a:cs typeface="+mn-cs"/>
      </a:defRPr>
    </a:lvl2pPr>
    <a:lvl3pPr marL="713232" algn="l" defTabSz="713232" rtl="0" eaLnBrk="1" latinLnBrk="0" hangingPunct="1">
      <a:defRPr sz="1400" kern="1200">
        <a:solidFill>
          <a:schemeClr val="tx1"/>
        </a:solidFill>
        <a:latin typeface="+mn-lt"/>
        <a:ea typeface="+mn-ea"/>
        <a:cs typeface="+mn-cs"/>
      </a:defRPr>
    </a:lvl3pPr>
    <a:lvl4pPr marL="1069848" algn="l" defTabSz="713232" rtl="0" eaLnBrk="1" latinLnBrk="0" hangingPunct="1">
      <a:defRPr sz="1400" kern="1200">
        <a:solidFill>
          <a:schemeClr val="tx1"/>
        </a:solidFill>
        <a:latin typeface="+mn-lt"/>
        <a:ea typeface="+mn-ea"/>
        <a:cs typeface="+mn-cs"/>
      </a:defRPr>
    </a:lvl4pPr>
    <a:lvl5pPr marL="1426464" algn="l" defTabSz="713232" rtl="0" eaLnBrk="1" latinLnBrk="0" hangingPunct="1">
      <a:defRPr sz="1400" kern="1200">
        <a:solidFill>
          <a:schemeClr val="tx1"/>
        </a:solidFill>
        <a:latin typeface="+mn-lt"/>
        <a:ea typeface="+mn-ea"/>
        <a:cs typeface="+mn-cs"/>
      </a:defRPr>
    </a:lvl5pPr>
    <a:lvl6pPr marL="1783080" algn="l" defTabSz="713232" rtl="0" eaLnBrk="1" latinLnBrk="0" hangingPunct="1">
      <a:defRPr sz="1400" kern="1200">
        <a:solidFill>
          <a:schemeClr val="tx1"/>
        </a:solidFill>
        <a:latin typeface="+mn-lt"/>
        <a:ea typeface="+mn-ea"/>
        <a:cs typeface="+mn-cs"/>
      </a:defRPr>
    </a:lvl6pPr>
    <a:lvl7pPr marL="2139696" algn="l" defTabSz="713232" rtl="0" eaLnBrk="1" latinLnBrk="0" hangingPunct="1">
      <a:defRPr sz="1400" kern="1200">
        <a:solidFill>
          <a:schemeClr val="tx1"/>
        </a:solidFill>
        <a:latin typeface="+mn-lt"/>
        <a:ea typeface="+mn-ea"/>
        <a:cs typeface="+mn-cs"/>
      </a:defRPr>
    </a:lvl7pPr>
    <a:lvl8pPr marL="2496312" algn="l" defTabSz="713232" rtl="0" eaLnBrk="1" latinLnBrk="0" hangingPunct="1">
      <a:defRPr sz="1400" kern="1200">
        <a:solidFill>
          <a:schemeClr val="tx1"/>
        </a:solidFill>
        <a:latin typeface="+mn-lt"/>
        <a:ea typeface="+mn-ea"/>
        <a:cs typeface="+mn-cs"/>
      </a:defRPr>
    </a:lvl8pPr>
    <a:lvl9pPr marL="2852928" algn="l" defTabSz="713232" rtl="0" eaLnBrk="1" latinLnBrk="0" hangingPunct="1">
      <a:defRPr sz="14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00"/>
    <a:srgbClr val="000066"/>
    <a:srgbClr val="0000CC"/>
    <a:srgbClr val="0066CC"/>
    <a:srgbClr val="FF66FF"/>
    <a:srgbClr val="FFFF99"/>
    <a:srgbClr val="FFCCFF"/>
    <a:srgbClr val="99FFCC"/>
    <a:srgbClr val="00CCFF"/>
    <a:srgbClr val="33CC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471" autoAdjust="0"/>
    <p:restoredTop sz="88434" autoAdjust="0"/>
  </p:normalViewPr>
  <p:slideViewPr>
    <p:cSldViewPr snapToGrid="0">
      <p:cViewPr>
        <p:scale>
          <a:sx n="66" d="100"/>
          <a:sy n="66" d="100"/>
        </p:scale>
        <p:origin x="-1656" y="-312"/>
      </p:cViewPr>
      <p:guideLst>
        <p:guide orient="horz" pos="180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openxmlformats.org/officeDocument/2006/relationships/font" Target="fonts/font5.fntdata"/><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font" Target="fonts/font8.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4.fntdata"/><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font" Target="fonts/font3.fntdata"/><Relationship Id="rId20"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1.fntdata"/><Relationship Id="rId5" Type="http://schemas.openxmlformats.org/officeDocument/2006/relationships/slide" Target="slides/slide4.xml"/><Relationship Id="rId15" Type="http://schemas.openxmlformats.org/officeDocument/2006/relationships/font" Target="fonts/font2.fntdata"/><Relationship Id="rId23" Type="http://schemas.openxmlformats.org/officeDocument/2006/relationships/font" Target="fonts/font10.fntdata"/><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font" Target="fonts/font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1.fntdata"/><Relationship Id="rId22" Type="http://schemas.openxmlformats.org/officeDocument/2006/relationships/font" Target="fonts/font9.fntdata"/><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2DE801A-F56B-45FC-B0DC-1EE2DA503A42}" type="datetimeFigureOut">
              <a:rPr lang="en-US" smtClean="0"/>
              <a:t>1/19/2021</a:t>
            </a:fld>
            <a:endParaRPr lang="en-US"/>
          </a:p>
        </p:txBody>
      </p:sp>
      <p:sp>
        <p:nvSpPr>
          <p:cNvPr id="4" name="Slide Image Placeholder 3"/>
          <p:cNvSpPr>
            <a:spLocks noGrp="1" noRot="1" noChangeAspect="1"/>
          </p:cNvSpPr>
          <p:nvPr>
            <p:ph type="sldImg" idx="2"/>
          </p:nvPr>
        </p:nvSpPr>
        <p:spPr>
          <a:xfrm>
            <a:off x="685800" y="685800"/>
            <a:ext cx="54864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4C7AB53-3DFA-466F-8832-707AB88F9FF1}" type="slidenum">
              <a:rPr lang="en-US" smtClean="0"/>
              <a:t>‹#›</a:t>
            </a:fld>
            <a:endParaRPr lang="en-US"/>
          </a:p>
        </p:txBody>
      </p:sp>
    </p:spTree>
    <p:extLst>
      <p:ext uri="{BB962C8B-B14F-4D97-AF65-F5344CB8AC3E}">
        <p14:creationId xmlns:p14="http://schemas.microsoft.com/office/powerpoint/2010/main" val="29998572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775355"/>
            <a:ext cx="7772400" cy="1225021"/>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238500"/>
            <a:ext cx="6400800" cy="1460500"/>
          </a:xfrm>
        </p:spPr>
        <p:txBody>
          <a:bodyPr/>
          <a:lstStyle>
            <a:lvl1pPr marL="0" indent="0" algn="ctr">
              <a:buNone/>
              <a:defRPr>
                <a:solidFill>
                  <a:schemeClr val="tx1">
                    <a:tint val="75000"/>
                  </a:schemeClr>
                </a:solidFill>
              </a:defRPr>
            </a:lvl1pPr>
            <a:lvl2pPr marL="356616" indent="0" algn="ctr">
              <a:buNone/>
              <a:defRPr>
                <a:solidFill>
                  <a:schemeClr val="tx1">
                    <a:tint val="75000"/>
                  </a:schemeClr>
                </a:solidFill>
              </a:defRPr>
            </a:lvl2pPr>
            <a:lvl3pPr marL="713232" indent="0" algn="ctr">
              <a:buNone/>
              <a:defRPr>
                <a:solidFill>
                  <a:schemeClr val="tx1">
                    <a:tint val="75000"/>
                  </a:schemeClr>
                </a:solidFill>
              </a:defRPr>
            </a:lvl3pPr>
            <a:lvl4pPr marL="1069848" indent="0" algn="ctr">
              <a:buNone/>
              <a:defRPr>
                <a:solidFill>
                  <a:schemeClr val="tx1">
                    <a:tint val="75000"/>
                  </a:schemeClr>
                </a:solidFill>
              </a:defRPr>
            </a:lvl4pPr>
            <a:lvl5pPr marL="1426464" indent="0" algn="ctr">
              <a:buNone/>
              <a:defRPr>
                <a:solidFill>
                  <a:schemeClr val="tx1">
                    <a:tint val="75000"/>
                  </a:schemeClr>
                </a:solidFill>
              </a:defRPr>
            </a:lvl5pPr>
            <a:lvl6pPr marL="1783080" indent="0" algn="ctr">
              <a:buNone/>
              <a:defRPr>
                <a:solidFill>
                  <a:schemeClr val="tx1">
                    <a:tint val="75000"/>
                  </a:schemeClr>
                </a:solidFill>
              </a:defRPr>
            </a:lvl6pPr>
            <a:lvl7pPr marL="2139696" indent="0" algn="ctr">
              <a:buNone/>
              <a:defRPr>
                <a:solidFill>
                  <a:schemeClr val="tx1">
                    <a:tint val="75000"/>
                  </a:schemeClr>
                </a:solidFill>
              </a:defRPr>
            </a:lvl7pPr>
            <a:lvl8pPr marL="2496312" indent="0" algn="ctr">
              <a:buNone/>
              <a:defRPr>
                <a:solidFill>
                  <a:schemeClr val="tx1">
                    <a:tint val="75000"/>
                  </a:schemeClr>
                </a:solidFill>
              </a:defRPr>
            </a:lvl8pPr>
            <a:lvl9pPr marL="2852928"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29C64D2-274B-45A3-8200-54197C530B48}" type="datetimeFigureOut">
              <a:rPr lang="zh-CN" altLang="en-US" smtClean="0"/>
              <a:pPr/>
              <a:t>2021/1/19</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38DEB520-2D59-4F6B-9AE7-E477211A8885}" type="slidenum">
              <a:rPr lang="zh-CN" altLang="en-US" smtClean="0"/>
              <a:pPr/>
              <a:t>‹#›</a:t>
            </a:fld>
            <a:endParaRPr lang="zh-CN" altLang="en-US"/>
          </a:p>
        </p:txBody>
      </p:sp>
    </p:spTree>
    <p:extLst>
      <p:ext uri="{BB962C8B-B14F-4D97-AF65-F5344CB8AC3E}">
        <p14:creationId xmlns:p14="http://schemas.microsoft.com/office/powerpoint/2010/main" val="29726748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29C64D2-274B-45A3-8200-54197C530B48}" type="datetimeFigureOut">
              <a:rPr lang="zh-CN" altLang="en-US" smtClean="0"/>
              <a:pPr/>
              <a:t>2021/1/19</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38DEB520-2D59-4F6B-9AE7-E477211A8885}" type="slidenum">
              <a:rPr lang="zh-CN" altLang="en-US" smtClean="0"/>
              <a:pPr/>
              <a:t>‹#›</a:t>
            </a:fld>
            <a:endParaRPr lang="zh-CN" altLang="en-US"/>
          </a:p>
        </p:txBody>
      </p:sp>
    </p:spTree>
    <p:extLst>
      <p:ext uri="{BB962C8B-B14F-4D97-AF65-F5344CB8AC3E}">
        <p14:creationId xmlns:p14="http://schemas.microsoft.com/office/powerpoint/2010/main" val="1400972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28866"/>
            <a:ext cx="2057400" cy="4876271"/>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28866"/>
            <a:ext cx="6019800" cy="487627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29C64D2-274B-45A3-8200-54197C530B48}" type="datetimeFigureOut">
              <a:rPr lang="zh-CN" altLang="en-US" smtClean="0"/>
              <a:pPr/>
              <a:t>2021/1/19</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38DEB520-2D59-4F6B-9AE7-E477211A8885}" type="slidenum">
              <a:rPr lang="zh-CN" altLang="en-US" smtClean="0"/>
              <a:pPr/>
              <a:t>‹#›</a:t>
            </a:fld>
            <a:endParaRPr lang="zh-CN" altLang="en-US"/>
          </a:p>
        </p:txBody>
      </p:sp>
    </p:spTree>
    <p:extLst>
      <p:ext uri="{BB962C8B-B14F-4D97-AF65-F5344CB8AC3E}">
        <p14:creationId xmlns:p14="http://schemas.microsoft.com/office/powerpoint/2010/main" val="15296958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865"/>
            <a:ext cx="8229600" cy="9525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333500"/>
            <a:ext cx="4038600" cy="377163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333501"/>
            <a:ext cx="4038600" cy="182165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282158"/>
            <a:ext cx="4038600" cy="182297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457200" y="5204354"/>
            <a:ext cx="2133600" cy="396875"/>
          </a:xfrm>
        </p:spPr>
        <p:txBody>
          <a:bodyPr/>
          <a:lstStyle>
            <a:lvl1pPr>
              <a:defRPr/>
            </a:lvl1pPr>
          </a:lstStyle>
          <a:p>
            <a:endParaRPr lang="vi-VN"/>
          </a:p>
        </p:txBody>
      </p:sp>
      <p:sp>
        <p:nvSpPr>
          <p:cNvPr id="7" name="Footer Placeholder 6"/>
          <p:cNvSpPr>
            <a:spLocks noGrp="1"/>
          </p:cNvSpPr>
          <p:nvPr>
            <p:ph type="ftr" sz="quarter" idx="11"/>
          </p:nvPr>
        </p:nvSpPr>
        <p:spPr>
          <a:xfrm>
            <a:off x="3124200" y="5204354"/>
            <a:ext cx="2895600" cy="396875"/>
          </a:xfrm>
        </p:spPr>
        <p:txBody>
          <a:bodyPr/>
          <a:lstStyle>
            <a:lvl1pPr>
              <a:defRPr/>
            </a:lvl1pPr>
          </a:lstStyle>
          <a:p>
            <a:endParaRPr lang="vi-VN"/>
          </a:p>
        </p:txBody>
      </p:sp>
      <p:sp>
        <p:nvSpPr>
          <p:cNvPr id="8" name="Slide Number Placeholder 7"/>
          <p:cNvSpPr>
            <a:spLocks noGrp="1"/>
          </p:cNvSpPr>
          <p:nvPr>
            <p:ph type="sldNum" sz="quarter" idx="12"/>
          </p:nvPr>
        </p:nvSpPr>
        <p:spPr>
          <a:xfrm>
            <a:off x="6553200" y="5204354"/>
            <a:ext cx="2133600" cy="396875"/>
          </a:xfrm>
        </p:spPr>
        <p:txBody>
          <a:bodyPr/>
          <a:lstStyle>
            <a:lvl1pPr>
              <a:defRPr/>
            </a:lvl1pPr>
          </a:lstStyle>
          <a:p>
            <a:fld id="{C91BDDEE-AC63-44B8-94EC-FCB0EBBC2A3F}" type="slidenum">
              <a:rPr lang="vi-VN"/>
              <a:pPr/>
              <a:t>‹#›</a:t>
            </a:fld>
            <a:endParaRPr lang="vi-VN"/>
          </a:p>
        </p:txBody>
      </p:sp>
    </p:spTree>
    <p:extLst>
      <p:ext uri="{BB962C8B-B14F-4D97-AF65-F5344CB8AC3E}">
        <p14:creationId xmlns:p14="http://schemas.microsoft.com/office/powerpoint/2010/main" val="3791787360"/>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29C64D2-274B-45A3-8200-54197C530B48}" type="datetimeFigureOut">
              <a:rPr lang="zh-CN" altLang="en-US" smtClean="0"/>
              <a:pPr/>
              <a:t>2021/1/19</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38DEB520-2D59-4F6B-9AE7-E477211A8885}" type="slidenum">
              <a:rPr lang="zh-CN" altLang="en-US" smtClean="0"/>
              <a:pPr/>
              <a:t>‹#›</a:t>
            </a:fld>
            <a:endParaRPr lang="zh-CN" altLang="en-US"/>
          </a:p>
        </p:txBody>
      </p:sp>
    </p:spTree>
    <p:extLst>
      <p:ext uri="{BB962C8B-B14F-4D97-AF65-F5344CB8AC3E}">
        <p14:creationId xmlns:p14="http://schemas.microsoft.com/office/powerpoint/2010/main" val="18813435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672418"/>
            <a:ext cx="7772400" cy="1135063"/>
          </a:xfrm>
        </p:spPr>
        <p:txBody>
          <a:bodyPr anchor="t"/>
          <a:lstStyle>
            <a:lvl1pPr algn="l">
              <a:defRPr sz="31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422261"/>
            <a:ext cx="7772400" cy="1250156"/>
          </a:xfrm>
        </p:spPr>
        <p:txBody>
          <a:bodyPr anchor="b"/>
          <a:lstStyle>
            <a:lvl1pPr marL="0" indent="0">
              <a:buNone/>
              <a:defRPr sz="1600">
                <a:solidFill>
                  <a:schemeClr val="tx1">
                    <a:tint val="75000"/>
                  </a:schemeClr>
                </a:solidFill>
              </a:defRPr>
            </a:lvl1pPr>
            <a:lvl2pPr marL="356616" indent="0">
              <a:buNone/>
              <a:defRPr sz="1400">
                <a:solidFill>
                  <a:schemeClr val="tx1">
                    <a:tint val="75000"/>
                  </a:schemeClr>
                </a:solidFill>
              </a:defRPr>
            </a:lvl2pPr>
            <a:lvl3pPr marL="713232" indent="0">
              <a:buNone/>
              <a:defRPr sz="1200">
                <a:solidFill>
                  <a:schemeClr val="tx1">
                    <a:tint val="75000"/>
                  </a:schemeClr>
                </a:solidFill>
              </a:defRPr>
            </a:lvl3pPr>
            <a:lvl4pPr marL="1069848" indent="0">
              <a:buNone/>
              <a:defRPr sz="1100">
                <a:solidFill>
                  <a:schemeClr val="tx1">
                    <a:tint val="75000"/>
                  </a:schemeClr>
                </a:solidFill>
              </a:defRPr>
            </a:lvl4pPr>
            <a:lvl5pPr marL="1426464" indent="0">
              <a:buNone/>
              <a:defRPr sz="1100">
                <a:solidFill>
                  <a:schemeClr val="tx1">
                    <a:tint val="75000"/>
                  </a:schemeClr>
                </a:solidFill>
              </a:defRPr>
            </a:lvl5pPr>
            <a:lvl6pPr marL="1783080" indent="0">
              <a:buNone/>
              <a:defRPr sz="1100">
                <a:solidFill>
                  <a:schemeClr val="tx1">
                    <a:tint val="75000"/>
                  </a:schemeClr>
                </a:solidFill>
              </a:defRPr>
            </a:lvl6pPr>
            <a:lvl7pPr marL="2139696" indent="0">
              <a:buNone/>
              <a:defRPr sz="1100">
                <a:solidFill>
                  <a:schemeClr val="tx1">
                    <a:tint val="75000"/>
                  </a:schemeClr>
                </a:solidFill>
              </a:defRPr>
            </a:lvl7pPr>
            <a:lvl8pPr marL="2496312" indent="0">
              <a:buNone/>
              <a:defRPr sz="1100">
                <a:solidFill>
                  <a:schemeClr val="tx1">
                    <a:tint val="75000"/>
                  </a:schemeClr>
                </a:solidFill>
              </a:defRPr>
            </a:lvl8pPr>
            <a:lvl9pPr marL="2852928" indent="0">
              <a:buNone/>
              <a:defRPr sz="11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29C64D2-274B-45A3-8200-54197C530B48}" type="datetimeFigureOut">
              <a:rPr lang="zh-CN" altLang="en-US" smtClean="0"/>
              <a:pPr/>
              <a:t>2021/1/19</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38DEB520-2D59-4F6B-9AE7-E477211A8885}" type="slidenum">
              <a:rPr lang="zh-CN" altLang="en-US" smtClean="0"/>
              <a:pPr/>
              <a:t>‹#›</a:t>
            </a:fld>
            <a:endParaRPr lang="zh-CN" altLang="en-US"/>
          </a:p>
        </p:txBody>
      </p:sp>
    </p:spTree>
    <p:extLst>
      <p:ext uri="{BB962C8B-B14F-4D97-AF65-F5344CB8AC3E}">
        <p14:creationId xmlns:p14="http://schemas.microsoft.com/office/powerpoint/2010/main" val="33933315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333501"/>
            <a:ext cx="4038600" cy="3771636"/>
          </a:xfrm>
        </p:spPr>
        <p:txBody>
          <a:bodyPr/>
          <a:lstStyle>
            <a:lvl1pPr>
              <a:defRPr sz="2200"/>
            </a:lvl1pPr>
            <a:lvl2pPr>
              <a:defRPr sz="19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333501"/>
            <a:ext cx="4038600" cy="3771636"/>
          </a:xfrm>
        </p:spPr>
        <p:txBody>
          <a:bodyPr/>
          <a:lstStyle>
            <a:lvl1pPr>
              <a:defRPr sz="2200"/>
            </a:lvl1pPr>
            <a:lvl2pPr>
              <a:defRPr sz="19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29C64D2-274B-45A3-8200-54197C530B48}" type="datetimeFigureOut">
              <a:rPr lang="zh-CN" altLang="en-US" smtClean="0"/>
              <a:pPr/>
              <a:t>2021/1/19</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38DEB520-2D59-4F6B-9AE7-E477211A8885}" type="slidenum">
              <a:rPr lang="zh-CN" altLang="en-US" smtClean="0"/>
              <a:pPr/>
              <a:t>‹#›</a:t>
            </a:fld>
            <a:endParaRPr lang="zh-CN" altLang="en-US"/>
          </a:p>
        </p:txBody>
      </p:sp>
    </p:spTree>
    <p:extLst>
      <p:ext uri="{BB962C8B-B14F-4D97-AF65-F5344CB8AC3E}">
        <p14:creationId xmlns:p14="http://schemas.microsoft.com/office/powerpoint/2010/main" val="3247888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279261"/>
            <a:ext cx="4040188" cy="533135"/>
          </a:xfrm>
        </p:spPr>
        <p:txBody>
          <a:bodyPr anchor="b"/>
          <a:lstStyle>
            <a:lvl1pPr marL="0" indent="0">
              <a:buNone/>
              <a:defRPr sz="1900" b="1"/>
            </a:lvl1pPr>
            <a:lvl2pPr marL="356616" indent="0">
              <a:buNone/>
              <a:defRPr sz="1600" b="1"/>
            </a:lvl2pPr>
            <a:lvl3pPr marL="713232" indent="0">
              <a:buNone/>
              <a:defRPr sz="1400" b="1"/>
            </a:lvl3pPr>
            <a:lvl4pPr marL="1069848" indent="0">
              <a:buNone/>
              <a:defRPr sz="1200" b="1"/>
            </a:lvl4pPr>
            <a:lvl5pPr marL="1426464" indent="0">
              <a:buNone/>
              <a:defRPr sz="1200" b="1"/>
            </a:lvl5pPr>
            <a:lvl6pPr marL="1783080" indent="0">
              <a:buNone/>
              <a:defRPr sz="1200" b="1"/>
            </a:lvl6pPr>
            <a:lvl7pPr marL="2139696" indent="0">
              <a:buNone/>
              <a:defRPr sz="1200" b="1"/>
            </a:lvl7pPr>
            <a:lvl8pPr marL="2496312" indent="0">
              <a:buNone/>
              <a:defRPr sz="1200" b="1"/>
            </a:lvl8pPr>
            <a:lvl9pPr marL="2852928"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457200" y="1812396"/>
            <a:ext cx="4040188" cy="3292740"/>
          </a:xfrm>
        </p:spPr>
        <p:txBody>
          <a:bodyPr/>
          <a:lstStyle>
            <a:lvl1pPr>
              <a:defRPr sz="19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279261"/>
            <a:ext cx="4041775" cy="533135"/>
          </a:xfrm>
        </p:spPr>
        <p:txBody>
          <a:bodyPr anchor="b"/>
          <a:lstStyle>
            <a:lvl1pPr marL="0" indent="0">
              <a:buNone/>
              <a:defRPr sz="1900" b="1"/>
            </a:lvl1pPr>
            <a:lvl2pPr marL="356616" indent="0">
              <a:buNone/>
              <a:defRPr sz="1600" b="1"/>
            </a:lvl2pPr>
            <a:lvl3pPr marL="713232" indent="0">
              <a:buNone/>
              <a:defRPr sz="1400" b="1"/>
            </a:lvl3pPr>
            <a:lvl4pPr marL="1069848" indent="0">
              <a:buNone/>
              <a:defRPr sz="1200" b="1"/>
            </a:lvl4pPr>
            <a:lvl5pPr marL="1426464" indent="0">
              <a:buNone/>
              <a:defRPr sz="1200" b="1"/>
            </a:lvl5pPr>
            <a:lvl6pPr marL="1783080" indent="0">
              <a:buNone/>
              <a:defRPr sz="1200" b="1"/>
            </a:lvl6pPr>
            <a:lvl7pPr marL="2139696" indent="0">
              <a:buNone/>
              <a:defRPr sz="1200" b="1"/>
            </a:lvl7pPr>
            <a:lvl8pPr marL="2496312" indent="0">
              <a:buNone/>
              <a:defRPr sz="1200" b="1"/>
            </a:lvl8pPr>
            <a:lvl9pPr marL="2852928"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45026" y="1812396"/>
            <a:ext cx="4041775" cy="3292740"/>
          </a:xfrm>
        </p:spPr>
        <p:txBody>
          <a:bodyPr/>
          <a:lstStyle>
            <a:lvl1pPr>
              <a:defRPr sz="19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29C64D2-274B-45A3-8200-54197C530B48}" type="datetimeFigureOut">
              <a:rPr lang="zh-CN" altLang="en-US" smtClean="0"/>
              <a:pPr/>
              <a:t>2021/1/19</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38DEB520-2D59-4F6B-9AE7-E477211A8885}" type="slidenum">
              <a:rPr lang="zh-CN" altLang="en-US" smtClean="0"/>
              <a:pPr/>
              <a:t>‹#›</a:t>
            </a:fld>
            <a:endParaRPr lang="zh-CN" altLang="en-US"/>
          </a:p>
        </p:txBody>
      </p:sp>
    </p:spTree>
    <p:extLst>
      <p:ext uri="{BB962C8B-B14F-4D97-AF65-F5344CB8AC3E}">
        <p14:creationId xmlns:p14="http://schemas.microsoft.com/office/powerpoint/2010/main" val="25385891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29C64D2-274B-45A3-8200-54197C530B48}" type="datetimeFigureOut">
              <a:rPr lang="zh-CN" altLang="en-US" smtClean="0"/>
              <a:pPr/>
              <a:t>2021/1/19</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38DEB520-2D59-4F6B-9AE7-E477211A8885}" type="slidenum">
              <a:rPr lang="zh-CN" altLang="en-US" smtClean="0"/>
              <a:pPr/>
              <a:t>‹#›</a:t>
            </a:fld>
            <a:endParaRPr lang="zh-CN" altLang="en-US"/>
          </a:p>
        </p:txBody>
      </p:sp>
    </p:spTree>
    <p:extLst>
      <p:ext uri="{BB962C8B-B14F-4D97-AF65-F5344CB8AC3E}">
        <p14:creationId xmlns:p14="http://schemas.microsoft.com/office/powerpoint/2010/main" val="41593450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29C64D2-274B-45A3-8200-54197C530B48}" type="datetimeFigureOut">
              <a:rPr lang="zh-CN" altLang="en-US" smtClean="0"/>
              <a:pPr/>
              <a:t>2021/1/19</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38DEB520-2D59-4F6B-9AE7-E477211A8885}" type="slidenum">
              <a:rPr lang="zh-CN" altLang="en-US" smtClean="0"/>
              <a:pPr/>
              <a:t>‹#›</a:t>
            </a:fld>
            <a:endParaRPr lang="zh-CN" altLang="en-US"/>
          </a:p>
        </p:txBody>
      </p:sp>
    </p:spTree>
    <p:extLst>
      <p:ext uri="{BB962C8B-B14F-4D97-AF65-F5344CB8AC3E}">
        <p14:creationId xmlns:p14="http://schemas.microsoft.com/office/powerpoint/2010/main" val="42643113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27542"/>
            <a:ext cx="3008313" cy="968375"/>
          </a:xfrm>
        </p:spPr>
        <p:txBody>
          <a:bodyPr anchor="b"/>
          <a:lstStyle>
            <a:lvl1pPr algn="l">
              <a:defRPr sz="1600" b="1"/>
            </a:lvl1pPr>
          </a:lstStyle>
          <a:p>
            <a:r>
              <a:rPr lang="en-US" smtClean="0"/>
              <a:t>Click to edit Master title style</a:t>
            </a:r>
            <a:endParaRPr lang="en-US"/>
          </a:p>
        </p:txBody>
      </p:sp>
      <p:sp>
        <p:nvSpPr>
          <p:cNvPr id="3" name="Content Placeholder 2"/>
          <p:cNvSpPr>
            <a:spLocks noGrp="1"/>
          </p:cNvSpPr>
          <p:nvPr>
            <p:ph idx="1"/>
          </p:nvPr>
        </p:nvSpPr>
        <p:spPr>
          <a:xfrm>
            <a:off x="3575050" y="227543"/>
            <a:ext cx="5111750" cy="4877594"/>
          </a:xfrm>
        </p:spPr>
        <p:txBody>
          <a:bodyPr/>
          <a:lstStyle>
            <a:lvl1pPr>
              <a:defRPr sz="2500"/>
            </a:lvl1pPr>
            <a:lvl2pPr>
              <a:defRPr sz="2200"/>
            </a:lvl2pPr>
            <a:lvl3pPr>
              <a:defRPr sz="19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195918"/>
            <a:ext cx="3008313" cy="3909219"/>
          </a:xfrm>
        </p:spPr>
        <p:txBody>
          <a:bodyPr/>
          <a:lstStyle>
            <a:lvl1pPr marL="0" indent="0">
              <a:buNone/>
              <a:defRPr sz="1100"/>
            </a:lvl1pPr>
            <a:lvl2pPr marL="356616" indent="0">
              <a:buNone/>
              <a:defRPr sz="900"/>
            </a:lvl2pPr>
            <a:lvl3pPr marL="713232" indent="0">
              <a:buNone/>
              <a:defRPr sz="800"/>
            </a:lvl3pPr>
            <a:lvl4pPr marL="1069848" indent="0">
              <a:buNone/>
              <a:defRPr sz="700"/>
            </a:lvl4pPr>
            <a:lvl5pPr marL="1426464" indent="0">
              <a:buNone/>
              <a:defRPr sz="700"/>
            </a:lvl5pPr>
            <a:lvl6pPr marL="1783080" indent="0">
              <a:buNone/>
              <a:defRPr sz="700"/>
            </a:lvl6pPr>
            <a:lvl7pPr marL="2139696" indent="0">
              <a:buNone/>
              <a:defRPr sz="700"/>
            </a:lvl7pPr>
            <a:lvl8pPr marL="2496312" indent="0">
              <a:buNone/>
              <a:defRPr sz="700"/>
            </a:lvl8pPr>
            <a:lvl9pPr marL="2852928" indent="0">
              <a:buNone/>
              <a:defRPr sz="7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29C64D2-274B-45A3-8200-54197C530B48}" type="datetimeFigureOut">
              <a:rPr lang="zh-CN" altLang="en-US" smtClean="0"/>
              <a:pPr/>
              <a:t>2021/1/19</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38DEB520-2D59-4F6B-9AE7-E477211A8885}" type="slidenum">
              <a:rPr lang="zh-CN" altLang="en-US" smtClean="0"/>
              <a:pPr/>
              <a:t>‹#›</a:t>
            </a:fld>
            <a:endParaRPr lang="zh-CN" altLang="en-US"/>
          </a:p>
        </p:txBody>
      </p:sp>
    </p:spTree>
    <p:extLst>
      <p:ext uri="{BB962C8B-B14F-4D97-AF65-F5344CB8AC3E}">
        <p14:creationId xmlns:p14="http://schemas.microsoft.com/office/powerpoint/2010/main" val="2044951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000500"/>
            <a:ext cx="5486400" cy="472282"/>
          </a:xfrm>
        </p:spPr>
        <p:txBody>
          <a:bodyPr anchor="b"/>
          <a:lstStyle>
            <a:lvl1pPr algn="l">
              <a:defRPr sz="1600" b="1"/>
            </a:lvl1pPr>
          </a:lstStyle>
          <a:p>
            <a:r>
              <a:rPr lang="en-US" smtClean="0"/>
              <a:t>Click to edit Master title style</a:t>
            </a:r>
            <a:endParaRPr lang="en-US"/>
          </a:p>
        </p:txBody>
      </p:sp>
      <p:sp>
        <p:nvSpPr>
          <p:cNvPr id="3" name="Picture Placeholder 2"/>
          <p:cNvSpPr>
            <a:spLocks noGrp="1"/>
          </p:cNvSpPr>
          <p:nvPr>
            <p:ph type="pic" idx="1"/>
          </p:nvPr>
        </p:nvSpPr>
        <p:spPr>
          <a:xfrm>
            <a:off x="1792288" y="510646"/>
            <a:ext cx="5486400" cy="3429000"/>
          </a:xfrm>
        </p:spPr>
        <p:txBody>
          <a:bodyPr/>
          <a:lstStyle>
            <a:lvl1pPr marL="0" indent="0">
              <a:buNone/>
              <a:defRPr sz="2500"/>
            </a:lvl1pPr>
            <a:lvl2pPr marL="356616" indent="0">
              <a:buNone/>
              <a:defRPr sz="2200"/>
            </a:lvl2pPr>
            <a:lvl3pPr marL="713232" indent="0">
              <a:buNone/>
              <a:defRPr sz="1900"/>
            </a:lvl3pPr>
            <a:lvl4pPr marL="1069848" indent="0">
              <a:buNone/>
              <a:defRPr sz="1600"/>
            </a:lvl4pPr>
            <a:lvl5pPr marL="1426464" indent="0">
              <a:buNone/>
              <a:defRPr sz="1600"/>
            </a:lvl5pPr>
            <a:lvl6pPr marL="1783080" indent="0">
              <a:buNone/>
              <a:defRPr sz="1600"/>
            </a:lvl6pPr>
            <a:lvl7pPr marL="2139696" indent="0">
              <a:buNone/>
              <a:defRPr sz="1600"/>
            </a:lvl7pPr>
            <a:lvl8pPr marL="2496312" indent="0">
              <a:buNone/>
              <a:defRPr sz="1600"/>
            </a:lvl8pPr>
            <a:lvl9pPr marL="2852928" indent="0">
              <a:buNone/>
              <a:defRPr sz="1600"/>
            </a:lvl9pPr>
          </a:lstStyle>
          <a:p>
            <a:endParaRPr lang="en-US"/>
          </a:p>
        </p:txBody>
      </p:sp>
      <p:sp>
        <p:nvSpPr>
          <p:cNvPr id="4" name="Text Placeholder 3"/>
          <p:cNvSpPr>
            <a:spLocks noGrp="1"/>
          </p:cNvSpPr>
          <p:nvPr>
            <p:ph type="body" sz="half" idx="2"/>
          </p:nvPr>
        </p:nvSpPr>
        <p:spPr>
          <a:xfrm>
            <a:off x="1792288" y="4472782"/>
            <a:ext cx="5486400" cy="670718"/>
          </a:xfrm>
        </p:spPr>
        <p:txBody>
          <a:bodyPr/>
          <a:lstStyle>
            <a:lvl1pPr marL="0" indent="0">
              <a:buNone/>
              <a:defRPr sz="1100"/>
            </a:lvl1pPr>
            <a:lvl2pPr marL="356616" indent="0">
              <a:buNone/>
              <a:defRPr sz="900"/>
            </a:lvl2pPr>
            <a:lvl3pPr marL="713232" indent="0">
              <a:buNone/>
              <a:defRPr sz="800"/>
            </a:lvl3pPr>
            <a:lvl4pPr marL="1069848" indent="0">
              <a:buNone/>
              <a:defRPr sz="700"/>
            </a:lvl4pPr>
            <a:lvl5pPr marL="1426464" indent="0">
              <a:buNone/>
              <a:defRPr sz="700"/>
            </a:lvl5pPr>
            <a:lvl6pPr marL="1783080" indent="0">
              <a:buNone/>
              <a:defRPr sz="700"/>
            </a:lvl6pPr>
            <a:lvl7pPr marL="2139696" indent="0">
              <a:buNone/>
              <a:defRPr sz="700"/>
            </a:lvl7pPr>
            <a:lvl8pPr marL="2496312" indent="0">
              <a:buNone/>
              <a:defRPr sz="700"/>
            </a:lvl8pPr>
            <a:lvl9pPr marL="2852928" indent="0">
              <a:buNone/>
              <a:defRPr sz="7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29C64D2-274B-45A3-8200-54197C530B48}" type="datetimeFigureOut">
              <a:rPr lang="zh-CN" altLang="en-US" smtClean="0"/>
              <a:pPr/>
              <a:t>2021/1/19</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38DEB520-2D59-4F6B-9AE7-E477211A8885}" type="slidenum">
              <a:rPr lang="zh-CN" altLang="en-US" smtClean="0"/>
              <a:pPr/>
              <a:t>‹#›</a:t>
            </a:fld>
            <a:endParaRPr lang="zh-CN" altLang="en-US"/>
          </a:p>
        </p:txBody>
      </p:sp>
    </p:spTree>
    <p:extLst>
      <p:ext uri="{BB962C8B-B14F-4D97-AF65-F5344CB8AC3E}">
        <p14:creationId xmlns:p14="http://schemas.microsoft.com/office/powerpoint/2010/main" val="195261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28865"/>
            <a:ext cx="8229600" cy="952500"/>
          </a:xfrm>
          <a:prstGeom prst="rect">
            <a:avLst/>
          </a:prstGeom>
        </p:spPr>
        <p:txBody>
          <a:bodyPr vert="horz" lIns="71323" tIns="35662" rIns="71323" bIns="35662"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333501"/>
            <a:ext cx="8229600" cy="3771636"/>
          </a:xfrm>
          <a:prstGeom prst="rect">
            <a:avLst/>
          </a:prstGeom>
        </p:spPr>
        <p:txBody>
          <a:bodyPr vert="horz" lIns="71323" tIns="35662" rIns="71323" bIns="35662"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5296960"/>
            <a:ext cx="2133600" cy="304271"/>
          </a:xfrm>
          <a:prstGeom prst="rect">
            <a:avLst/>
          </a:prstGeom>
        </p:spPr>
        <p:txBody>
          <a:bodyPr vert="horz" lIns="71323" tIns="35662" rIns="71323" bIns="35662" rtlCol="0" anchor="ctr"/>
          <a:lstStyle>
            <a:lvl1pPr algn="l">
              <a:defRPr sz="900">
                <a:solidFill>
                  <a:schemeClr val="tx1">
                    <a:tint val="75000"/>
                  </a:schemeClr>
                </a:solidFill>
              </a:defRPr>
            </a:lvl1pPr>
          </a:lstStyle>
          <a:p>
            <a:fld id="{C29C64D2-274B-45A3-8200-54197C530B48}" type="datetimeFigureOut">
              <a:rPr lang="zh-CN" altLang="en-US" smtClean="0"/>
              <a:pPr/>
              <a:t>2021/1/19</a:t>
            </a:fld>
            <a:endParaRPr lang="zh-CN" altLang="en-US"/>
          </a:p>
        </p:txBody>
      </p:sp>
      <p:sp>
        <p:nvSpPr>
          <p:cNvPr id="5" name="Footer Placeholder 4"/>
          <p:cNvSpPr>
            <a:spLocks noGrp="1"/>
          </p:cNvSpPr>
          <p:nvPr>
            <p:ph type="ftr" sz="quarter" idx="3"/>
          </p:nvPr>
        </p:nvSpPr>
        <p:spPr>
          <a:xfrm>
            <a:off x="3124200" y="5296960"/>
            <a:ext cx="2895600" cy="304271"/>
          </a:xfrm>
          <a:prstGeom prst="rect">
            <a:avLst/>
          </a:prstGeom>
        </p:spPr>
        <p:txBody>
          <a:bodyPr vert="horz" lIns="71323" tIns="35662" rIns="71323" bIns="35662" rtlCol="0" anchor="ctr"/>
          <a:lstStyle>
            <a:lvl1pPr algn="ctr">
              <a:defRPr sz="9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6553200" y="5296960"/>
            <a:ext cx="2133600" cy="304271"/>
          </a:xfrm>
          <a:prstGeom prst="rect">
            <a:avLst/>
          </a:prstGeom>
        </p:spPr>
        <p:txBody>
          <a:bodyPr vert="horz" lIns="71323" tIns="35662" rIns="71323" bIns="35662" rtlCol="0" anchor="ctr"/>
          <a:lstStyle>
            <a:lvl1pPr algn="r">
              <a:defRPr sz="900">
                <a:solidFill>
                  <a:schemeClr val="tx1">
                    <a:tint val="75000"/>
                  </a:schemeClr>
                </a:solidFill>
              </a:defRPr>
            </a:lvl1pPr>
          </a:lstStyle>
          <a:p>
            <a:fld id="{38DEB520-2D59-4F6B-9AE7-E477211A8885}" type="slidenum">
              <a:rPr lang="zh-CN" altLang="en-US" smtClean="0"/>
              <a:pPr/>
              <a:t>‹#›</a:t>
            </a:fld>
            <a:endParaRPr lang="zh-CN" altLang="en-US"/>
          </a:p>
        </p:txBody>
      </p:sp>
    </p:spTree>
    <p:extLst>
      <p:ext uri="{BB962C8B-B14F-4D97-AF65-F5344CB8AC3E}">
        <p14:creationId xmlns:p14="http://schemas.microsoft.com/office/powerpoint/2010/main" val="317413734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ransition spd="slow">
    <p:fade/>
  </p:transition>
  <p:timing>
    <p:tnLst>
      <p:par>
        <p:cTn id="1" dur="indefinite" restart="never" nodeType="tmRoot"/>
      </p:par>
    </p:tnLst>
  </p:timing>
  <p:txStyles>
    <p:titleStyle>
      <a:lvl1pPr algn="ctr" defTabSz="713232" rtl="0" eaLnBrk="1" latinLnBrk="0" hangingPunct="1">
        <a:spcBef>
          <a:spcPct val="0"/>
        </a:spcBef>
        <a:buNone/>
        <a:defRPr sz="3400" kern="1200">
          <a:solidFill>
            <a:schemeClr val="tx1"/>
          </a:solidFill>
          <a:latin typeface="+mj-lt"/>
          <a:ea typeface="+mj-ea"/>
          <a:cs typeface="+mj-cs"/>
        </a:defRPr>
      </a:lvl1pPr>
    </p:titleStyle>
    <p:bodyStyle>
      <a:lvl1pPr marL="267462" indent="-267462" algn="l" defTabSz="713232" rtl="0" eaLnBrk="1" latinLnBrk="0" hangingPunct="1">
        <a:spcBef>
          <a:spcPct val="20000"/>
        </a:spcBef>
        <a:buFont typeface="Arial" pitchFamily="34" charset="0"/>
        <a:buChar char="•"/>
        <a:defRPr sz="2500" kern="1200">
          <a:solidFill>
            <a:schemeClr val="tx1"/>
          </a:solidFill>
          <a:latin typeface="+mn-lt"/>
          <a:ea typeface="+mn-ea"/>
          <a:cs typeface="+mn-cs"/>
        </a:defRPr>
      </a:lvl1pPr>
      <a:lvl2pPr marL="579501" indent="-222885" algn="l" defTabSz="713232" rtl="0" eaLnBrk="1" latinLnBrk="0" hangingPunct="1">
        <a:spcBef>
          <a:spcPct val="20000"/>
        </a:spcBef>
        <a:buFont typeface="Arial" pitchFamily="34" charset="0"/>
        <a:buChar char="–"/>
        <a:defRPr sz="2200" kern="1200">
          <a:solidFill>
            <a:schemeClr val="tx1"/>
          </a:solidFill>
          <a:latin typeface="+mn-lt"/>
          <a:ea typeface="+mn-ea"/>
          <a:cs typeface="+mn-cs"/>
        </a:defRPr>
      </a:lvl2pPr>
      <a:lvl3pPr marL="891540" indent="-178308" algn="l" defTabSz="713232" rtl="0" eaLnBrk="1" latinLnBrk="0" hangingPunct="1">
        <a:spcBef>
          <a:spcPct val="20000"/>
        </a:spcBef>
        <a:buFont typeface="Arial" pitchFamily="34" charset="0"/>
        <a:buChar char="•"/>
        <a:defRPr sz="1900" kern="1200">
          <a:solidFill>
            <a:schemeClr val="tx1"/>
          </a:solidFill>
          <a:latin typeface="+mn-lt"/>
          <a:ea typeface="+mn-ea"/>
          <a:cs typeface="+mn-cs"/>
        </a:defRPr>
      </a:lvl3pPr>
      <a:lvl4pPr marL="1248156" indent="-178308" algn="l" defTabSz="713232" rtl="0" eaLnBrk="1" latinLnBrk="0" hangingPunct="1">
        <a:spcBef>
          <a:spcPct val="20000"/>
        </a:spcBef>
        <a:buFont typeface="Arial" pitchFamily="34" charset="0"/>
        <a:buChar char="–"/>
        <a:defRPr sz="1600" kern="1200">
          <a:solidFill>
            <a:schemeClr val="tx1"/>
          </a:solidFill>
          <a:latin typeface="+mn-lt"/>
          <a:ea typeface="+mn-ea"/>
          <a:cs typeface="+mn-cs"/>
        </a:defRPr>
      </a:lvl4pPr>
      <a:lvl5pPr marL="1604772" indent="-178308" algn="l" defTabSz="713232" rtl="0" eaLnBrk="1" latinLnBrk="0" hangingPunct="1">
        <a:spcBef>
          <a:spcPct val="20000"/>
        </a:spcBef>
        <a:buFont typeface="Arial" pitchFamily="34" charset="0"/>
        <a:buChar char="»"/>
        <a:defRPr sz="1600" kern="1200">
          <a:solidFill>
            <a:schemeClr val="tx1"/>
          </a:solidFill>
          <a:latin typeface="+mn-lt"/>
          <a:ea typeface="+mn-ea"/>
          <a:cs typeface="+mn-cs"/>
        </a:defRPr>
      </a:lvl5pPr>
      <a:lvl6pPr marL="1961388" indent="-178308" algn="l" defTabSz="713232" rtl="0" eaLnBrk="1" latinLnBrk="0" hangingPunct="1">
        <a:spcBef>
          <a:spcPct val="20000"/>
        </a:spcBef>
        <a:buFont typeface="Arial" pitchFamily="34" charset="0"/>
        <a:buChar char="•"/>
        <a:defRPr sz="1600" kern="1200">
          <a:solidFill>
            <a:schemeClr val="tx1"/>
          </a:solidFill>
          <a:latin typeface="+mn-lt"/>
          <a:ea typeface="+mn-ea"/>
          <a:cs typeface="+mn-cs"/>
        </a:defRPr>
      </a:lvl6pPr>
      <a:lvl7pPr marL="2318004" indent="-178308" algn="l" defTabSz="713232" rtl="0" eaLnBrk="1" latinLnBrk="0" hangingPunct="1">
        <a:spcBef>
          <a:spcPct val="20000"/>
        </a:spcBef>
        <a:buFont typeface="Arial" pitchFamily="34" charset="0"/>
        <a:buChar char="•"/>
        <a:defRPr sz="1600" kern="1200">
          <a:solidFill>
            <a:schemeClr val="tx1"/>
          </a:solidFill>
          <a:latin typeface="+mn-lt"/>
          <a:ea typeface="+mn-ea"/>
          <a:cs typeface="+mn-cs"/>
        </a:defRPr>
      </a:lvl7pPr>
      <a:lvl8pPr marL="2674620" indent="-178308" algn="l" defTabSz="713232" rtl="0" eaLnBrk="1" latinLnBrk="0" hangingPunct="1">
        <a:spcBef>
          <a:spcPct val="20000"/>
        </a:spcBef>
        <a:buFont typeface="Arial" pitchFamily="34" charset="0"/>
        <a:buChar char="•"/>
        <a:defRPr sz="1600" kern="1200">
          <a:solidFill>
            <a:schemeClr val="tx1"/>
          </a:solidFill>
          <a:latin typeface="+mn-lt"/>
          <a:ea typeface="+mn-ea"/>
          <a:cs typeface="+mn-cs"/>
        </a:defRPr>
      </a:lvl8pPr>
      <a:lvl9pPr marL="3031236" indent="-178308" algn="l" defTabSz="713232" rtl="0" eaLnBrk="1" latinLnBrk="0" hangingPunct="1">
        <a:spcBef>
          <a:spcPct val="20000"/>
        </a:spcBef>
        <a:buFont typeface="Arial" pitchFamily="34" charset="0"/>
        <a:buChar char="•"/>
        <a:defRPr sz="1600" kern="1200">
          <a:solidFill>
            <a:schemeClr val="tx1"/>
          </a:solidFill>
          <a:latin typeface="+mn-lt"/>
          <a:ea typeface="+mn-ea"/>
          <a:cs typeface="+mn-cs"/>
        </a:defRPr>
      </a:lvl9pPr>
    </p:bodyStyle>
    <p:otherStyle>
      <a:defPPr>
        <a:defRPr lang="en-US"/>
      </a:defPPr>
      <a:lvl1pPr marL="0" algn="l" defTabSz="713232" rtl="0" eaLnBrk="1" latinLnBrk="0" hangingPunct="1">
        <a:defRPr sz="1400" kern="1200">
          <a:solidFill>
            <a:schemeClr val="tx1"/>
          </a:solidFill>
          <a:latin typeface="+mn-lt"/>
          <a:ea typeface="+mn-ea"/>
          <a:cs typeface="+mn-cs"/>
        </a:defRPr>
      </a:lvl1pPr>
      <a:lvl2pPr marL="356616" algn="l" defTabSz="713232" rtl="0" eaLnBrk="1" latinLnBrk="0" hangingPunct="1">
        <a:defRPr sz="1400" kern="1200">
          <a:solidFill>
            <a:schemeClr val="tx1"/>
          </a:solidFill>
          <a:latin typeface="+mn-lt"/>
          <a:ea typeface="+mn-ea"/>
          <a:cs typeface="+mn-cs"/>
        </a:defRPr>
      </a:lvl2pPr>
      <a:lvl3pPr marL="713232" algn="l" defTabSz="713232" rtl="0" eaLnBrk="1" latinLnBrk="0" hangingPunct="1">
        <a:defRPr sz="1400" kern="1200">
          <a:solidFill>
            <a:schemeClr val="tx1"/>
          </a:solidFill>
          <a:latin typeface="+mn-lt"/>
          <a:ea typeface="+mn-ea"/>
          <a:cs typeface="+mn-cs"/>
        </a:defRPr>
      </a:lvl3pPr>
      <a:lvl4pPr marL="1069848" algn="l" defTabSz="713232" rtl="0" eaLnBrk="1" latinLnBrk="0" hangingPunct="1">
        <a:defRPr sz="1400" kern="1200">
          <a:solidFill>
            <a:schemeClr val="tx1"/>
          </a:solidFill>
          <a:latin typeface="+mn-lt"/>
          <a:ea typeface="+mn-ea"/>
          <a:cs typeface="+mn-cs"/>
        </a:defRPr>
      </a:lvl4pPr>
      <a:lvl5pPr marL="1426464" algn="l" defTabSz="713232" rtl="0" eaLnBrk="1" latinLnBrk="0" hangingPunct="1">
        <a:defRPr sz="1400" kern="1200">
          <a:solidFill>
            <a:schemeClr val="tx1"/>
          </a:solidFill>
          <a:latin typeface="+mn-lt"/>
          <a:ea typeface="+mn-ea"/>
          <a:cs typeface="+mn-cs"/>
        </a:defRPr>
      </a:lvl5pPr>
      <a:lvl6pPr marL="1783080" algn="l" defTabSz="713232" rtl="0" eaLnBrk="1" latinLnBrk="0" hangingPunct="1">
        <a:defRPr sz="1400" kern="1200">
          <a:solidFill>
            <a:schemeClr val="tx1"/>
          </a:solidFill>
          <a:latin typeface="+mn-lt"/>
          <a:ea typeface="+mn-ea"/>
          <a:cs typeface="+mn-cs"/>
        </a:defRPr>
      </a:lvl6pPr>
      <a:lvl7pPr marL="2139696" algn="l" defTabSz="713232" rtl="0" eaLnBrk="1" latinLnBrk="0" hangingPunct="1">
        <a:defRPr sz="1400" kern="1200">
          <a:solidFill>
            <a:schemeClr val="tx1"/>
          </a:solidFill>
          <a:latin typeface="+mn-lt"/>
          <a:ea typeface="+mn-ea"/>
          <a:cs typeface="+mn-cs"/>
        </a:defRPr>
      </a:lvl7pPr>
      <a:lvl8pPr marL="2496312" algn="l" defTabSz="713232" rtl="0" eaLnBrk="1" latinLnBrk="0" hangingPunct="1">
        <a:defRPr sz="1400" kern="1200">
          <a:solidFill>
            <a:schemeClr val="tx1"/>
          </a:solidFill>
          <a:latin typeface="+mn-lt"/>
          <a:ea typeface="+mn-ea"/>
          <a:cs typeface="+mn-cs"/>
        </a:defRPr>
      </a:lvl8pPr>
      <a:lvl9pPr marL="2852928" algn="l" defTabSz="713232" rtl="0" eaLnBrk="1" latinLnBrk="0" hangingPunct="1">
        <a:defRPr sz="1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gif"/><Relationship Id="rId3" Type="http://schemas.openxmlformats.org/officeDocument/2006/relationships/slideLayout" Target="../slideLayouts/slideLayout12.xml"/><Relationship Id="rId7" Type="http://schemas.openxmlformats.org/officeDocument/2006/relationships/image" Target="../media/image4.wmf"/><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wmf"/><Relationship Id="rId11" Type="http://schemas.openxmlformats.org/officeDocument/2006/relationships/image" Target="../media/image8.png"/><Relationship Id="rId5" Type="http://schemas.openxmlformats.org/officeDocument/2006/relationships/image" Target="../media/image2.wmf"/><Relationship Id="rId10" Type="http://schemas.openxmlformats.org/officeDocument/2006/relationships/image" Target="../media/image7.png"/><Relationship Id="rId4" Type="http://schemas.openxmlformats.org/officeDocument/2006/relationships/image" Target="../media/image1.wmf"/><Relationship Id="rId9" Type="http://schemas.openxmlformats.org/officeDocument/2006/relationships/image" Target="../media/image6.gif"/></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7.xml"/><Relationship Id="rId1" Type="http://schemas.openxmlformats.org/officeDocument/2006/relationships/tags" Target="../tags/tag6.xml"/><Relationship Id="rId4" Type="http://schemas.openxmlformats.org/officeDocument/2006/relationships/image" Target="../media/image16.jpg"/></Relationships>
</file>

<file path=ppt/slides/_rels/slide11.xml.rels><?xml version="1.0" encoding="UTF-8" standalone="yes"?>
<Relationships xmlns="http://schemas.openxmlformats.org/package/2006/relationships"><Relationship Id="rId3" Type="http://schemas.openxmlformats.org/officeDocument/2006/relationships/image" Target="../media/image18.gif"/><Relationship Id="rId2" Type="http://schemas.openxmlformats.org/officeDocument/2006/relationships/image" Target="../media/image17.gif"/><Relationship Id="rId1" Type="http://schemas.openxmlformats.org/officeDocument/2006/relationships/slideLayout" Target="../slideLayouts/slideLayout7.xml"/><Relationship Id="rId4" Type="http://schemas.openxmlformats.org/officeDocument/2006/relationships/image" Target="../media/image19.gif"/></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2.wmv"/><Relationship Id="rId1" Type="http://schemas.microsoft.com/office/2007/relationships/media" Target="../media/media2.wmv"/><Relationship Id="rId5" Type="http://schemas.openxmlformats.org/officeDocument/2006/relationships/image" Target="../media/image10.png"/><Relationship Id="rId4" Type="http://schemas.openxmlformats.org/officeDocument/2006/relationships/image" Target="../media/image9.jpg"/></Relationships>
</file>

<file path=ppt/slides/_rels/slide3.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wmv"/><Relationship Id="rId1" Type="http://schemas.microsoft.com/office/2007/relationships/media" Target="../media/media3.wmv"/><Relationship Id="rId5" Type="http://schemas.openxmlformats.org/officeDocument/2006/relationships/image" Target="../media/image13.png"/><Relationship Id="rId4" Type="http://schemas.openxmlformats.org/officeDocument/2006/relationships/image" Target="../media/image12.jpg"/></Relationships>
</file>

<file path=ppt/slides/_rels/slide5.xml.rels><?xml version="1.0" encoding="UTF-8" standalone="yes"?>
<Relationships xmlns="http://schemas.openxmlformats.org/package/2006/relationships"><Relationship Id="rId3" Type="http://schemas.openxmlformats.org/officeDocument/2006/relationships/tags" Target="../tags/tag3.xml"/><Relationship Id="rId2" Type="http://schemas.openxmlformats.org/officeDocument/2006/relationships/tags" Target="../tags/tag2.xml"/><Relationship Id="rId1" Type="http://schemas.openxmlformats.org/officeDocument/2006/relationships/tags" Target="../tags/tag1.xml"/><Relationship Id="rId5" Type="http://schemas.openxmlformats.org/officeDocument/2006/relationships/image" Target="../media/image11.jpg"/><Relationship Id="rId4"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wmv"/><Relationship Id="rId1" Type="http://schemas.microsoft.com/office/2007/relationships/media" Target="../media/media4.wmv"/><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5.xml"/><Relationship Id="rId1" Type="http://schemas.openxmlformats.org/officeDocument/2006/relationships/tags" Target="../tags/tag4.xml"/><Relationship Id="rId4" Type="http://schemas.openxmlformats.org/officeDocument/2006/relationships/image" Target="../media/image15.jpg"/></Relationships>
</file>

<file path=ppt/slides/_rels/slide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AutoShape 2"/>
          <p:cNvSpPr>
            <a:spLocks noChangeArrowheads="1"/>
          </p:cNvSpPr>
          <p:nvPr/>
        </p:nvSpPr>
        <p:spPr bwMode="auto">
          <a:xfrm>
            <a:off x="7667625" y="4226719"/>
            <a:ext cx="990600" cy="889000"/>
          </a:xfrm>
          <a:prstGeom prst="star32">
            <a:avLst>
              <a:gd name="adj" fmla="val 375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6" tIns="45718" rIns="91436" bIns="45718" anchor="ctr"/>
          <a:lstStyle/>
          <a:p>
            <a:endParaRPr lang="en-US"/>
          </a:p>
        </p:txBody>
      </p:sp>
      <p:pic>
        <p:nvPicPr>
          <p:cNvPr id="68619" name="Picture 11" descr="GEOMTRY"/>
          <p:cNvPicPr>
            <a:picLocks noGrp="1" noChangeAspect="1" noChangeArrowheads="1"/>
          </p:cNvPicPr>
          <p:nvPr>
            <p:ph sz="quarter" idx="3"/>
          </p:nvPr>
        </p:nvPicPr>
        <p:blipFill>
          <a:blip r:embed="rId4" cstate="print">
            <a:extLst>
              <a:ext uri="{28A0092B-C50C-407E-A947-70E740481C1C}">
                <a14:useLocalDpi xmlns:a14="http://schemas.microsoft.com/office/drawing/2010/main" val="0"/>
              </a:ext>
            </a:extLst>
          </a:blip>
          <a:srcRect/>
          <a:stretch>
            <a:fillRect/>
          </a:stretch>
        </p:blipFill>
        <p:spPr>
          <a:xfrm>
            <a:off x="8153400" y="3746500"/>
            <a:ext cx="762000" cy="1651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8620" name="Rectangle 12"/>
          <p:cNvSpPr>
            <a:spLocks noChangeArrowheads="1"/>
          </p:cNvSpPr>
          <p:nvPr/>
        </p:nvSpPr>
        <p:spPr bwMode="auto">
          <a:xfrm>
            <a:off x="0" y="0"/>
            <a:ext cx="9144000" cy="889000"/>
          </a:xfrm>
          <a:prstGeom prst="rect">
            <a:avLst/>
          </a:prstGeom>
          <a:solidFill>
            <a:srgbClr val="00CCFF"/>
          </a:solidFill>
          <a:ln>
            <a:noFill/>
          </a:ln>
          <a:effectLst/>
          <a:extLst/>
        </p:spPr>
        <p:txBody>
          <a:bodyPr wrap="none" lIns="91436" tIns="45718" rIns="91436" bIns="45718" anchor="ctr"/>
          <a:lstStyle/>
          <a:p>
            <a:endParaRPr lang="en-US"/>
          </a:p>
        </p:txBody>
      </p:sp>
      <p:pic>
        <p:nvPicPr>
          <p:cNvPr id="68630" name="Picture 22" descr="POINSET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521283" y="4352144"/>
            <a:ext cx="1622717" cy="1238502"/>
          </a:xfrm>
          <a:prstGeom prst="rect">
            <a:avLst/>
          </a:prstGeom>
          <a:noFill/>
          <a:effectLst>
            <a:outerShdw dist="107763" dir="13500000" algn="ctr" rotWithShape="0">
              <a:srgbClr val="808080">
                <a:alpha val="50000"/>
              </a:srgbClr>
            </a:outerShdw>
          </a:effectLst>
          <a:extLst>
            <a:ext uri="{909E8E84-426E-40DD-AFC4-6F175D3DCCD1}">
              <a14:hiddenFill xmlns:a14="http://schemas.microsoft.com/office/drawing/2010/main">
                <a:solidFill>
                  <a:srgbClr val="FFFFFF"/>
                </a:solidFill>
              </a14:hiddenFill>
            </a:ext>
          </a:extLst>
        </p:spPr>
      </p:pic>
      <p:pic>
        <p:nvPicPr>
          <p:cNvPr id="68632" name="Picture 24" descr="POINSET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0" y="127000"/>
            <a:ext cx="1524000" cy="952500"/>
          </a:xfrm>
          <a:prstGeom prst="rect">
            <a:avLst/>
          </a:prstGeom>
          <a:noFill/>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Lst>
        </p:spPr>
      </p:pic>
      <p:pic>
        <p:nvPicPr>
          <p:cNvPr id="68649" name="Picture 41" descr="Books"/>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088933" y="161396"/>
            <a:ext cx="1295400" cy="664104"/>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9050">
                <a:solidFill>
                  <a:srgbClr val="FFFF99"/>
                </a:solidFill>
                <a:miter lim="800000"/>
                <a:headEnd/>
                <a:tailEnd/>
              </a14:hiddenLine>
            </a:ext>
          </a:extLst>
        </p:spPr>
      </p:pic>
      <p:pic>
        <p:nvPicPr>
          <p:cNvPr id="68650" name="Picture 42" descr="bluline[1]"/>
          <p:cNvPicPr>
            <a:picLocks noChangeAspect="1" noChangeArrowheads="1"/>
          </p:cNvPicPr>
          <p:nvPr/>
        </p:nvPicPr>
        <p:blipFill>
          <a:blip r:embed="rId8">
            <a:grayscl/>
            <a:biLevel thresh="50000"/>
            <a:extLst>
              <a:ext uri="{28A0092B-C50C-407E-A947-70E740481C1C}">
                <a14:useLocalDpi xmlns:a14="http://schemas.microsoft.com/office/drawing/2010/main" val="0"/>
              </a:ext>
            </a:extLst>
          </a:blip>
          <a:srcRect/>
          <a:stretch>
            <a:fillRect/>
          </a:stretch>
        </p:blipFill>
        <p:spPr bwMode="auto">
          <a:xfrm>
            <a:off x="0" y="5651500"/>
            <a:ext cx="9144000" cy="63500"/>
          </a:xfrm>
          <a:prstGeom prst="rect">
            <a:avLst/>
          </a:prstGeom>
          <a:noFill/>
          <a:extLst>
            <a:ext uri="{909E8E84-426E-40DD-AFC4-6F175D3DCCD1}">
              <a14:hiddenFill xmlns:a14="http://schemas.microsoft.com/office/drawing/2010/main">
                <a:solidFill>
                  <a:srgbClr val="FFFFFF"/>
                </a:solidFill>
              </a14:hiddenFill>
            </a:ext>
          </a:extLst>
        </p:spPr>
      </p:pic>
      <p:pic>
        <p:nvPicPr>
          <p:cNvPr id="68654" name="Picture 46" descr="bluline[1]"/>
          <p:cNvPicPr>
            <a:picLocks noChangeAspect="1" noChangeArrowheads="1"/>
          </p:cNvPicPr>
          <p:nvPr/>
        </p:nvPicPr>
        <p:blipFill>
          <a:blip r:embed="rId8">
            <a:grayscl/>
            <a:biLevel thresh="50000"/>
            <a:extLst>
              <a:ext uri="{28A0092B-C50C-407E-A947-70E740481C1C}">
                <a14:useLocalDpi xmlns:a14="http://schemas.microsoft.com/office/drawing/2010/main" val="0"/>
              </a:ext>
            </a:extLst>
          </a:blip>
          <a:srcRect/>
          <a:stretch>
            <a:fillRect/>
          </a:stretch>
        </p:blipFill>
        <p:spPr bwMode="auto">
          <a:xfrm>
            <a:off x="0" y="0"/>
            <a:ext cx="9144000" cy="63500"/>
          </a:xfrm>
          <a:prstGeom prst="rect">
            <a:avLst/>
          </a:prstGeom>
          <a:noFill/>
          <a:extLst>
            <a:ext uri="{909E8E84-426E-40DD-AFC4-6F175D3DCCD1}">
              <a14:hiddenFill xmlns:a14="http://schemas.microsoft.com/office/drawing/2010/main">
                <a:solidFill>
                  <a:srgbClr val="FFFFFF"/>
                </a:solidFill>
              </a14:hiddenFill>
            </a:ext>
          </a:extLst>
        </p:spPr>
      </p:pic>
      <p:pic>
        <p:nvPicPr>
          <p:cNvPr id="68700" name="Picture 92" descr="Dove-02-june[1]"/>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7543800" y="3619500"/>
            <a:ext cx="1219200" cy="6813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703" name="Picture 95" descr="Dove-02-june[1]"/>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0" y="1541220"/>
            <a:ext cx="1219200" cy="6813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706" name="Text Box 98"/>
          <p:cNvSpPr txBox="1">
            <a:spLocks noChangeArrowheads="1"/>
          </p:cNvSpPr>
          <p:nvPr/>
        </p:nvSpPr>
        <p:spPr bwMode="auto">
          <a:xfrm>
            <a:off x="2819402" y="254001"/>
            <a:ext cx="3368675" cy="3077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6" tIns="45718" rIns="91436" bIns="45718">
            <a:spAutoFit/>
          </a:bodyPr>
          <a:lstStyle/>
          <a:p>
            <a:endParaRPr lang="en-US"/>
          </a:p>
        </p:txBody>
      </p:sp>
      <p:sp>
        <p:nvSpPr>
          <p:cNvPr id="68707" name="Text Box 99"/>
          <p:cNvSpPr txBox="1">
            <a:spLocks noChangeArrowheads="1"/>
          </p:cNvSpPr>
          <p:nvPr/>
        </p:nvSpPr>
        <p:spPr bwMode="auto">
          <a:xfrm>
            <a:off x="854558" y="273316"/>
            <a:ext cx="7358683" cy="400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36" tIns="45718" rIns="91436" bIns="45718">
            <a:spAutoFit/>
          </a:bodyPr>
          <a:lstStyle/>
          <a:p>
            <a:pPr algn="ctr"/>
            <a:r>
              <a:rPr lang="en-US" sz="2000" b="1" dirty="0" smtClean="0">
                <a:ln>
                  <a:solidFill>
                    <a:srgbClr val="33CC33"/>
                  </a:solidFill>
                </a:ln>
                <a:solidFill>
                  <a:srgbClr val="FF0000"/>
                </a:solidFill>
                <a:latin typeface="Arial" pitchFamily="34" charset="0"/>
                <a:cs typeface="Arial" pitchFamily="34" charset="0"/>
              </a:rPr>
              <a:t>BÀI GIẢNG SOẠN THẢO THEO BỘ SÁCH: CÁNH DIỀU</a:t>
            </a:r>
            <a:endParaRPr lang="en-US" sz="2000" b="1" dirty="0">
              <a:ln>
                <a:solidFill>
                  <a:srgbClr val="33CC33"/>
                </a:solidFill>
              </a:ln>
              <a:solidFill>
                <a:srgbClr val="FF0000"/>
              </a:solidFill>
              <a:latin typeface="Arial" pitchFamily="34" charset="0"/>
              <a:cs typeface="Arial" pitchFamily="34" charset="0"/>
            </a:endParaRPr>
          </a:p>
        </p:txBody>
      </p:sp>
      <p:sp>
        <p:nvSpPr>
          <p:cNvPr id="68708" name="Text Box 100"/>
          <p:cNvSpPr txBox="1">
            <a:spLocks noChangeArrowheads="1"/>
          </p:cNvSpPr>
          <p:nvPr/>
        </p:nvSpPr>
        <p:spPr bwMode="auto">
          <a:xfrm>
            <a:off x="876300" y="1482574"/>
            <a:ext cx="8001000" cy="76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36" tIns="45718" rIns="91436" bIns="45718">
            <a:spAutoFit/>
          </a:bodyPr>
          <a:lstStyle/>
          <a:p>
            <a:pPr algn="ctr">
              <a:spcBef>
                <a:spcPct val="50000"/>
              </a:spcBef>
            </a:pPr>
            <a:r>
              <a:rPr lang="en-US" sz="4400" b="1" dirty="0" smtClean="0">
                <a:solidFill>
                  <a:srgbClr val="FF0000"/>
                </a:solidFill>
                <a:latin typeface="Arial" pitchFamily="34" charset="0"/>
                <a:cs typeface="Arial" pitchFamily="34" charset="0"/>
              </a:rPr>
              <a:t>HOẠT ĐỘNG TRẢI NGHIỆM 1</a:t>
            </a:r>
            <a:endParaRPr lang="vi-VN" sz="4400" b="1" dirty="0">
              <a:solidFill>
                <a:srgbClr val="FF0000"/>
              </a:solidFill>
              <a:latin typeface="Arial" pitchFamily="34" charset="0"/>
              <a:cs typeface="Arial" pitchFamily="34" charset="0"/>
            </a:endParaRPr>
          </a:p>
        </p:txBody>
      </p:sp>
      <p:pic>
        <p:nvPicPr>
          <p:cNvPr id="94" name="Picture 13" descr="bluline[1]"/>
          <p:cNvPicPr>
            <a:picLocks noGrp="1" noChangeAspect="1" noChangeArrowheads="1"/>
          </p:cNvPicPr>
          <p:nvPr>
            <p:ph sz="quarter" idx="2"/>
          </p:nvPr>
        </p:nvPicPr>
        <p:blipFill>
          <a:blip r:embed="rId8">
            <a:extLst>
              <a:ext uri="{28A0092B-C50C-407E-A947-70E740481C1C}">
                <a14:useLocalDpi xmlns:a14="http://schemas.microsoft.com/office/drawing/2010/main" val="0"/>
              </a:ext>
            </a:extLst>
          </a:blip>
          <a:srcRect/>
          <a:stretch>
            <a:fillRect/>
          </a:stretch>
        </p:blipFill>
        <p:spPr>
          <a:xfrm>
            <a:off x="0" y="876300"/>
            <a:ext cx="9144000" cy="76200"/>
          </a:xfrm>
        </p:spPr>
      </p:pic>
      <p:sp>
        <p:nvSpPr>
          <p:cNvPr id="97" name="AutoShape 18"/>
          <p:cNvSpPr>
            <a:spLocks noChangeArrowheads="1"/>
          </p:cNvSpPr>
          <p:nvPr/>
        </p:nvSpPr>
        <p:spPr bwMode="auto">
          <a:xfrm>
            <a:off x="0" y="952500"/>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6" tIns="45718" rIns="91436" bIns="45718" anchor="ctr"/>
          <a:lstStyle/>
          <a:p>
            <a:endParaRPr lang="en-US"/>
          </a:p>
        </p:txBody>
      </p:sp>
      <p:sp>
        <p:nvSpPr>
          <p:cNvPr id="116" name="Line 44"/>
          <p:cNvSpPr>
            <a:spLocks noChangeShapeType="1"/>
          </p:cNvSpPr>
          <p:nvPr/>
        </p:nvSpPr>
        <p:spPr bwMode="auto">
          <a:xfrm>
            <a:off x="0" y="1257300"/>
            <a:ext cx="9144000" cy="0"/>
          </a:xfrm>
          <a:prstGeom prst="line">
            <a:avLst/>
          </a:prstGeom>
          <a:noFill/>
          <a:ln w="952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6" tIns="45718" rIns="91436" bIns="45718">
            <a:spAutoFit/>
          </a:bodyPr>
          <a:lstStyle/>
          <a:p>
            <a:endParaRPr lang="en-US"/>
          </a:p>
        </p:txBody>
      </p:sp>
      <p:sp>
        <p:nvSpPr>
          <p:cNvPr id="117" name="Line 45"/>
          <p:cNvSpPr>
            <a:spLocks noChangeShapeType="1"/>
          </p:cNvSpPr>
          <p:nvPr/>
        </p:nvSpPr>
        <p:spPr bwMode="auto">
          <a:xfrm>
            <a:off x="0" y="1304925"/>
            <a:ext cx="9144000" cy="0"/>
          </a:xfrm>
          <a:prstGeom prst="line">
            <a:avLst/>
          </a:prstGeom>
          <a:noFill/>
          <a:ln w="28575" cap="rnd">
            <a:solidFill>
              <a:srgbClr val="00FFFF"/>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6" tIns="45718" rIns="91436" bIns="45718">
            <a:spAutoFit/>
          </a:bodyPr>
          <a:lstStyle/>
          <a:p>
            <a:endParaRPr lang="en-US"/>
          </a:p>
        </p:txBody>
      </p:sp>
      <p:sp>
        <p:nvSpPr>
          <p:cNvPr id="159" name="AutoShape 18"/>
          <p:cNvSpPr>
            <a:spLocks noChangeArrowheads="1"/>
          </p:cNvSpPr>
          <p:nvPr/>
        </p:nvSpPr>
        <p:spPr bwMode="auto">
          <a:xfrm>
            <a:off x="0" y="1030240"/>
            <a:ext cx="171450" cy="1905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1323" tIns="35662" rIns="71323" bIns="35662" anchor="ctr"/>
          <a:lstStyle/>
          <a:p>
            <a:endParaRPr lang="en-US"/>
          </a:p>
        </p:txBody>
      </p:sp>
      <p:sp>
        <p:nvSpPr>
          <p:cNvPr id="178" name="Line 44"/>
          <p:cNvSpPr>
            <a:spLocks noChangeShapeType="1"/>
          </p:cNvSpPr>
          <p:nvPr/>
        </p:nvSpPr>
        <p:spPr bwMode="auto">
          <a:xfrm>
            <a:off x="0" y="1284240"/>
            <a:ext cx="6858000" cy="0"/>
          </a:xfrm>
          <a:prstGeom prst="line">
            <a:avLst/>
          </a:prstGeom>
          <a:noFill/>
          <a:ln w="952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71323" tIns="35662" rIns="71323" bIns="35662">
            <a:spAutoFit/>
          </a:bodyPr>
          <a:lstStyle/>
          <a:p>
            <a:endParaRPr lang="en-US"/>
          </a:p>
        </p:txBody>
      </p:sp>
      <p:sp>
        <p:nvSpPr>
          <p:cNvPr id="179" name="Line 45"/>
          <p:cNvSpPr>
            <a:spLocks noChangeShapeType="1"/>
          </p:cNvSpPr>
          <p:nvPr/>
        </p:nvSpPr>
        <p:spPr bwMode="auto">
          <a:xfrm>
            <a:off x="0" y="1323928"/>
            <a:ext cx="6858000" cy="0"/>
          </a:xfrm>
          <a:prstGeom prst="line">
            <a:avLst/>
          </a:prstGeom>
          <a:noFill/>
          <a:ln w="28575" cap="rnd">
            <a:solidFill>
              <a:srgbClr val="00FFFF"/>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71323" tIns="35662" rIns="71323" bIns="35662">
            <a:spAutoFit/>
          </a:bodyPr>
          <a:lstStyle/>
          <a:p>
            <a:endParaRPr lang="en-US"/>
          </a:p>
        </p:txBody>
      </p:sp>
      <p:sp>
        <p:nvSpPr>
          <p:cNvPr id="263" name="AutoShape 3"/>
          <p:cNvSpPr>
            <a:spLocks noChangeArrowheads="1"/>
          </p:cNvSpPr>
          <p:nvPr/>
        </p:nvSpPr>
        <p:spPr bwMode="auto">
          <a:xfrm>
            <a:off x="2540253" y="5467664"/>
            <a:ext cx="171450" cy="158750"/>
          </a:xfrm>
          <a:prstGeom prst="star32">
            <a:avLst>
              <a:gd name="adj" fmla="val 375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1323" tIns="35662" rIns="71323" bIns="35662" anchor="ctr"/>
          <a:lstStyle/>
          <a:p>
            <a:endParaRPr lang="en-US"/>
          </a:p>
        </p:txBody>
      </p:sp>
      <p:sp>
        <p:nvSpPr>
          <p:cNvPr id="264" name="AutoShape 4"/>
          <p:cNvSpPr>
            <a:spLocks noChangeArrowheads="1"/>
          </p:cNvSpPr>
          <p:nvPr/>
        </p:nvSpPr>
        <p:spPr bwMode="auto">
          <a:xfrm>
            <a:off x="4197603" y="5467664"/>
            <a:ext cx="171450" cy="158750"/>
          </a:xfrm>
          <a:prstGeom prst="star32">
            <a:avLst>
              <a:gd name="adj" fmla="val 375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1323" tIns="35662" rIns="71323" bIns="35662" anchor="ctr"/>
          <a:lstStyle/>
          <a:p>
            <a:endParaRPr lang="en-US"/>
          </a:p>
        </p:txBody>
      </p:sp>
      <p:sp>
        <p:nvSpPr>
          <p:cNvPr id="265" name="AutoShape 5"/>
          <p:cNvSpPr>
            <a:spLocks noChangeArrowheads="1"/>
          </p:cNvSpPr>
          <p:nvPr/>
        </p:nvSpPr>
        <p:spPr bwMode="auto">
          <a:xfrm>
            <a:off x="3111753" y="5467664"/>
            <a:ext cx="171450" cy="158750"/>
          </a:xfrm>
          <a:prstGeom prst="star32">
            <a:avLst>
              <a:gd name="adj" fmla="val 375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1323" tIns="35662" rIns="71323" bIns="35662" anchor="ctr"/>
          <a:lstStyle/>
          <a:p>
            <a:endParaRPr lang="en-US"/>
          </a:p>
        </p:txBody>
      </p:sp>
      <p:sp>
        <p:nvSpPr>
          <p:cNvPr id="266" name="AutoShape 6"/>
          <p:cNvSpPr>
            <a:spLocks noChangeArrowheads="1"/>
          </p:cNvSpPr>
          <p:nvPr/>
        </p:nvSpPr>
        <p:spPr bwMode="auto">
          <a:xfrm>
            <a:off x="4769103" y="5467664"/>
            <a:ext cx="171450" cy="158750"/>
          </a:xfrm>
          <a:prstGeom prst="star32">
            <a:avLst>
              <a:gd name="adj" fmla="val 375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1323" tIns="35662" rIns="71323" bIns="35662" anchor="ctr"/>
          <a:lstStyle/>
          <a:p>
            <a:endParaRPr lang="en-US"/>
          </a:p>
        </p:txBody>
      </p:sp>
      <p:sp>
        <p:nvSpPr>
          <p:cNvPr id="267" name="AutoShape 7"/>
          <p:cNvSpPr>
            <a:spLocks noChangeArrowheads="1"/>
          </p:cNvSpPr>
          <p:nvPr/>
        </p:nvSpPr>
        <p:spPr bwMode="auto">
          <a:xfrm>
            <a:off x="3683253" y="5467664"/>
            <a:ext cx="171450" cy="158750"/>
          </a:xfrm>
          <a:prstGeom prst="star32">
            <a:avLst>
              <a:gd name="adj" fmla="val 375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1323" tIns="35662" rIns="71323" bIns="35662" anchor="ctr"/>
          <a:lstStyle/>
          <a:p>
            <a:endParaRPr lang="en-US"/>
          </a:p>
        </p:txBody>
      </p:sp>
      <p:sp>
        <p:nvSpPr>
          <p:cNvPr id="268" name="AutoShape 8"/>
          <p:cNvSpPr>
            <a:spLocks noChangeArrowheads="1"/>
          </p:cNvSpPr>
          <p:nvPr/>
        </p:nvSpPr>
        <p:spPr bwMode="auto">
          <a:xfrm>
            <a:off x="5397753" y="5467664"/>
            <a:ext cx="171450" cy="158750"/>
          </a:xfrm>
          <a:prstGeom prst="star32">
            <a:avLst>
              <a:gd name="adj" fmla="val 375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1323" tIns="35662" rIns="71323" bIns="35662" anchor="ctr"/>
          <a:lstStyle/>
          <a:p>
            <a:endParaRPr lang="en-US"/>
          </a:p>
        </p:txBody>
      </p:sp>
      <p:sp>
        <p:nvSpPr>
          <p:cNvPr id="269" name="AutoShape 9"/>
          <p:cNvSpPr>
            <a:spLocks noChangeArrowheads="1"/>
          </p:cNvSpPr>
          <p:nvPr/>
        </p:nvSpPr>
        <p:spPr bwMode="auto">
          <a:xfrm>
            <a:off x="5969253" y="5467664"/>
            <a:ext cx="171450" cy="158750"/>
          </a:xfrm>
          <a:prstGeom prst="star32">
            <a:avLst>
              <a:gd name="adj" fmla="val 375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1323" tIns="35662" rIns="71323" bIns="35662" anchor="ctr"/>
          <a:lstStyle/>
          <a:p>
            <a:endParaRPr lang="en-US"/>
          </a:p>
        </p:txBody>
      </p:sp>
      <p:sp>
        <p:nvSpPr>
          <p:cNvPr id="270" name="AutoShape 10"/>
          <p:cNvSpPr>
            <a:spLocks noChangeArrowheads="1"/>
          </p:cNvSpPr>
          <p:nvPr/>
        </p:nvSpPr>
        <p:spPr bwMode="auto">
          <a:xfrm>
            <a:off x="6540753" y="5467664"/>
            <a:ext cx="171450" cy="158750"/>
          </a:xfrm>
          <a:prstGeom prst="star32">
            <a:avLst>
              <a:gd name="adj" fmla="val 375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1323" tIns="35662" rIns="71323" bIns="35662" anchor="ctr"/>
          <a:lstStyle/>
          <a:p>
            <a:endParaRPr lang="en-US"/>
          </a:p>
        </p:txBody>
      </p:sp>
      <p:sp>
        <p:nvSpPr>
          <p:cNvPr id="271" name="Line 48"/>
          <p:cNvSpPr>
            <a:spLocks noChangeShapeType="1"/>
          </p:cNvSpPr>
          <p:nvPr/>
        </p:nvSpPr>
        <p:spPr bwMode="auto">
          <a:xfrm>
            <a:off x="2768853" y="5510658"/>
            <a:ext cx="285750" cy="0"/>
          </a:xfrm>
          <a:prstGeom prst="line">
            <a:avLst/>
          </a:prstGeom>
          <a:noFill/>
          <a:ln w="19050"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71323" tIns="35662" rIns="71323" bIns="35662">
            <a:spAutoFit/>
          </a:bodyPr>
          <a:lstStyle/>
          <a:p>
            <a:endParaRPr lang="en-US"/>
          </a:p>
        </p:txBody>
      </p:sp>
      <p:sp>
        <p:nvSpPr>
          <p:cNvPr id="272" name="Line 49"/>
          <p:cNvSpPr>
            <a:spLocks noChangeShapeType="1"/>
          </p:cNvSpPr>
          <p:nvPr/>
        </p:nvSpPr>
        <p:spPr bwMode="auto">
          <a:xfrm>
            <a:off x="3340353" y="5510658"/>
            <a:ext cx="285750" cy="0"/>
          </a:xfrm>
          <a:prstGeom prst="line">
            <a:avLst/>
          </a:prstGeom>
          <a:noFill/>
          <a:ln w="19050"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71323" tIns="35662" rIns="71323" bIns="35662">
            <a:spAutoFit/>
          </a:bodyPr>
          <a:lstStyle/>
          <a:p>
            <a:endParaRPr lang="en-US"/>
          </a:p>
        </p:txBody>
      </p:sp>
      <p:sp>
        <p:nvSpPr>
          <p:cNvPr id="273" name="Line 50"/>
          <p:cNvSpPr>
            <a:spLocks noChangeShapeType="1"/>
          </p:cNvSpPr>
          <p:nvPr/>
        </p:nvSpPr>
        <p:spPr bwMode="auto">
          <a:xfrm>
            <a:off x="3854703" y="5510658"/>
            <a:ext cx="285750" cy="0"/>
          </a:xfrm>
          <a:prstGeom prst="line">
            <a:avLst/>
          </a:prstGeom>
          <a:noFill/>
          <a:ln w="19050"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71323" tIns="35662" rIns="71323" bIns="35662">
            <a:spAutoFit/>
          </a:bodyPr>
          <a:lstStyle/>
          <a:p>
            <a:endParaRPr lang="en-US"/>
          </a:p>
        </p:txBody>
      </p:sp>
      <p:sp>
        <p:nvSpPr>
          <p:cNvPr id="274" name="Line 51"/>
          <p:cNvSpPr>
            <a:spLocks noChangeShapeType="1"/>
          </p:cNvSpPr>
          <p:nvPr/>
        </p:nvSpPr>
        <p:spPr bwMode="auto">
          <a:xfrm>
            <a:off x="4426203" y="5510658"/>
            <a:ext cx="285750" cy="0"/>
          </a:xfrm>
          <a:prstGeom prst="line">
            <a:avLst/>
          </a:prstGeom>
          <a:noFill/>
          <a:ln w="19050"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71323" tIns="35662" rIns="71323" bIns="35662">
            <a:spAutoFit/>
          </a:bodyPr>
          <a:lstStyle/>
          <a:p>
            <a:endParaRPr lang="en-US"/>
          </a:p>
        </p:txBody>
      </p:sp>
      <p:sp>
        <p:nvSpPr>
          <p:cNvPr id="275" name="Line 52"/>
          <p:cNvSpPr>
            <a:spLocks noChangeShapeType="1"/>
          </p:cNvSpPr>
          <p:nvPr/>
        </p:nvSpPr>
        <p:spPr bwMode="auto">
          <a:xfrm>
            <a:off x="4997703" y="5510658"/>
            <a:ext cx="285750" cy="0"/>
          </a:xfrm>
          <a:prstGeom prst="line">
            <a:avLst/>
          </a:prstGeom>
          <a:noFill/>
          <a:ln w="19050"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71323" tIns="35662" rIns="71323" bIns="35662">
            <a:spAutoFit/>
          </a:bodyPr>
          <a:lstStyle/>
          <a:p>
            <a:endParaRPr lang="en-US"/>
          </a:p>
        </p:txBody>
      </p:sp>
      <p:sp>
        <p:nvSpPr>
          <p:cNvPr id="276" name="Line 53"/>
          <p:cNvSpPr>
            <a:spLocks noChangeShapeType="1"/>
          </p:cNvSpPr>
          <p:nvPr/>
        </p:nvSpPr>
        <p:spPr bwMode="auto">
          <a:xfrm>
            <a:off x="5626353" y="5510658"/>
            <a:ext cx="285750" cy="0"/>
          </a:xfrm>
          <a:prstGeom prst="line">
            <a:avLst/>
          </a:prstGeom>
          <a:noFill/>
          <a:ln w="19050"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71323" tIns="35662" rIns="71323" bIns="35662">
            <a:spAutoFit/>
          </a:bodyPr>
          <a:lstStyle/>
          <a:p>
            <a:endParaRPr lang="en-US"/>
          </a:p>
        </p:txBody>
      </p:sp>
      <p:sp>
        <p:nvSpPr>
          <p:cNvPr id="277" name="Line 54"/>
          <p:cNvSpPr>
            <a:spLocks noChangeShapeType="1"/>
          </p:cNvSpPr>
          <p:nvPr/>
        </p:nvSpPr>
        <p:spPr bwMode="auto">
          <a:xfrm>
            <a:off x="6197853" y="5510658"/>
            <a:ext cx="285750" cy="0"/>
          </a:xfrm>
          <a:prstGeom prst="line">
            <a:avLst/>
          </a:prstGeom>
          <a:noFill/>
          <a:ln w="19050"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71323" tIns="35662" rIns="71323" bIns="35662">
            <a:spAutoFit/>
          </a:bodyPr>
          <a:lstStyle/>
          <a:p>
            <a:endParaRPr lang="en-US"/>
          </a:p>
        </p:txBody>
      </p:sp>
      <p:sp>
        <p:nvSpPr>
          <p:cNvPr id="113" name="AutoShape 76"/>
          <p:cNvSpPr>
            <a:spLocks noChangeArrowheads="1"/>
          </p:cNvSpPr>
          <p:nvPr/>
        </p:nvSpPr>
        <p:spPr bwMode="auto">
          <a:xfrm>
            <a:off x="5044674" y="2252011"/>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4" name="AutoShape 77"/>
          <p:cNvSpPr>
            <a:spLocks noChangeArrowheads="1"/>
          </p:cNvSpPr>
          <p:nvPr/>
        </p:nvSpPr>
        <p:spPr bwMode="auto">
          <a:xfrm>
            <a:off x="4587474" y="2252011"/>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5" name="AutoShape 78"/>
          <p:cNvSpPr>
            <a:spLocks noChangeArrowheads="1"/>
          </p:cNvSpPr>
          <p:nvPr/>
        </p:nvSpPr>
        <p:spPr bwMode="auto">
          <a:xfrm>
            <a:off x="2869799" y="2252011"/>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8" name="AutoShape 79"/>
          <p:cNvSpPr>
            <a:spLocks noChangeArrowheads="1"/>
          </p:cNvSpPr>
          <p:nvPr/>
        </p:nvSpPr>
        <p:spPr bwMode="auto">
          <a:xfrm>
            <a:off x="3292074" y="2252011"/>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9" name="AutoShape 80"/>
          <p:cNvSpPr>
            <a:spLocks noChangeArrowheads="1"/>
          </p:cNvSpPr>
          <p:nvPr/>
        </p:nvSpPr>
        <p:spPr bwMode="auto">
          <a:xfrm>
            <a:off x="3673074" y="2252011"/>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0" name="AutoShape 81"/>
          <p:cNvSpPr>
            <a:spLocks noChangeArrowheads="1"/>
          </p:cNvSpPr>
          <p:nvPr/>
        </p:nvSpPr>
        <p:spPr bwMode="auto">
          <a:xfrm>
            <a:off x="4130274" y="2252011"/>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1" name="AutoShape 82"/>
          <p:cNvSpPr>
            <a:spLocks noChangeArrowheads="1"/>
          </p:cNvSpPr>
          <p:nvPr/>
        </p:nvSpPr>
        <p:spPr bwMode="auto">
          <a:xfrm>
            <a:off x="5959074" y="2252011"/>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2" name="AutoShape 83"/>
          <p:cNvSpPr>
            <a:spLocks noChangeArrowheads="1"/>
          </p:cNvSpPr>
          <p:nvPr/>
        </p:nvSpPr>
        <p:spPr bwMode="auto">
          <a:xfrm>
            <a:off x="6416274" y="2252011"/>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3" name="Oval 84"/>
          <p:cNvSpPr>
            <a:spLocks noChangeArrowheads="1"/>
          </p:cNvSpPr>
          <p:nvPr/>
        </p:nvSpPr>
        <p:spPr bwMode="auto">
          <a:xfrm>
            <a:off x="3139674" y="2328211"/>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24" name="Oval 85"/>
          <p:cNvSpPr>
            <a:spLocks noChangeArrowheads="1"/>
          </p:cNvSpPr>
          <p:nvPr/>
        </p:nvSpPr>
        <p:spPr bwMode="auto">
          <a:xfrm>
            <a:off x="3520674" y="2328211"/>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25" name="Oval 86"/>
          <p:cNvSpPr>
            <a:spLocks noChangeArrowheads="1"/>
          </p:cNvSpPr>
          <p:nvPr/>
        </p:nvSpPr>
        <p:spPr bwMode="auto">
          <a:xfrm>
            <a:off x="3977874" y="2328211"/>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26" name="Oval 87"/>
          <p:cNvSpPr>
            <a:spLocks noChangeArrowheads="1"/>
          </p:cNvSpPr>
          <p:nvPr/>
        </p:nvSpPr>
        <p:spPr bwMode="auto">
          <a:xfrm>
            <a:off x="4435074" y="2328211"/>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27" name="Oval 88"/>
          <p:cNvSpPr>
            <a:spLocks noChangeArrowheads="1"/>
          </p:cNvSpPr>
          <p:nvPr/>
        </p:nvSpPr>
        <p:spPr bwMode="auto">
          <a:xfrm>
            <a:off x="4892274" y="2328211"/>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28" name="Oval 89"/>
          <p:cNvSpPr>
            <a:spLocks noChangeArrowheads="1"/>
          </p:cNvSpPr>
          <p:nvPr/>
        </p:nvSpPr>
        <p:spPr bwMode="auto">
          <a:xfrm>
            <a:off x="5349474" y="2328211"/>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29" name="Oval 90"/>
          <p:cNvSpPr>
            <a:spLocks noChangeArrowheads="1"/>
          </p:cNvSpPr>
          <p:nvPr/>
        </p:nvSpPr>
        <p:spPr bwMode="auto">
          <a:xfrm>
            <a:off x="5806674" y="2328211"/>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30" name="Oval 91"/>
          <p:cNvSpPr>
            <a:spLocks noChangeArrowheads="1"/>
          </p:cNvSpPr>
          <p:nvPr/>
        </p:nvSpPr>
        <p:spPr bwMode="auto">
          <a:xfrm>
            <a:off x="6263874" y="2328211"/>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31" name="AutoShape 97"/>
          <p:cNvSpPr>
            <a:spLocks noChangeArrowheads="1"/>
          </p:cNvSpPr>
          <p:nvPr/>
        </p:nvSpPr>
        <p:spPr bwMode="auto">
          <a:xfrm>
            <a:off x="5501874" y="2252011"/>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0" name="AutoShape 16"/>
          <p:cNvSpPr>
            <a:spLocks noChangeArrowheads="1"/>
          </p:cNvSpPr>
          <p:nvPr/>
        </p:nvSpPr>
        <p:spPr bwMode="auto">
          <a:xfrm>
            <a:off x="22098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1" name="AutoShape 17"/>
          <p:cNvSpPr>
            <a:spLocks noChangeArrowheads="1"/>
          </p:cNvSpPr>
          <p:nvPr/>
        </p:nvSpPr>
        <p:spPr bwMode="auto">
          <a:xfrm>
            <a:off x="17526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2" name="AutoShape 18"/>
          <p:cNvSpPr>
            <a:spLocks noChangeArrowheads="1"/>
          </p:cNvSpPr>
          <p:nvPr/>
        </p:nvSpPr>
        <p:spPr bwMode="auto">
          <a:xfrm>
            <a:off x="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3" name="AutoShape 19"/>
          <p:cNvSpPr>
            <a:spLocks noChangeArrowheads="1"/>
          </p:cNvSpPr>
          <p:nvPr/>
        </p:nvSpPr>
        <p:spPr bwMode="auto">
          <a:xfrm>
            <a:off x="3810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4" name="AutoShape 20"/>
          <p:cNvSpPr>
            <a:spLocks noChangeArrowheads="1"/>
          </p:cNvSpPr>
          <p:nvPr/>
        </p:nvSpPr>
        <p:spPr bwMode="auto">
          <a:xfrm>
            <a:off x="7620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5" name="AutoShape 21"/>
          <p:cNvSpPr>
            <a:spLocks noChangeArrowheads="1"/>
          </p:cNvSpPr>
          <p:nvPr/>
        </p:nvSpPr>
        <p:spPr bwMode="auto">
          <a:xfrm>
            <a:off x="12192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6" name="AutoShape 26"/>
          <p:cNvSpPr>
            <a:spLocks noChangeArrowheads="1"/>
          </p:cNvSpPr>
          <p:nvPr/>
        </p:nvSpPr>
        <p:spPr bwMode="auto">
          <a:xfrm>
            <a:off x="48768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7" name="AutoShape 27"/>
          <p:cNvSpPr>
            <a:spLocks noChangeArrowheads="1"/>
          </p:cNvSpPr>
          <p:nvPr/>
        </p:nvSpPr>
        <p:spPr bwMode="auto">
          <a:xfrm>
            <a:off x="44196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8" name="AutoShape 28"/>
          <p:cNvSpPr>
            <a:spLocks noChangeArrowheads="1"/>
          </p:cNvSpPr>
          <p:nvPr/>
        </p:nvSpPr>
        <p:spPr bwMode="auto">
          <a:xfrm>
            <a:off x="26670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9" name="AutoShape 29"/>
          <p:cNvSpPr>
            <a:spLocks noChangeArrowheads="1"/>
          </p:cNvSpPr>
          <p:nvPr/>
        </p:nvSpPr>
        <p:spPr bwMode="auto">
          <a:xfrm>
            <a:off x="30480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0" name="AutoShape 30"/>
          <p:cNvSpPr>
            <a:spLocks noChangeArrowheads="1"/>
          </p:cNvSpPr>
          <p:nvPr/>
        </p:nvSpPr>
        <p:spPr bwMode="auto">
          <a:xfrm>
            <a:off x="34290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1" name="AutoShape 31"/>
          <p:cNvSpPr>
            <a:spLocks noChangeArrowheads="1"/>
          </p:cNvSpPr>
          <p:nvPr/>
        </p:nvSpPr>
        <p:spPr bwMode="auto">
          <a:xfrm>
            <a:off x="38862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2" name="AutoShape 32"/>
          <p:cNvSpPr>
            <a:spLocks noChangeArrowheads="1"/>
          </p:cNvSpPr>
          <p:nvPr/>
        </p:nvSpPr>
        <p:spPr bwMode="auto">
          <a:xfrm>
            <a:off x="75438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3" name="AutoShape 33"/>
          <p:cNvSpPr>
            <a:spLocks noChangeArrowheads="1"/>
          </p:cNvSpPr>
          <p:nvPr/>
        </p:nvSpPr>
        <p:spPr bwMode="auto">
          <a:xfrm>
            <a:off x="70866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4" name="AutoShape 34"/>
          <p:cNvSpPr>
            <a:spLocks noChangeArrowheads="1"/>
          </p:cNvSpPr>
          <p:nvPr/>
        </p:nvSpPr>
        <p:spPr bwMode="auto">
          <a:xfrm>
            <a:off x="53340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5" name="AutoShape 35"/>
          <p:cNvSpPr>
            <a:spLocks noChangeArrowheads="1"/>
          </p:cNvSpPr>
          <p:nvPr/>
        </p:nvSpPr>
        <p:spPr bwMode="auto">
          <a:xfrm>
            <a:off x="57150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6" name="AutoShape 36"/>
          <p:cNvSpPr>
            <a:spLocks noChangeArrowheads="1"/>
          </p:cNvSpPr>
          <p:nvPr/>
        </p:nvSpPr>
        <p:spPr bwMode="auto">
          <a:xfrm>
            <a:off x="60960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7" name="AutoShape 37"/>
          <p:cNvSpPr>
            <a:spLocks noChangeArrowheads="1"/>
          </p:cNvSpPr>
          <p:nvPr/>
        </p:nvSpPr>
        <p:spPr bwMode="auto">
          <a:xfrm>
            <a:off x="65532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8" name="AutoShape 38"/>
          <p:cNvSpPr>
            <a:spLocks noChangeArrowheads="1"/>
          </p:cNvSpPr>
          <p:nvPr/>
        </p:nvSpPr>
        <p:spPr bwMode="auto">
          <a:xfrm>
            <a:off x="80010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9" name="AutoShape 39"/>
          <p:cNvSpPr>
            <a:spLocks noChangeArrowheads="1"/>
          </p:cNvSpPr>
          <p:nvPr/>
        </p:nvSpPr>
        <p:spPr bwMode="auto">
          <a:xfrm>
            <a:off x="83820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0" name="AutoShape 40"/>
          <p:cNvSpPr>
            <a:spLocks noChangeArrowheads="1"/>
          </p:cNvSpPr>
          <p:nvPr/>
        </p:nvSpPr>
        <p:spPr bwMode="auto">
          <a:xfrm>
            <a:off x="87630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1" name="Line 44"/>
          <p:cNvSpPr>
            <a:spLocks noChangeShapeType="1"/>
          </p:cNvSpPr>
          <p:nvPr/>
        </p:nvSpPr>
        <p:spPr bwMode="auto">
          <a:xfrm>
            <a:off x="0" y="1265322"/>
            <a:ext cx="9144000" cy="0"/>
          </a:xfrm>
          <a:prstGeom prst="line">
            <a:avLst/>
          </a:prstGeom>
          <a:noFill/>
          <a:ln w="952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312" name="Line 45"/>
          <p:cNvSpPr>
            <a:spLocks noChangeShapeType="1"/>
          </p:cNvSpPr>
          <p:nvPr/>
        </p:nvSpPr>
        <p:spPr bwMode="auto">
          <a:xfrm>
            <a:off x="0" y="1312947"/>
            <a:ext cx="9144000" cy="0"/>
          </a:xfrm>
          <a:prstGeom prst="line">
            <a:avLst/>
          </a:prstGeom>
          <a:noFill/>
          <a:ln w="28575" cap="rnd">
            <a:solidFill>
              <a:srgbClr val="FF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313" name="Oval 55"/>
          <p:cNvSpPr>
            <a:spLocks noChangeArrowheads="1"/>
          </p:cNvSpPr>
          <p:nvPr/>
        </p:nvSpPr>
        <p:spPr bwMode="auto">
          <a:xfrm>
            <a:off x="65405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14" name="Oval 56"/>
          <p:cNvSpPr>
            <a:spLocks noChangeArrowheads="1"/>
          </p:cNvSpPr>
          <p:nvPr/>
        </p:nvSpPr>
        <p:spPr bwMode="auto">
          <a:xfrm>
            <a:off x="106680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15" name="Oval 57"/>
          <p:cNvSpPr>
            <a:spLocks noChangeArrowheads="1"/>
          </p:cNvSpPr>
          <p:nvPr/>
        </p:nvSpPr>
        <p:spPr bwMode="auto">
          <a:xfrm>
            <a:off x="152400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16" name="Oval 58"/>
          <p:cNvSpPr>
            <a:spLocks noChangeArrowheads="1"/>
          </p:cNvSpPr>
          <p:nvPr/>
        </p:nvSpPr>
        <p:spPr bwMode="auto">
          <a:xfrm>
            <a:off x="205740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17" name="Oval 59"/>
          <p:cNvSpPr>
            <a:spLocks noChangeArrowheads="1"/>
          </p:cNvSpPr>
          <p:nvPr/>
        </p:nvSpPr>
        <p:spPr bwMode="auto">
          <a:xfrm>
            <a:off x="251460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18" name="Oval 60"/>
          <p:cNvSpPr>
            <a:spLocks noChangeArrowheads="1"/>
          </p:cNvSpPr>
          <p:nvPr/>
        </p:nvSpPr>
        <p:spPr bwMode="auto">
          <a:xfrm>
            <a:off x="289560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19" name="Oval 61"/>
          <p:cNvSpPr>
            <a:spLocks noChangeArrowheads="1"/>
          </p:cNvSpPr>
          <p:nvPr/>
        </p:nvSpPr>
        <p:spPr bwMode="auto">
          <a:xfrm>
            <a:off x="3292475"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20" name="Oval 62"/>
          <p:cNvSpPr>
            <a:spLocks noChangeArrowheads="1"/>
          </p:cNvSpPr>
          <p:nvPr/>
        </p:nvSpPr>
        <p:spPr bwMode="auto">
          <a:xfrm>
            <a:off x="373380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21" name="Oval 63"/>
          <p:cNvSpPr>
            <a:spLocks noChangeArrowheads="1"/>
          </p:cNvSpPr>
          <p:nvPr/>
        </p:nvSpPr>
        <p:spPr bwMode="auto">
          <a:xfrm>
            <a:off x="419100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22" name="Oval 64"/>
          <p:cNvSpPr>
            <a:spLocks noChangeArrowheads="1"/>
          </p:cNvSpPr>
          <p:nvPr/>
        </p:nvSpPr>
        <p:spPr bwMode="auto">
          <a:xfrm>
            <a:off x="472440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23" name="Oval 65"/>
          <p:cNvSpPr>
            <a:spLocks noChangeArrowheads="1"/>
          </p:cNvSpPr>
          <p:nvPr/>
        </p:nvSpPr>
        <p:spPr bwMode="auto">
          <a:xfrm>
            <a:off x="518160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24" name="Oval 66"/>
          <p:cNvSpPr>
            <a:spLocks noChangeArrowheads="1"/>
          </p:cNvSpPr>
          <p:nvPr/>
        </p:nvSpPr>
        <p:spPr bwMode="auto">
          <a:xfrm>
            <a:off x="560705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25" name="Oval 67"/>
          <p:cNvSpPr>
            <a:spLocks noChangeArrowheads="1"/>
          </p:cNvSpPr>
          <p:nvPr/>
        </p:nvSpPr>
        <p:spPr bwMode="auto">
          <a:xfrm>
            <a:off x="597535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26" name="Oval 68"/>
          <p:cNvSpPr>
            <a:spLocks noChangeArrowheads="1"/>
          </p:cNvSpPr>
          <p:nvPr/>
        </p:nvSpPr>
        <p:spPr bwMode="auto">
          <a:xfrm>
            <a:off x="640080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27" name="Oval 69"/>
          <p:cNvSpPr>
            <a:spLocks noChangeArrowheads="1"/>
          </p:cNvSpPr>
          <p:nvPr/>
        </p:nvSpPr>
        <p:spPr bwMode="auto">
          <a:xfrm>
            <a:off x="685800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28" name="Oval 70"/>
          <p:cNvSpPr>
            <a:spLocks noChangeArrowheads="1"/>
          </p:cNvSpPr>
          <p:nvPr/>
        </p:nvSpPr>
        <p:spPr bwMode="auto">
          <a:xfrm>
            <a:off x="739140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29" name="Oval 71"/>
          <p:cNvSpPr>
            <a:spLocks noChangeArrowheads="1"/>
          </p:cNvSpPr>
          <p:nvPr/>
        </p:nvSpPr>
        <p:spPr bwMode="auto">
          <a:xfrm>
            <a:off x="784860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30" name="Oval 72"/>
          <p:cNvSpPr>
            <a:spLocks noChangeArrowheads="1"/>
          </p:cNvSpPr>
          <p:nvPr/>
        </p:nvSpPr>
        <p:spPr bwMode="auto">
          <a:xfrm>
            <a:off x="827405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31" name="Oval 73"/>
          <p:cNvSpPr>
            <a:spLocks noChangeArrowheads="1"/>
          </p:cNvSpPr>
          <p:nvPr/>
        </p:nvSpPr>
        <p:spPr bwMode="auto">
          <a:xfrm>
            <a:off x="865505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32" name="Oval 74"/>
          <p:cNvSpPr>
            <a:spLocks noChangeArrowheads="1"/>
          </p:cNvSpPr>
          <p:nvPr/>
        </p:nvSpPr>
        <p:spPr bwMode="auto">
          <a:xfrm>
            <a:off x="899160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33" name="Oval 75"/>
          <p:cNvSpPr>
            <a:spLocks noChangeArrowheads="1"/>
          </p:cNvSpPr>
          <p:nvPr/>
        </p:nvSpPr>
        <p:spPr bwMode="auto">
          <a:xfrm>
            <a:off x="26035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pic>
        <p:nvPicPr>
          <p:cNvPr id="350" name="5c3f20462760d">
            <a:hlinkClick r:id="" action="ppaction://media"/>
            <a:extLst>
              <a:ext uri="{FF2B5EF4-FFF2-40B4-BE49-F238E27FC236}">
                <a16:creationId xmlns="" xmlns:a16="http://schemas.microsoft.com/office/drawing/2014/main" id="{4949D90D-B89B-483E-9291-B49F2E0EF5C4}"/>
              </a:ext>
            </a:extLst>
          </p:cNvPr>
          <p:cNvPicPr>
            <a:picLocks noChangeAspect="1"/>
          </p:cNvPicPr>
          <p:nvPr>
            <a:audioFile r:link="rId2"/>
            <p:extLst>
              <p:ext uri="{DAA4B4D4-6D71-4841-9C94-3DE7FCFB9230}">
                <p14:media xmlns:p14="http://schemas.microsoft.com/office/powerpoint/2010/main" r:embed="rId1"/>
              </p:ext>
            </p:extLst>
          </p:nvPr>
        </p:nvPicPr>
        <p:blipFill>
          <a:blip r:embed="rId10" cstate="print"/>
          <a:stretch>
            <a:fillRect/>
          </a:stretch>
        </p:blipFill>
        <p:spPr>
          <a:xfrm>
            <a:off x="-50482" y="-871893"/>
            <a:ext cx="365522" cy="406136"/>
          </a:xfrm>
          <a:prstGeom prst="rect">
            <a:avLst/>
          </a:prstGeom>
        </p:spPr>
      </p:pic>
      <p:pic>
        <p:nvPicPr>
          <p:cNvPr id="1026" name="Picture 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064275" y="2711615"/>
            <a:ext cx="3303867" cy="24680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8607680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35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repeatCount="indefinite" fill="remove" display="0">
                  <p:stCondLst>
                    <p:cond delay="indefinite"/>
                  </p:stCondLst>
                  <p:endCondLst>
                    <p:cond evt="onStopAudio" delay="0">
                      <p:tgtEl>
                        <p:sldTgt/>
                      </p:tgtEl>
                    </p:cond>
                  </p:endCondLst>
                </p:cTn>
                <p:tgtEl>
                  <p:spTgt spid="350"/>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AutoShape 20"/>
          <p:cNvSpPr>
            <a:spLocks noChangeArrowheads="1"/>
          </p:cNvSpPr>
          <p:nvPr>
            <p:custDataLst>
              <p:tags r:id="rId1"/>
            </p:custDataLst>
          </p:nvPr>
        </p:nvSpPr>
        <p:spPr bwMode="gray">
          <a:xfrm>
            <a:off x="348342" y="14518"/>
            <a:ext cx="8382000" cy="595396"/>
          </a:xfrm>
          <a:prstGeom prst="roundRect">
            <a:avLst>
              <a:gd name="adj" fmla="val 16667"/>
            </a:avLst>
          </a:prstGeom>
          <a:gradFill rotWithShape="1">
            <a:gsLst>
              <a:gs pos="0">
                <a:schemeClr val="accent2">
                  <a:lumMod val="50000"/>
                </a:schemeClr>
              </a:gs>
              <a:gs pos="100000">
                <a:srgbClr val="FF0000"/>
              </a:gs>
            </a:gsLst>
            <a:lin ang="0" scaled="1"/>
          </a:gradFill>
          <a:ln w="12700" algn="ctr">
            <a:solidFill>
              <a:schemeClr val="accent1">
                <a:lumMod val="20000"/>
                <a:lumOff val="80000"/>
              </a:schemeClr>
            </a:solidFill>
            <a:round/>
            <a:headEnd/>
            <a:tailEnd/>
          </a:ln>
          <a:effectLst>
            <a:glow rad="139700">
              <a:schemeClr val="accent1">
                <a:lumMod val="20000"/>
                <a:lumOff val="80000"/>
                <a:alpha val="40000"/>
              </a:schemeClr>
            </a:glow>
            <a:outerShdw dist="99190" dir="2388334" algn="ctr" rotWithShape="0">
              <a:srgbClr val="333333">
                <a:alpha val="50000"/>
              </a:srgbClr>
            </a:outerShdw>
          </a:effec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auto">
              <a:spcBef>
                <a:spcPts val="0"/>
              </a:spcBef>
              <a:spcAft>
                <a:spcPts val="0"/>
              </a:spcAft>
              <a:defRPr/>
            </a:pPr>
            <a:endParaRPr lang="en-US"/>
          </a:p>
        </p:txBody>
      </p:sp>
      <p:sp>
        <p:nvSpPr>
          <p:cNvPr id="6149" name="Text Box 5"/>
          <p:cNvSpPr txBox="1">
            <a:spLocks noChangeArrowheads="1"/>
          </p:cNvSpPr>
          <p:nvPr>
            <p:custDataLst>
              <p:tags r:id="rId2"/>
            </p:custDataLst>
          </p:nvPr>
        </p:nvSpPr>
        <p:spPr bwMode="auto">
          <a:xfrm>
            <a:off x="464456" y="86694"/>
            <a:ext cx="826588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buNone/>
            </a:pPr>
            <a:r>
              <a:rPr lang="en-US" sz="2800" b="1" dirty="0">
                <a:solidFill>
                  <a:schemeClr val="bg1"/>
                </a:solidFill>
                <a:latin typeface="Arial" pitchFamily="34" charset="0"/>
                <a:cs typeface="Arial" pitchFamily="34" charset="0"/>
              </a:rPr>
              <a:t>EM THÍCH TRÒ CHƠI DÂN GIAN NÀO NHẤT?</a:t>
            </a:r>
            <a:endParaRPr lang="en-US" sz="2800" dirty="0">
              <a:solidFill>
                <a:schemeClr val="bg1"/>
              </a:solidFill>
              <a:latin typeface="Arial" pitchFamily="34" charset="0"/>
              <a:cs typeface="Arial" pitchFamily="34" charset="0"/>
            </a:endParaRPr>
          </a:p>
        </p:txBody>
      </p:sp>
      <p:sp>
        <p:nvSpPr>
          <p:cNvPr id="9" name="Rectangle 8"/>
          <p:cNvSpPr/>
          <p:nvPr/>
        </p:nvSpPr>
        <p:spPr>
          <a:xfrm>
            <a:off x="43833" y="837231"/>
            <a:ext cx="4978400" cy="4493538"/>
          </a:xfrm>
          <a:prstGeom prst="rect">
            <a:avLst/>
          </a:prstGeom>
        </p:spPr>
        <p:txBody>
          <a:bodyPr wrap="square">
            <a:spAutoFit/>
          </a:bodyPr>
          <a:lstStyle/>
          <a:p>
            <a:pPr algn="just"/>
            <a:r>
              <a:rPr lang="vi-VN" sz="2200" dirty="0">
                <a:solidFill>
                  <a:srgbClr val="C00000"/>
                </a:solidFill>
              </a:rPr>
              <a:t>+ Em có thích chơi các trò chơi dân gian không? </a:t>
            </a:r>
            <a:endParaRPr lang="en-US" sz="2200" dirty="0">
              <a:solidFill>
                <a:srgbClr val="C00000"/>
              </a:solidFill>
            </a:endParaRPr>
          </a:p>
          <a:p>
            <a:pPr algn="just"/>
            <a:r>
              <a:rPr lang="vi-VN" sz="2200" dirty="0">
                <a:solidFill>
                  <a:srgbClr val="C00000"/>
                </a:solidFill>
              </a:rPr>
              <a:t>+ Các hoạt động khi tham gia các trò chơi dân gian đem lại cho em những cảm nghĩ gì? </a:t>
            </a:r>
            <a:endParaRPr lang="en-US" sz="2200" dirty="0">
              <a:solidFill>
                <a:srgbClr val="C00000"/>
              </a:solidFill>
            </a:endParaRPr>
          </a:p>
          <a:p>
            <a:pPr algn="just"/>
            <a:r>
              <a:rPr lang="vi-VN" sz="2200" dirty="0" smtClean="0">
                <a:solidFill>
                  <a:srgbClr val="C00000"/>
                </a:solidFill>
              </a:rPr>
              <a:t>+</a:t>
            </a:r>
            <a:r>
              <a:rPr lang="en-US" sz="2200" dirty="0" smtClean="0">
                <a:solidFill>
                  <a:srgbClr val="C00000"/>
                </a:solidFill>
              </a:rPr>
              <a:t> </a:t>
            </a:r>
            <a:r>
              <a:rPr lang="vi-VN" sz="2200" dirty="0" smtClean="0">
                <a:solidFill>
                  <a:srgbClr val="C00000"/>
                </a:solidFill>
              </a:rPr>
              <a:t>Mong </a:t>
            </a:r>
            <a:r>
              <a:rPr lang="vi-VN" sz="2200" dirty="0">
                <a:solidFill>
                  <a:srgbClr val="C00000"/>
                </a:solidFill>
              </a:rPr>
              <a:t>muốn của em về việc tổ chức các trò chơi dân gian ở trường và ở nhà? </a:t>
            </a:r>
            <a:endParaRPr lang="en-US" sz="2200" dirty="0">
              <a:solidFill>
                <a:srgbClr val="C00000"/>
              </a:solidFill>
            </a:endParaRPr>
          </a:p>
          <a:p>
            <a:pPr algn="just"/>
            <a:r>
              <a:rPr lang="vi-VN" sz="2200" dirty="0" smtClean="0">
                <a:solidFill>
                  <a:srgbClr val="C00000"/>
                </a:solidFill>
              </a:rPr>
              <a:t>- </a:t>
            </a:r>
            <a:r>
              <a:rPr lang="en-US" sz="2200" dirty="0" smtClean="0">
                <a:solidFill>
                  <a:srgbClr val="C00000"/>
                </a:solidFill>
              </a:rPr>
              <a:t>N</a:t>
            </a:r>
            <a:r>
              <a:rPr lang="vi-VN" sz="2200" dirty="0" smtClean="0">
                <a:solidFill>
                  <a:srgbClr val="C00000"/>
                </a:solidFill>
              </a:rPr>
              <a:t>hận xét về các trò chơi dân gian: </a:t>
            </a:r>
            <a:endParaRPr lang="en-US" sz="2200" dirty="0" smtClean="0">
              <a:solidFill>
                <a:srgbClr val="C00000"/>
              </a:solidFill>
            </a:endParaRPr>
          </a:p>
          <a:p>
            <a:pPr algn="just"/>
            <a:r>
              <a:rPr lang="vi-VN" sz="2200" dirty="0" smtClean="0">
                <a:solidFill>
                  <a:srgbClr val="C00000"/>
                </a:solidFill>
              </a:rPr>
              <a:t>+ </a:t>
            </a:r>
            <a:r>
              <a:rPr lang="vi-VN" sz="2200" dirty="0">
                <a:solidFill>
                  <a:srgbClr val="C00000"/>
                </a:solidFill>
              </a:rPr>
              <a:t>Nhóm của em hoạt động có vui không? </a:t>
            </a:r>
            <a:endParaRPr lang="en-US" sz="2200" dirty="0" smtClean="0">
              <a:solidFill>
                <a:srgbClr val="C00000"/>
              </a:solidFill>
            </a:endParaRPr>
          </a:p>
          <a:p>
            <a:pPr algn="just"/>
            <a:r>
              <a:rPr lang="vi-VN" sz="2200" dirty="0" smtClean="0">
                <a:solidFill>
                  <a:srgbClr val="C00000"/>
                </a:solidFill>
              </a:rPr>
              <a:t>+ </a:t>
            </a:r>
            <a:r>
              <a:rPr lang="vi-VN" sz="2200" dirty="0">
                <a:solidFill>
                  <a:srgbClr val="C00000"/>
                </a:solidFill>
              </a:rPr>
              <a:t>Em thích vai trò nào trong mỗi trò chơi?</a:t>
            </a:r>
            <a:endParaRPr lang="en-US" sz="2200" dirty="0">
              <a:solidFill>
                <a:srgbClr val="C00000"/>
              </a:solidFill>
            </a:endParaRP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98004" y="1772413"/>
            <a:ext cx="3708109" cy="2593304"/>
          </a:xfrm>
          <a:prstGeom prst="rect">
            <a:avLst/>
          </a:prstGeom>
          <a:solidFill>
            <a:srgbClr val="FFFFFF">
              <a:shade val="85000"/>
            </a:srgbClr>
          </a:solidFill>
          <a:ln w="88900" cap="sq">
            <a:solidFill>
              <a:srgbClr val="FFFFFF"/>
            </a:solidFill>
            <a:miter lim="800000"/>
          </a:ln>
          <a:effectLst>
            <a:glow rad="139700">
              <a:schemeClr val="accent6">
                <a:satMod val="175000"/>
                <a:alpha val="40000"/>
              </a:schemeClr>
            </a:glow>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610690481"/>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checkerboard(across)">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checkerboard(across)">
                                      <p:cBhvr>
                                        <p:cTn id="12" dur="500"/>
                                        <p:tgtEl>
                                          <p:spTgt spid="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9">
                                            <p:txEl>
                                              <p:pRg st="2" end="2"/>
                                            </p:txEl>
                                          </p:spTgt>
                                        </p:tgtEl>
                                        <p:attrNameLst>
                                          <p:attrName>style.visibility</p:attrName>
                                        </p:attrNameLst>
                                      </p:cBhvr>
                                      <p:to>
                                        <p:strVal val="visible"/>
                                      </p:to>
                                    </p:set>
                                    <p:animEffect transition="in" filter="checkerboard(across)">
                                      <p:cBhvr>
                                        <p:cTn id="17" dur="500"/>
                                        <p:tgtEl>
                                          <p:spTgt spid="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9">
                                            <p:txEl>
                                              <p:pRg st="3" end="3"/>
                                            </p:txEl>
                                          </p:spTgt>
                                        </p:tgtEl>
                                        <p:attrNameLst>
                                          <p:attrName>style.visibility</p:attrName>
                                        </p:attrNameLst>
                                      </p:cBhvr>
                                      <p:to>
                                        <p:strVal val="visible"/>
                                      </p:to>
                                    </p:set>
                                    <p:animEffect transition="in" filter="checkerboard(across)">
                                      <p:cBhvr>
                                        <p:cTn id="22" dur="500"/>
                                        <p:tgtEl>
                                          <p:spTgt spid="9">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nodeType="clickEffect">
                                  <p:stCondLst>
                                    <p:cond delay="0"/>
                                  </p:stCondLst>
                                  <p:childTnLst>
                                    <p:set>
                                      <p:cBhvr>
                                        <p:cTn id="26" dur="1" fill="hold">
                                          <p:stCondLst>
                                            <p:cond delay="0"/>
                                          </p:stCondLst>
                                        </p:cTn>
                                        <p:tgtEl>
                                          <p:spTgt spid="9">
                                            <p:txEl>
                                              <p:pRg st="4" end="4"/>
                                            </p:txEl>
                                          </p:spTgt>
                                        </p:tgtEl>
                                        <p:attrNameLst>
                                          <p:attrName>style.visibility</p:attrName>
                                        </p:attrNameLst>
                                      </p:cBhvr>
                                      <p:to>
                                        <p:strVal val="visible"/>
                                      </p:to>
                                    </p:set>
                                    <p:animEffect transition="in" filter="checkerboard(across)">
                                      <p:cBhvr>
                                        <p:cTn id="27" dur="500"/>
                                        <p:tgtEl>
                                          <p:spTgt spid="9">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nodeType="clickEffect">
                                  <p:stCondLst>
                                    <p:cond delay="0"/>
                                  </p:stCondLst>
                                  <p:childTnLst>
                                    <p:set>
                                      <p:cBhvr>
                                        <p:cTn id="31" dur="1" fill="hold">
                                          <p:stCondLst>
                                            <p:cond delay="0"/>
                                          </p:stCondLst>
                                        </p:cTn>
                                        <p:tgtEl>
                                          <p:spTgt spid="9">
                                            <p:txEl>
                                              <p:pRg st="5" end="5"/>
                                            </p:txEl>
                                          </p:spTgt>
                                        </p:tgtEl>
                                        <p:attrNameLst>
                                          <p:attrName>style.visibility</p:attrName>
                                        </p:attrNameLst>
                                      </p:cBhvr>
                                      <p:to>
                                        <p:strVal val="visible"/>
                                      </p:to>
                                    </p:set>
                                    <p:animEffect transition="in" filter="checkerboard(across)">
                                      <p:cBhvr>
                                        <p:cTn id="32" dur="500"/>
                                        <p:tgtEl>
                                          <p:spTgt spid="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Mobile_SCRS (7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715000"/>
          </a:xfrm>
          <a:prstGeom prst="rect">
            <a:avLst/>
          </a:prstGeom>
          <a:noFill/>
          <a:extLst>
            <a:ext uri="{909E8E84-426E-40DD-AFC4-6F175D3DCCD1}">
              <a14:hiddenFill xmlns:a14="http://schemas.microsoft.com/office/drawing/2010/main">
                <a:solidFill>
                  <a:srgbClr val="FFFFFF"/>
                </a:solidFill>
              </a14:hiddenFill>
            </a:ext>
          </a:extLst>
        </p:spPr>
      </p:pic>
      <p:pic>
        <p:nvPicPr>
          <p:cNvPr id="33795" name="Picture 3" descr="Mobile_SCRS (6)"/>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20676" y="4778376"/>
            <a:ext cx="898525" cy="936625"/>
          </a:xfrm>
          <a:prstGeom prst="rect">
            <a:avLst/>
          </a:prstGeom>
          <a:noFill/>
          <a:extLst>
            <a:ext uri="{909E8E84-426E-40DD-AFC4-6F175D3DCCD1}">
              <a14:hiddenFill xmlns:a14="http://schemas.microsoft.com/office/drawing/2010/main">
                <a:solidFill>
                  <a:srgbClr val="FFFFFF"/>
                </a:solidFill>
              </a14:hiddenFill>
            </a:ext>
          </a:extLst>
        </p:spPr>
      </p:pic>
      <p:pic>
        <p:nvPicPr>
          <p:cNvPr id="33796" name="Picture 4" descr="Mobile_SCRS (6)"/>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030666" y="4681803"/>
            <a:ext cx="992187" cy="1033198"/>
          </a:xfrm>
          <a:prstGeom prst="rect">
            <a:avLst/>
          </a:prstGeom>
          <a:noFill/>
          <a:extLst>
            <a:ext uri="{909E8E84-426E-40DD-AFC4-6F175D3DCCD1}">
              <a14:hiddenFill xmlns:a14="http://schemas.microsoft.com/office/drawing/2010/main">
                <a:solidFill>
                  <a:srgbClr val="FFFFFF"/>
                </a:solidFill>
              </a14:hiddenFill>
            </a:ext>
          </a:extLst>
        </p:spPr>
      </p:pic>
      <p:pic>
        <p:nvPicPr>
          <p:cNvPr id="33797" name="Picture 5" descr="Mobile_SCRS (6)"/>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061328" y="4745303"/>
            <a:ext cx="930275" cy="969698"/>
          </a:xfrm>
          <a:prstGeom prst="rect">
            <a:avLst/>
          </a:prstGeom>
          <a:noFill/>
          <a:extLst>
            <a:ext uri="{909E8E84-426E-40DD-AFC4-6F175D3DCCD1}">
              <a14:hiddenFill xmlns:a14="http://schemas.microsoft.com/office/drawing/2010/main">
                <a:solidFill>
                  <a:srgbClr val="FFFFFF"/>
                </a:solidFill>
              </a14:hiddenFill>
            </a:ext>
          </a:extLst>
        </p:spPr>
      </p:pic>
      <p:pic>
        <p:nvPicPr>
          <p:cNvPr id="33798" name="Picture 6" descr="Mobile_SCRS (14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9525" y="41011"/>
            <a:ext cx="1066800" cy="1111250"/>
          </a:xfrm>
          <a:prstGeom prst="rect">
            <a:avLst/>
          </a:prstGeom>
          <a:noFill/>
          <a:extLst>
            <a:ext uri="{909E8E84-426E-40DD-AFC4-6F175D3DCCD1}">
              <a14:hiddenFill xmlns:a14="http://schemas.microsoft.com/office/drawing/2010/main">
                <a:solidFill>
                  <a:srgbClr val="FFFFFF"/>
                </a:solidFill>
              </a14:hiddenFill>
            </a:ext>
          </a:extLst>
        </p:spPr>
      </p:pic>
      <p:pic>
        <p:nvPicPr>
          <p:cNvPr id="33799" name="Picture 7" descr="Mobile_SCRS (14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7999413" y="41011"/>
            <a:ext cx="1066800" cy="1111250"/>
          </a:xfrm>
          <a:prstGeom prst="rect">
            <a:avLst/>
          </a:prstGeom>
          <a:noFill/>
          <a:extLst>
            <a:ext uri="{909E8E84-426E-40DD-AFC4-6F175D3DCCD1}">
              <a14:hiddenFill xmlns:a14="http://schemas.microsoft.com/office/drawing/2010/main">
                <a:solidFill>
                  <a:srgbClr val="FFFFFF"/>
                </a:solidFill>
              </a14:hiddenFill>
            </a:ext>
          </a:extLst>
        </p:spPr>
      </p:pic>
      <p:sp>
        <p:nvSpPr>
          <p:cNvPr id="33800" name="WordArt 8"/>
          <p:cNvSpPr>
            <a:spLocks noChangeArrowheads="1" noChangeShapeType="1" noTextEdit="1"/>
          </p:cNvSpPr>
          <p:nvPr/>
        </p:nvSpPr>
        <p:spPr bwMode="auto">
          <a:xfrm>
            <a:off x="1614489" y="2313782"/>
            <a:ext cx="6681787" cy="793750"/>
          </a:xfrm>
          <a:prstGeom prst="rect">
            <a:avLst/>
          </a:prstGeom>
          <a:extLst>
            <a:ext uri="{AF507438-7753-43E0-B8FC-AC1667EBCBE1}">
              <a14:hiddenEffects xmlns:a14="http://schemas.microsoft.com/office/drawing/2010/main">
                <a:effectLst/>
              </a14:hiddenEffects>
            </a:ext>
          </a:extLst>
        </p:spPr>
        <p:txBody>
          <a:bodyPr wrap="none" fromWordArt="1">
            <a:prstTxWarp prst="textCascadeUp">
              <a:avLst>
                <a:gd name="adj" fmla="val 96731"/>
              </a:avLst>
            </a:prstTxWarp>
            <a:scene3d>
              <a:camera prst="legacyObliqueTopRight">
                <a:rot lat="21299999" lon="21299999" rev="0"/>
              </a:camera>
              <a:lightRig rig="legacyFlat3" dir="b"/>
            </a:scene3d>
            <a:sp3d extrusionH="430200" prstMaterial="legacyMatte">
              <a:extrusionClr>
                <a:srgbClr val="FDE9E3"/>
              </a:extrusionClr>
            </a:sp3d>
          </a:bodyPr>
          <a:lstStyle/>
          <a:p>
            <a:pPr algn="ctr"/>
            <a:r>
              <a:rPr lang="en-US" sz="3600" kern="10" dirty="0" err="1" smtClean="0">
                <a:ln w="9525">
                  <a:round/>
                  <a:headEnd/>
                  <a:tailEnd/>
                </a:ln>
                <a:solidFill>
                  <a:srgbClr val="FF0000"/>
                </a:solidFill>
                <a:latin typeface="VNI-Thufap2"/>
              </a:rPr>
              <a:t>Xin</a:t>
            </a:r>
            <a:r>
              <a:rPr lang="en-US" sz="3600" kern="10" dirty="0" smtClean="0">
                <a:ln w="9525">
                  <a:round/>
                  <a:headEnd/>
                  <a:tailEnd/>
                </a:ln>
                <a:solidFill>
                  <a:srgbClr val="FF0000"/>
                </a:solidFill>
                <a:latin typeface="VNI-Thufap2"/>
              </a:rPr>
              <a:t>   </a:t>
            </a:r>
            <a:r>
              <a:rPr lang="en-US" sz="3600" kern="10" dirty="0" err="1">
                <a:ln w="9525">
                  <a:round/>
                  <a:headEnd/>
                  <a:tailEnd/>
                </a:ln>
                <a:solidFill>
                  <a:srgbClr val="FF0000"/>
                </a:solidFill>
                <a:latin typeface="VNI-Thufap2"/>
              </a:rPr>
              <a:t>Chaân</a:t>
            </a:r>
            <a:r>
              <a:rPr lang="en-US" sz="3600" kern="10" dirty="0">
                <a:ln w="9525">
                  <a:round/>
                  <a:headEnd/>
                  <a:tailEnd/>
                </a:ln>
                <a:solidFill>
                  <a:srgbClr val="FF0000"/>
                </a:solidFill>
                <a:latin typeface="VNI-Thufap2"/>
              </a:rPr>
              <a:t> </a:t>
            </a:r>
            <a:r>
              <a:rPr lang="en-US" sz="3600" kern="10" dirty="0" smtClean="0">
                <a:ln w="9525">
                  <a:round/>
                  <a:headEnd/>
                  <a:tailEnd/>
                </a:ln>
                <a:solidFill>
                  <a:srgbClr val="FF0000"/>
                </a:solidFill>
                <a:latin typeface="VNI-Thufap2"/>
              </a:rPr>
              <a:t> </a:t>
            </a:r>
            <a:r>
              <a:rPr lang="en-US" sz="3600" kern="10" dirty="0" err="1" smtClean="0">
                <a:ln w="9525">
                  <a:round/>
                  <a:headEnd/>
                  <a:tailEnd/>
                </a:ln>
                <a:solidFill>
                  <a:srgbClr val="FF0000"/>
                </a:solidFill>
                <a:latin typeface="VNI-Thufap2"/>
              </a:rPr>
              <a:t>Thaønh</a:t>
            </a:r>
            <a:r>
              <a:rPr lang="en-US" sz="3600" kern="10" dirty="0" smtClean="0">
                <a:ln w="9525">
                  <a:round/>
                  <a:headEnd/>
                  <a:tailEnd/>
                </a:ln>
                <a:solidFill>
                  <a:srgbClr val="FF0000"/>
                </a:solidFill>
                <a:latin typeface="VNI-Thufap2"/>
              </a:rPr>
              <a:t>   </a:t>
            </a:r>
            <a:r>
              <a:rPr lang="en-US" sz="3600" kern="10" dirty="0" err="1">
                <a:ln w="9525">
                  <a:round/>
                  <a:headEnd/>
                  <a:tailEnd/>
                </a:ln>
                <a:solidFill>
                  <a:srgbClr val="FF0000"/>
                </a:solidFill>
                <a:latin typeface="VNI-Thufap2"/>
              </a:rPr>
              <a:t>Caùm</a:t>
            </a:r>
            <a:r>
              <a:rPr lang="en-US" sz="3600" kern="10" dirty="0">
                <a:ln w="9525">
                  <a:round/>
                  <a:headEnd/>
                  <a:tailEnd/>
                </a:ln>
                <a:solidFill>
                  <a:srgbClr val="FF0000"/>
                </a:solidFill>
                <a:latin typeface="VNI-Thufap2"/>
              </a:rPr>
              <a:t> </a:t>
            </a:r>
            <a:r>
              <a:rPr lang="en-US" sz="3600" kern="10" dirty="0" smtClean="0">
                <a:ln w="9525">
                  <a:round/>
                  <a:headEnd/>
                  <a:tailEnd/>
                </a:ln>
                <a:solidFill>
                  <a:srgbClr val="FF0000"/>
                </a:solidFill>
                <a:latin typeface="VNI-Thufap2"/>
              </a:rPr>
              <a:t> </a:t>
            </a:r>
            <a:r>
              <a:rPr lang="en-US" sz="3600" kern="10" dirty="0" err="1" smtClean="0">
                <a:ln w="9525">
                  <a:round/>
                  <a:headEnd/>
                  <a:tailEnd/>
                </a:ln>
                <a:solidFill>
                  <a:srgbClr val="FF0000"/>
                </a:solidFill>
                <a:latin typeface="VNI-Thufap2"/>
              </a:rPr>
              <a:t>Ôn</a:t>
            </a:r>
            <a:endParaRPr lang="en-US" sz="3600" kern="10" dirty="0">
              <a:ln w="9525">
                <a:round/>
                <a:headEnd/>
                <a:tailEnd/>
              </a:ln>
              <a:solidFill>
                <a:srgbClr val="FF0000"/>
              </a:solidFill>
              <a:latin typeface="VNI-Thufap2"/>
            </a:endParaRPr>
          </a:p>
        </p:txBody>
      </p:sp>
    </p:spTree>
    <p:extLst>
      <p:ext uri="{BB962C8B-B14F-4D97-AF65-F5344CB8AC3E}">
        <p14:creationId xmlns:p14="http://schemas.microsoft.com/office/powerpoint/2010/main" val="26093202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1" presetClass="entr" presetSubtype="0" fill="hold" grpId="0" nodeType="afterEffect">
                                  <p:stCondLst>
                                    <p:cond delay="0"/>
                                  </p:stCondLst>
                                  <p:iterate type="lt">
                                    <p:tmPct val="5000"/>
                                  </p:iterate>
                                  <p:childTnLst>
                                    <p:set>
                                      <p:cBhvr>
                                        <p:cTn id="6" dur="1" fill="hold">
                                          <p:stCondLst>
                                            <p:cond delay="0"/>
                                          </p:stCondLst>
                                        </p:cTn>
                                        <p:tgtEl>
                                          <p:spTgt spid="33800"/>
                                        </p:tgtEl>
                                        <p:attrNameLst>
                                          <p:attrName>style.visibility</p:attrName>
                                        </p:attrNameLst>
                                      </p:cBhvr>
                                      <p:to>
                                        <p:strVal val="visible"/>
                                      </p:to>
                                    </p:set>
                                    <p:anim calcmode="lin" valueType="num">
                                      <p:cBhvr>
                                        <p:cTn id="7" dur="1000" fill="hold"/>
                                        <p:tgtEl>
                                          <p:spTgt spid="33800"/>
                                        </p:tgtEl>
                                        <p:attrNameLst>
                                          <p:attrName>ppt_w</p:attrName>
                                        </p:attrNameLst>
                                      </p:cBhvr>
                                      <p:tavLst>
                                        <p:tav tm="0">
                                          <p:val>
                                            <p:fltVal val="0"/>
                                          </p:val>
                                        </p:tav>
                                        <p:tav tm="100000">
                                          <p:val>
                                            <p:strVal val="#ppt_w"/>
                                          </p:val>
                                        </p:tav>
                                      </p:tavLst>
                                    </p:anim>
                                    <p:anim calcmode="lin" valueType="num">
                                      <p:cBhvr>
                                        <p:cTn id="8" dur="1000" fill="hold"/>
                                        <p:tgtEl>
                                          <p:spTgt spid="33800"/>
                                        </p:tgtEl>
                                        <p:attrNameLst>
                                          <p:attrName>ppt_h</p:attrName>
                                        </p:attrNameLst>
                                      </p:cBhvr>
                                      <p:tavLst>
                                        <p:tav tm="0">
                                          <p:val>
                                            <p:fltVal val="0"/>
                                          </p:val>
                                        </p:tav>
                                        <p:tav tm="100000">
                                          <p:val>
                                            <p:strVal val="#ppt_h"/>
                                          </p:val>
                                        </p:tav>
                                      </p:tavLst>
                                    </p:anim>
                                    <p:anim calcmode="lin" valueType="num">
                                      <p:cBhvr>
                                        <p:cTn id="9" dur="1000" fill="hold"/>
                                        <p:tgtEl>
                                          <p:spTgt spid="33800"/>
                                        </p:tgtEl>
                                        <p:attrNameLst>
                                          <p:attrName>style.rotation</p:attrName>
                                        </p:attrNameLst>
                                      </p:cBhvr>
                                      <p:tavLst>
                                        <p:tav tm="0">
                                          <p:val>
                                            <p:fltVal val="90"/>
                                          </p:val>
                                        </p:tav>
                                        <p:tav tm="100000">
                                          <p:val>
                                            <p:fltVal val="0"/>
                                          </p:val>
                                        </p:tav>
                                      </p:tavLst>
                                    </p:anim>
                                    <p:animEffect transition="in" filter="fade">
                                      <p:cBhvr>
                                        <p:cTn id="10" dur="1000"/>
                                        <p:tgtEl>
                                          <p:spTgt spid="33800"/>
                                        </p:tgtEl>
                                      </p:cBhvr>
                                    </p:animEffect>
                                  </p:childTnLst>
                                </p:cTn>
                              </p:par>
                            </p:childTnLst>
                          </p:cTn>
                        </p:par>
                        <p:par>
                          <p:cTn id="11" fill="hold" nodeType="afterGroup">
                            <p:stCondLst>
                              <p:cond delay="1950"/>
                            </p:stCondLst>
                            <p:childTnLst>
                              <p:par>
                                <p:cTn id="12" presetID="27" presetClass="emph" presetSubtype="0" repeatCount="indefinite" fill="hold" grpId="1" nodeType="afterEffect">
                                  <p:stCondLst>
                                    <p:cond delay="0"/>
                                  </p:stCondLst>
                                  <p:iterate type="lt">
                                    <p:tmPct val="0"/>
                                  </p:iterate>
                                  <p:childTnLst>
                                    <p:animClr clrSpc="rgb" dir="cw">
                                      <p:cBhvr override="childStyle">
                                        <p:cTn id="13" dur="250" autoRev="1" fill="hold"/>
                                        <p:tgtEl>
                                          <p:spTgt spid="33800"/>
                                        </p:tgtEl>
                                        <p:attrNameLst>
                                          <p:attrName>style.color</p:attrName>
                                        </p:attrNameLst>
                                      </p:cBhvr>
                                      <p:to>
                                        <a:srgbClr val="FF0066"/>
                                      </p:to>
                                    </p:animClr>
                                    <p:animClr clrSpc="rgb" dir="cw">
                                      <p:cBhvr>
                                        <p:cTn id="14" dur="250" autoRev="1" fill="hold"/>
                                        <p:tgtEl>
                                          <p:spTgt spid="33800"/>
                                        </p:tgtEl>
                                        <p:attrNameLst>
                                          <p:attrName>fillcolor</p:attrName>
                                        </p:attrNameLst>
                                      </p:cBhvr>
                                      <p:to>
                                        <a:srgbClr val="FF0066"/>
                                      </p:to>
                                    </p:animClr>
                                    <p:set>
                                      <p:cBhvr>
                                        <p:cTn id="15" dur="250" autoRev="1" fill="hold"/>
                                        <p:tgtEl>
                                          <p:spTgt spid="33800"/>
                                        </p:tgtEl>
                                        <p:attrNameLst>
                                          <p:attrName>fill.type</p:attrName>
                                        </p:attrNameLst>
                                      </p:cBhvr>
                                      <p:to>
                                        <p:strVal val="solid"/>
                                      </p:to>
                                    </p:set>
                                    <p:set>
                                      <p:cBhvr>
                                        <p:cTn id="16" dur="250" autoRev="1" fill="hold"/>
                                        <p:tgtEl>
                                          <p:spTgt spid="33800"/>
                                        </p:tgtEl>
                                        <p:attrNameLst>
                                          <p:attrName>fill.on</p:attrName>
                                        </p:attrNameLst>
                                      </p:cBhvr>
                                      <p:to>
                                        <p:strVal val="true"/>
                                      </p:to>
                                    </p:set>
                                  </p:childTnLst>
                                </p:cTn>
                              </p:par>
                            </p:childTnLst>
                          </p:cTn>
                        </p:par>
                        <p:par>
                          <p:cTn id="17" fill="hold" nodeType="afterGroup">
                            <p:stCondLst>
                              <p:cond delay="2450"/>
                            </p:stCondLst>
                            <p:childTnLst>
                              <p:par>
                                <p:cTn id="18" presetID="22" presetClass="emph" presetSubtype="0" repeatCount="indefinite" fill="hold" grpId="2" nodeType="afterEffect">
                                  <p:stCondLst>
                                    <p:cond delay="0"/>
                                  </p:stCondLst>
                                  <p:iterate type="lt">
                                    <p:tmPct val="0"/>
                                  </p:iterate>
                                  <p:childTnLst>
                                    <p:animClr clrSpc="hsl" dir="cw">
                                      <p:cBhvr override="childStyle">
                                        <p:cTn id="19" dur="500" fill="hold"/>
                                        <p:tgtEl>
                                          <p:spTgt spid="33800"/>
                                        </p:tgtEl>
                                        <p:attrNameLst>
                                          <p:attrName>style.color</p:attrName>
                                        </p:attrNameLst>
                                      </p:cBhvr>
                                      <p:by>
                                        <p:hsl h="-7200000" s="0" l="0"/>
                                      </p:by>
                                    </p:animClr>
                                    <p:animClr clrSpc="hsl" dir="cw">
                                      <p:cBhvr>
                                        <p:cTn id="20" dur="500" fill="hold"/>
                                        <p:tgtEl>
                                          <p:spTgt spid="33800"/>
                                        </p:tgtEl>
                                        <p:attrNameLst>
                                          <p:attrName>fillcolor</p:attrName>
                                        </p:attrNameLst>
                                      </p:cBhvr>
                                      <p:by>
                                        <p:hsl h="-7200000" s="0" l="0"/>
                                      </p:by>
                                    </p:animClr>
                                    <p:animClr clrSpc="hsl" dir="cw">
                                      <p:cBhvr>
                                        <p:cTn id="21" dur="500" fill="hold"/>
                                        <p:tgtEl>
                                          <p:spTgt spid="33800"/>
                                        </p:tgtEl>
                                        <p:attrNameLst>
                                          <p:attrName>stroke.color</p:attrName>
                                        </p:attrNameLst>
                                      </p:cBhvr>
                                      <p:by>
                                        <p:hsl h="-7200000" s="0" l="0"/>
                                      </p:by>
                                    </p:animClr>
                                    <p:set>
                                      <p:cBhvr>
                                        <p:cTn id="22" dur="500" fill="hold"/>
                                        <p:tgtEl>
                                          <p:spTgt spid="33800"/>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800" grpId="0" animBg="1"/>
      <p:bldP spid="33800" grpId="1" animBg="1"/>
      <p:bldP spid="33800" grpId="2"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0"/>
            <a:ext cx="9144001" cy="5683887"/>
          </a:xfrm>
          <a:prstGeom prst="rect">
            <a:avLst/>
          </a:prstGeom>
        </p:spPr>
      </p:pic>
      <p:pic>
        <p:nvPicPr>
          <p:cNvPr id="7" name="hoa truong em.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t="14166" b="16627"/>
          <a:stretch/>
        </p:blipFill>
        <p:spPr>
          <a:xfrm>
            <a:off x="1248229" y="595085"/>
            <a:ext cx="6915058" cy="4107543"/>
          </a:xfrm>
          <a:prstGeom prst="rect">
            <a:avLst/>
          </a:prstGeom>
        </p:spPr>
      </p:pic>
    </p:spTree>
    <p:extLst>
      <p:ext uri="{BB962C8B-B14F-4D97-AF65-F5344CB8AC3E}">
        <p14:creationId xmlns:p14="http://schemas.microsoft.com/office/powerpoint/2010/main" val="176834374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5053"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449944" y="130632"/>
            <a:ext cx="8360228" cy="1843314"/>
          </a:xfrm>
          <a:prstGeom prst="roundRect">
            <a:avLst/>
          </a:prstGeom>
          <a:solidFill>
            <a:schemeClr val="bg1"/>
          </a:solidFill>
          <a:ln w="7620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smtClean="0">
                <a:solidFill>
                  <a:srgbClr val="0000CC"/>
                </a:solidFill>
                <a:latin typeface=".VnAvant" pitchFamily="34" charset="0"/>
                <a:ea typeface="Tahoma" pitchFamily="34" charset="0"/>
                <a:cs typeface="Tahoma" pitchFamily="34" charset="0"/>
              </a:rPr>
              <a:t>Bµi</a:t>
            </a:r>
            <a:r>
              <a:rPr lang="en-US" sz="4000" b="1" dirty="0" smtClean="0">
                <a:solidFill>
                  <a:srgbClr val="0000CC"/>
                </a:solidFill>
                <a:latin typeface=".VnAvant" pitchFamily="34" charset="0"/>
                <a:ea typeface="Tahoma" pitchFamily="34" charset="0"/>
                <a:cs typeface="Tahoma" pitchFamily="34" charset="0"/>
              </a:rPr>
              <a:t> </a:t>
            </a:r>
            <a:r>
              <a:rPr lang="en-US" sz="4000" b="1" dirty="0" smtClean="0">
                <a:solidFill>
                  <a:srgbClr val="0000CC"/>
                </a:solidFill>
                <a:latin typeface=".VnAvant" pitchFamily="34" charset="0"/>
                <a:ea typeface="Tahoma" pitchFamily="34" charset="0"/>
                <a:cs typeface="Tahoma" pitchFamily="34" charset="0"/>
              </a:rPr>
              <a:t>19</a:t>
            </a:r>
            <a:endParaRPr lang="en-US" sz="4000" b="1" dirty="0" smtClean="0">
              <a:solidFill>
                <a:srgbClr val="0000CC"/>
              </a:solidFill>
              <a:latin typeface=".VnAvant" pitchFamily="34" charset="0"/>
              <a:ea typeface="Tahoma" pitchFamily="34" charset="0"/>
              <a:cs typeface="Tahoma" pitchFamily="34" charset="0"/>
            </a:endParaRPr>
          </a:p>
          <a:p>
            <a:pPr algn="ctr"/>
            <a:r>
              <a:rPr lang="en-US" sz="4800" b="1" dirty="0" smtClean="0">
                <a:solidFill>
                  <a:srgbClr val="FF0000"/>
                </a:solidFill>
                <a:latin typeface="Arial" pitchFamily="34" charset="0"/>
                <a:ea typeface="Tahoma" pitchFamily="34" charset="0"/>
                <a:cs typeface="Arial" pitchFamily="34" charset="0"/>
              </a:rPr>
              <a:t>VƯỜN HOA TRƯỜNG EM</a:t>
            </a:r>
            <a:endParaRPr lang="en-US" sz="49600" b="1" dirty="0" smtClean="0">
              <a:solidFill>
                <a:srgbClr val="FF0000"/>
              </a:solidFill>
              <a:latin typeface="Arial" pitchFamily="34" charset="0"/>
              <a:ea typeface="Tahoma" pitchFamily="34" charset="0"/>
              <a:cs typeface="Arial" pitchFamily="34"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27882" y="2116629"/>
            <a:ext cx="4117267" cy="351128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240351303"/>
      </p:ext>
    </p:extLst>
  </p:cSld>
  <p:clrMapOvr>
    <a:masterClrMapping/>
  </p:clrMapOvr>
  <p:transition spd="slow">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
        <p:nvSpPr>
          <p:cNvPr id="10" name="Rectangle 9"/>
          <p:cNvSpPr/>
          <p:nvPr/>
        </p:nvSpPr>
        <p:spPr>
          <a:xfrm>
            <a:off x="1850570" y="1168400"/>
            <a:ext cx="7271659" cy="43978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HDTN-1-Trang48.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155364" y="1328054"/>
            <a:ext cx="6654397" cy="4036545"/>
          </a:xfrm>
          <a:prstGeom prst="rect">
            <a:avLst/>
          </a:prstGeom>
        </p:spPr>
      </p:pic>
      <p:sp>
        <p:nvSpPr>
          <p:cNvPr id="3" name="TextBox 2"/>
          <p:cNvSpPr txBox="1"/>
          <p:nvPr/>
        </p:nvSpPr>
        <p:spPr>
          <a:xfrm>
            <a:off x="246744" y="99498"/>
            <a:ext cx="2387192" cy="584775"/>
          </a:xfrm>
          <a:prstGeom prst="rect">
            <a:avLst/>
          </a:prstGeom>
          <a:noFill/>
        </p:spPr>
        <p:txBody>
          <a:bodyPr wrap="none" rtlCol="0">
            <a:spAutoFit/>
          </a:bodyPr>
          <a:lstStyle/>
          <a:p>
            <a:r>
              <a:rPr lang="en-US" sz="3200" b="1" dirty="0" err="1" smtClean="0">
                <a:solidFill>
                  <a:srgbClr val="FF0000"/>
                </a:solidFill>
                <a:latin typeface="Arial" pitchFamily="34" charset="0"/>
                <a:cs typeface="Arial" pitchFamily="34" charset="0"/>
              </a:rPr>
              <a:t>Khởi</a:t>
            </a:r>
            <a:r>
              <a:rPr lang="en-US" sz="3200" b="1" dirty="0" smtClean="0">
                <a:solidFill>
                  <a:srgbClr val="FF0000"/>
                </a:solidFill>
                <a:latin typeface="Arial" pitchFamily="34" charset="0"/>
                <a:cs typeface="Arial" pitchFamily="34" charset="0"/>
              </a:rPr>
              <a:t> </a:t>
            </a:r>
            <a:r>
              <a:rPr lang="en-US" sz="3200" b="1" dirty="0" err="1" smtClean="0">
                <a:solidFill>
                  <a:srgbClr val="FF0000"/>
                </a:solidFill>
                <a:latin typeface="Arial" pitchFamily="34" charset="0"/>
                <a:cs typeface="Arial" pitchFamily="34" charset="0"/>
              </a:rPr>
              <a:t>động</a:t>
            </a:r>
            <a:r>
              <a:rPr lang="en-US" sz="3200" b="1" dirty="0" smtClean="0">
                <a:solidFill>
                  <a:srgbClr val="FF0000"/>
                </a:solidFill>
                <a:latin typeface="Arial" pitchFamily="34" charset="0"/>
                <a:cs typeface="Arial" pitchFamily="34" charset="0"/>
              </a:rPr>
              <a:t>:</a:t>
            </a:r>
            <a:endParaRPr lang="en-US" sz="3200" b="1" dirty="0">
              <a:solidFill>
                <a:srgbClr val="FF0000"/>
              </a:solidFill>
              <a:latin typeface="Arial" pitchFamily="34" charset="0"/>
              <a:cs typeface="Arial" pitchFamily="34" charset="0"/>
            </a:endParaRPr>
          </a:p>
        </p:txBody>
      </p:sp>
    </p:spTree>
    <p:extLst>
      <p:ext uri="{BB962C8B-B14F-4D97-AF65-F5344CB8AC3E}">
        <p14:creationId xmlns:p14="http://schemas.microsoft.com/office/powerpoint/2010/main" val="3192546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21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AutoShape 20"/>
          <p:cNvSpPr>
            <a:spLocks noChangeArrowheads="1"/>
          </p:cNvSpPr>
          <p:nvPr>
            <p:custDataLst>
              <p:tags r:id="rId1"/>
            </p:custDataLst>
          </p:nvPr>
        </p:nvSpPr>
        <p:spPr bwMode="gray">
          <a:xfrm>
            <a:off x="304800" y="680361"/>
            <a:ext cx="8382000" cy="587032"/>
          </a:xfrm>
          <a:prstGeom prst="roundRect">
            <a:avLst>
              <a:gd name="adj" fmla="val 16667"/>
            </a:avLst>
          </a:prstGeom>
          <a:gradFill rotWithShape="1">
            <a:gsLst>
              <a:gs pos="0">
                <a:schemeClr val="accent2">
                  <a:lumMod val="50000"/>
                </a:schemeClr>
              </a:gs>
              <a:gs pos="100000">
                <a:srgbClr val="FF0000"/>
              </a:gs>
            </a:gsLst>
            <a:lin ang="0" scaled="1"/>
          </a:gradFill>
          <a:ln w="12700" algn="ctr">
            <a:solidFill>
              <a:schemeClr val="accent1">
                <a:lumMod val="20000"/>
                <a:lumOff val="80000"/>
              </a:schemeClr>
            </a:solidFill>
            <a:round/>
            <a:headEnd/>
            <a:tailEnd/>
          </a:ln>
          <a:effectLst>
            <a:glow rad="139700">
              <a:schemeClr val="accent1">
                <a:lumMod val="20000"/>
                <a:lumOff val="80000"/>
                <a:alpha val="40000"/>
              </a:schemeClr>
            </a:glow>
            <a:outerShdw dist="99190" dir="2388334" algn="ctr" rotWithShape="0">
              <a:srgbClr val="333333">
                <a:alpha val="50000"/>
              </a:srgbClr>
            </a:outerShdw>
          </a:effec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auto">
              <a:spcBef>
                <a:spcPts val="0"/>
              </a:spcBef>
              <a:spcAft>
                <a:spcPts val="0"/>
              </a:spcAft>
              <a:defRPr/>
            </a:pPr>
            <a:endParaRPr lang="en-US"/>
          </a:p>
        </p:txBody>
      </p:sp>
      <p:sp>
        <p:nvSpPr>
          <p:cNvPr id="6149" name="Text Box 5"/>
          <p:cNvSpPr txBox="1">
            <a:spLocks noChangeArrowheads="1"/>
          </p:cNvSpPr>
          <p:nvPr>
            <p:custDataLst>
              <p:tags r:id="rId2"/>
            </p:custDataLst>
          </p:nvPr>
        </p:nvSpPr>
        <p:spPr bwMode="auto">
          <a:xfrm>
            <a:off x="1044576" y="723315"/>
            <a:ext cx="715327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50000"/>
              </a:spcBef>
              <a:buNone/>
            </a:pPr>
            <a:r>
              <a:rPr lang="en-US" sz="2800" b="1" dirty="0" err="1">
                <a:solidFill>
                  <a:schemeClr val="bg1"/>
                </a:solidFill>
                <a:latin typeface="Arial" pitchFamily="34" charset="0"/>
                <a:cs typeface="Arial" pitchFamily="34" charset="0"/>
              </a:rPr>
              <a:t>Cùng</a:t>
            </a:r>
            <a:r>
              <a:rPr lang="en-US" sz="2800" b="1" dirty="0">
                <a:solidFill>
                  <a:schemeClr val="bg1"/>
                </a:solidFill>
                <a:latin typeface="Arial" pitchFamily="34" charset="0"/>
                <a:cs typeface="Arial" pitchFamily="34" charset="0"/>
              </a:rPr>
              <a:t> </a:t>
            </a:r>
            <a:r>
              <a:rPr lang="en-US" sz="2800" b="1" dirty="0" err="1">
                <a:solidFill>
                  <a:schemeClr val="bg1"/>
                </a:solidFill>
                <a:latin typeface="Arial" pitchFamily="34" charset="0"/>
                <a:cs typeface="Arial" pitchFamily="34" charset="0"/>
              </a:rPr>
              <a:t>đi</a:t>
            </a:r>
            <a:r>
              <a:rPr lang="en-US" sz="2800" b="1" dirty="0">
                <a:solidFill>
                  <a:schemeClr val="bg1"/>
                </a:solidFill>
                <a:latin typeface="Arial" pitchFamily="34" charset="0"/>
                <a:cs typeface="Arial" pitchFamily="34" charset="0"/>
              </a:rPr>
              <a:t> </a:t>
            </a:r>
            <a:r>
              <a:rPr lang="en-US" sz="2800" b="1" dirty="0" err="1">
                <a:solidFill>
                  <a:schemeClr val="bg1"/>
                </a:solidFill>
                <a:latin typeface="Arial" pitchFamily="34" charset="0"/>
                <a:cs typeface="Arial" pitchFamily="34" charset="0"/>
              </a:rPr>
              <a:t>thăm</a:t>
            </a:r>
            <a:r>
              <a:rPr lang="en-US" sz="2800" b="1" dirty="0">
                <a:solidFill>
                  <a:schemeClr val="bg1"/>
                </a:solidFill>
                <a:latin typeface="Arial" pitchFamily="34" charset="0"/>
                <a:cs typeface="Arial" pitchFamily="34" charset="0"/>
              </a:rPr>
              <a:t> </a:t>
            </a:r>
            <a:r>
              <a:rPr lang="en-US" sz="2800" b="1" dirty="0" err="1">
                <a:solidFill>
                  <a:schemeClr val="bg1"/>
                </a:solidFill>
                <a:latin typeface="Arial" pitchFamily="34" charset="0"/>
                <a:cs typeface="Arial" pitchFamily="34" charset="0"/>
              </a:rPr>
              <a:t>vườn</a:t>
            </a:r>
            <a:r>
              <a:rPr lang="en-US" sz="2800" b="1" dirty="0">
                <a:solidFill>
                  <a:schemeClr val="bg1"/>
                </a:solidFill>
                <a:latin typeface="Arial" pitchFamily="34" charset="0"/>
                <a:cs typeface="Arial" pitchFamily="34" charset="0"/>
              </a:rPr>
              <a:t> </a:t>
            </a:r>
            <a:r>
              <a:rPr lang="en-US" sz="2800" b="1" dirty="0" err="1">
                <a:solidFill>
                  <a:schemeClr val="bg1"/>
                </a:solidFill>
                <a:latin typeface="Arial" pitchFamily="34" charset="0"/>
                <a:cs typeface="Arial" pitchFamily="34" charset="0"/>
              </a:rPr>
              <a:t>hoa</a:t>
            </a:r>
            <a:endParaRPr lang="vi-VN" altLang="en-US" sz="2800" b="1" dirty="0">
              <a:solidFill>
                <a:schemeClr val="bg1"/>
              </a:solidFill>
              <a:latin typeface="Arial" pitchFamily="34" charset="0"/>
              <a:cs typeface="Arial" pitchFamily="34" charset="0"/>
            </a:endParaRPr>
          </a:p>
        </p:txBody>
      </p:sp>
      <p:sp>
        <p:nvSpPr>
          <p:cNvPr id="10" name="Rounded Rectangle 9"/>
          <p:cNvSpPr/>
          <p:nvPr>
            <p:custDataLst>
              <p:tags r:id="rId3"/>
            </p:custDataLst>
          </p:nvPr>
        </p:nvSpPr>
        <p:spPr>
          <a:xfrm>
            <a:off x="97776" y="1373661"/>
            <a:ext cx="5172498" cy="3967596"/>
          </a:xfrm>
          <a:prstGeom prst="roundRect">
            <a:avLst/>
          </a:prstGeom>
          <a:solidFill>
            <a:srgbClr val="00B050"/>
          </a:solidFill>
          <a:ln>
            <a:solidFill>
              <a:srgbClr val="FFFF99"/>
            </a:solidFill>
            <a:prstDash val="sysDash"/>
          </a:ln>
          <a:scene3d>
            <a:camera prst="orthographicFront"/>
            <a:lightRig rig="threePt" dir="t"/>
          </a:scene3d>
          <a:sp3d>
            <a:bevelT prst="angle"/>
          </a:sp3d>
        </p:spPr>
        <p:style>
          <a:lnRef idx="3">
            <a:schemeClr val="lt1"/>
          </a:lnRef>
          <a:fillRef idx="1">
            <a:schemeClr val="accent2"/>
          </a:fillRef>
          <a:effectRef idx="1">
            <a:schemeClr val="accent2"/>
          </a:effectRef>
          <a:fontRef idx="minor">
            <a:schemeClr val="lt1"/>
          </a:fontRef>
        </p:style>
        <p:txBody>
          <a:bodyPr anchor="ctr"/>
          <a:lstStyle/>
          <a:p>
            <a:pPr>
              <a:lnSpc>
                <a:spcPct val="150000"/>
              </a:lnSpc>
            </a:pPr>
            <a:r>
              <a:rPr lang="vi-VN" sz="2800" b="1" dirty="0">
                <a:latin typeface="Arial" pitchFamily="34" charset="0"/>
                <a:cs typeface="Arial" pitchFamily="34" charset="0"/>
              </a:rPr>
              <a:t>- Trong vườn có những loài hoa gì? </a:t>
            </a:r>
            <a:endParaRPr lang="en-US" sz="2800" b="1" dirty="0">
              <a:latin typeface="Arial" pitchFamily="34" charset="0"/>
              <a:cs typeface="Arial" pitchFamily="34" charset="0"/>
            </a:endParaRPr>
          </a:p>
          <a:p>
            <a:pPr>
              <a:lnSpc>
                <a:spcPct val="150000"/>
              </a:lnSpc>
            </a:pPr>
            <a:r>
              <a:rPr lang="vi-VN" sz="2800" b="1" dirty="0">
                <a:latin typeface="Arial" pitchFamily="34" charset="0"/>
                <a:cs typeface="Arial" pitchFamily="34" charset="0"/>
              </a:rPr>
              <a:t>- Mọi người trồng hoa để làm gì?</a:t>
            </a:r>
            <a:endParaRPr lang="en-US" sz="2800" b="1" dirty="0">
              <a:latin typeface="Arial" pitchFamily="34" charset="0"/>
              <a:cs typeface="Arial" pitchFamily="34" charset="0"/>
            </a:endParaRPr>
          </a:p>
          <a:p>
            <a:pPr>
              <a:lnSpc>
                <a:spcPct val="150000"/>
              </a:lnSpc>
            </a:pPr>
            <a:r>
              <a:rPr lang="en-US" sz="2800" b="1" dirty="0">
                <a:latin typeface="Arial" pitchFamily="34" charset="0"/>
                <a:cs typeface="Arial" pitchFamily="34" charset="0"/>
              </a:rPr>
              <a:t>- </a:t>
            </a:r>
            <a:r>
              <a:rPr lang="en-US" sz="2800" b="1" dirty="0" err="1">
                <a:latin typeface="Arial" pitchFamily="34" charset="0"/>
                <a:cs typeface="Arial" pitchFamily="34" charset="0"/>
              </a:rPr>
              <a:t>Để</a:t>
            </a:r>
            <a:r>
              <a:rPr lang="en-US" sz="2800" b="1" dirty="0">
                <a:latin typeface="Arial" pitchFamily="34" charset="0"/>
                <a:cs typeface="Arial" pitchFamily="34" charset="0"/>
              </a:rPr>
              <a:t> </a:t>
            </a:r>
            <a:r>
              <a:rPr lang="en-US" sz="2800" b="1" dirty="0" err="1">
                <a:latin typeface="Arial" pitchFamily="34" charset="0"/>
                <a:cs typeface="Arial" pitchFamily="34" charset="0"/>
              </a:rPr>
              <a:t>cây</a:t>
            </a:r>
            <a:r>
              <a:rPr lang="en-US" sz="2800" b="1" dirty="0">
                <a:latin typeface="Arial" pitchFamily="34" charset="0"/>
                <a:cs typeface="Arial" pitchFamily="34" charset="0"/>
              </a:rPr>
              <a:t> </a:t>
            </a:r>
            <a:r>
              <a:rPr lang="en-US" sz="2800" b="1" dirty="0" err="1">
                <a:latin typeface="Arial" pitchFamily="34" charset="0"/>
                <a:cs typeface="Arial" pitchFamily="34" charset="0"/>
              </a:rPr>
              <a:t>hoa</a:t>
            </a:r>
            <a:r>
              <a:rPr lang="en-US" sz="2800" b="1" dirty="0">
                <a:latin typeface="Arial" pitchFamily="34" charset="0"/>
                <a:cs typeface="Arial" pitchFamily="34" charset="0"/>
              </a:rPr>
              <a:t> </a:t>
            </a:r>
            <a:r>
              <a:rPr lang="en-US" sz="2800" b="1" dirty="0" err="1">
                <a:latin typeface="Arial" pitchFamily="34" charset="0"/>
                <a:cs typeface="Arial" pitchFamily="34" charset="0"/>
              </a:rPr>
              <a:t>tươi</a:t>
            </a:r>
            <a:r>
              <a:rPr lang="en-US" sz="2800" b="1" dirty="0">
                <a:latin typeface="Arial" pitchFamily="34" charset="0"/>
                <a:cs typeface="Arial" pitchFamily="34" charset="0"/>
              </a:rPr>
              <a:t> </a:t>
            </a:r>
            <a:r>
              <a:rPr lang="en-US" sz="2800" b="1" dirty="0" err="1" smtClean="0">
                <a:latin typeface="Arial" pitchFamily="34" charset="0"/>
                <a:cs typeface="Arial" pitchFamily="34" charset="0"/>
              </a:rPr>
              <a:t>tốt</a:t>
            </a:r>
            <a:r>
              <a:rPr lang="en-US" sz="2800" b="1" dirty="0">
                <a:latin typeface="Arial" pitchFamily="34" charset="0"/>
                <a:cs typeface="Arial" pitchFamily="34" charset="0"/>
              </a:rPr>
              <a:t> </a:t>
            </a:r>
            <a:r>
              <a:rPr lang="en-US" sz="2800" b="1" dirty="0" err="1" smtClean="0">
                <a:latin typeface="Arial" pitchFamily="34" charset="0"/>
                <a:cs typeface="Arial" pitchFamily="34" charset="0"/>
              </a:rPr>
              <a:t>chúng</a:t>
            </a:r>
            <a:r>
              <a:rPr lang="en-US" sz="2800" b="1" dirty="0" smtClean="0">
                <a:latin typeface="Arial" pitchFamily="34" charset="0"/>
                <a:cs typeface="Arial" pitchFamily="34" charset="0"/>
              </a:rPr>
              <a:t> </a:t>
            </a:r>
            <a:r>
              <a:rPr lang="en-US" sz="2800" b="1" dirty="0">
                <a:latin typeface="Arial" pitchFamily="34" charset="0"/>
                <a:cs typeface="Arial" pitchFamily="34" charset="0"/>
              </a:rPr>
              <a:t>ta </a:t>
            </a:r>
            <a:r>
              <a:rPr lang="en-US" sz="2800" b="1" dirty="0" err="1">
                <a:latin typeface="Arial" pitchFamily="34" charset="0"/>
                <a:cs typeface="Arial" pitchFamily="34" charset="0"/>
              </a:rPr>
              <a:t>cần</a:t>
            </a:r>
            <a:r>
              <a:rPr lang="en-US" sz="2800" b="1" dirty="0">
                <a:latin typeface="Arial" pitchFamily="34" charset="0"/>
                <a:cs typeface="Arial" pitchFamily="34" charset="0"/>
              </a:rPr>
              <a:t> </a:t>
            </a:r>
            <a:r>
              <a:rPr lang="en-US" sz="2800" b="1" dirty="0" err="1">
                <a:latin typeface="Arial" pitchFamily="34" charset="0"/>
                <a:cs typeface="Arial" pitchFamily="34" charset="0"/>
              </a:rPr>
              <a:t>làm</a:t>
            </a:r>
            <a:r>
              <a:rPr lang="en-US" sz="2800" b="1" dirty="0">
                <a:latin typeface="Arial" pitchFamily="34" charset="0"/>
                <a:cs typeface="Arial" pitchFamily="34" charset="0"/>
              </a:rPr>
              <a:t> </a:t>
            </a:r>
            <a:r>
              <a:rPr lang="en-US" sz="2800" b="1" dirty="0" err="1">
                <a:latin typeface="Arial" pitchFamily="34" charset="0"/>
                <a:cs typeface="Arial" pitchFamily="34" charset="0"/>
              </a:rPr>
              <a:t>gì</a:t>
            </a:r>
            <a:r>
              <a:rPr lang="en-US" sz="2800" b="1" dirty="0">
                <a:latin typeface="Arial" pitchFamily="34" charset="0"/>
                <a:cs typeface="Arial" pitchFamily="34" charset="0"/>
              </a:rPr>
              <a:t>?</a:t>
            </a:r>
            <a:endParaRPr lang="vi-VN" sz="2800" b="1" dirty="0">
              <a:solidFill>
                <a:srgbClr val="FFFF00"/>
              </a:solidFill>
              <a:latin typeface="Arial" pitchFamily="34" charset="0"/>
              <a:cs typeface="Arial" pitchFamily="34" charset="0"/>
            </a:endParaRPr>
          </a:p>
        </p:txBody>
      </p:sp>
      <p:sp>
        <p:nvSpPr>
          <p:cNvPr id="6155" name="Line 12"/>
          <p:cNvSpPr>
            <a:spLocks noChangeShapeType="1"/>
          </p:cNvSpPr>
          <p:nvPr/>
        </p:nvSpPr>
        <p:spPr bwMode="auto">
          <a:xfrm>
            <a:off x="0" y="651332"/>
            <a:ext cx="9144000" cy="0"/>
          </a:xfrm>
          <a:prstGeom prst="line">
            <a:avLst/>
          </a:prstGeom>
          <a:noFill/>
          <a:ln w="127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4" name="Rectangle 43"/>
          <p:cNvSpPr/>
          <p:nvPr/>
        </p:nvSpPr>
        <p:spPr>
          <a:xfrm>
            <a:off x="107601" y="63288"/>
            <a:ext cx="2341756" cy="502908"/>
          </a:xfrm>
          <a:prstGeom prst="rect">
            <a:avLst/>
          </a:prstGeom>
        </p:spPr>
        <p:txBody>
          <a:bodyPr wrap="none" lIns="71323" tIns="35662" rIns="71323" bIns="35662">
            <a:spAutoFit/>
          </a:bodyPr>
          <a:lstStyle/>
          <a:p>
            <a:pPr algn="ctr"/>
            <a:r>
              <a:rPr lang="en-US" sz="2800" b="1" dirty="0" err="1" smtClean="0">
                <a:solidFill>
                  <a:srgbClr val="FF0000"/>
                </a:solidFill>
                <a:latin typeface="Arial" pitchFamily="34" charset="0"/>
                <a:cs typeface="Arial" pitchFamily="34" charset="0"/>
              </a:rPr>
              <a:t>Hoạt</a:t>
            </a:r>
            <a:r>
              <a:rPr lang="en-US" sz="2800" b="1" dirty="0" smtClean="0">
                <a:solidFill>
                  <a:srgbClr val="FF0000"/>
                </a:solidFill>
                <a:latin typeface="Arial" pitchFamily="34" charset="0"/>
                <a:cs typeface="Arial" pitchFamily="34" charset="0"/>
              </a:rPr>
              <a:t> </a:t>
            </a:r>
            <a:r>
              <a:rPr lang="en-US" sz="2800" b="1" dirty="0" err="1" smtClean="0">
                <a:solidFill>
                  <a:srgbClr val="FF0000"/>
                </a:solidFill>
                <a:latin typeface="Arial" pitchFamily="34" charset="0"/>
                <a:cs typeface="Arial" pitchFamily="34" charset="0"/>
              </a:rPr>
              <a:t>động</a:t>
            </a:r>
            <a:r>
              <a:rPr lang="en-US" sz="2800" b="1" dirty="0" smtClean="0">
                <a:solidFill>
                  <a:srgbClr val="FF0000"/>
                </a:solidFill>
                <a:latin typeface="Arial" pitchFamily="34" charset="0"/>
                <a:cs typeface="Arial" pitchFamily="34" charset="0"/>
              </a:rPr>
              <a:t> 1:</a:t>
            </a:r>
            <a:endParaRPr lang="vi-VN" sz="2800" b="1" dirty="0">
              <a:solidFill>
                <a:srgbClr val="FF0000"/>
              </a:solidFill>
              <a:latin typeface="Arial" pitchFamily="34" charset="0"/>
              <a:cs typeface="Arial" pitchFamily="34" charset="0"/>
            </a:endParaRPr>
          </a:p>
        </p:txBody>
      </p:sp>
      <p:pic>
        <p:nvPicPr>
          <p:cNvPr id="43" name="Picture 4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13828" y="1695716"/>
            <a:ext cx="3539092" cy="301820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408697319"/>
      </p:ext>
    </p:extLst>
  </p:cSld>
  <p:clrMapOvr>
    <a:masterClrMapping/>
  </p:clrMapOvr>
  <p:transition>
    <p:circl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Country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0" y="651332"/>
            <a:ext cx="9141569" cy="5063668"/>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3699323" y="72355"/>
            <a:ext cx="1759867" cy="564463"/>
          </a:xfrm>
          <a:prstGeom prst="rect">
            <a:avLst/>
          </a:prstGeom>
        </p:spPr>
        <p:txBody>
          <a:bodyPr wrap="none" lIns="71323" tIns="35662" rIns="71323" bIns="35662">
            <a:spAutoFit/>
          </a:bodyPr>
          <a:lstStyle/>
          <a:p>
            <a:pPr algn="ctr"/>
            <a:r>
              <a:rPr lang="en-US" sz="3200" b="1" dirty="0" err="1" smtClean="0">
                <a:solidFill>
                  <a:srgbClr val="FF0000"/>
                </a:solidFill>
                <a:latin typeface="Arial" pitchFamily="34" charset="0"/>
                <a:cs typeface="Arial" pitchFamily="34" charset="0"/>
              </a:rPr>
              <a:t>Kết</a:t>
            </a:r>
            <a:r>
              <a:rPr lang="en-US" sz="3200" b="1" dirty="0" smtClean="0">
                <a:solidFill>
                  <a:srgbClr val="FF0000"/>
                </a:solidFill>
                <a:latin typeface="Arial" pitchFamily="34" charset="0"/>
                <a:cs typeface="Arial" pitchFamily="34" charset="0"/>
              </a:rPr>
              <a:t> </a:t>
            </a:r>
            <a:r>
              <a:rPr lang="en-US" sz="3200" b="1" dirty="0" err="1" smtClean="0">
                <a:solidFill>
                  <a:srgbClr val="FF0000"/>
                </a:solidFill>
                <a:latin typeface="Arial" pitchFamily="34" charset="0"/>
                <a:cs typeface="Arial" pitchFamily="34" charset="0"/>
              </a:rPr>
              <a:t>luận</a:t>
            </a:r>
            <a:endParaRPr lang="vi-VN" sz="3200" b="1" dirty="0">
              <a:solidFill>
                <a:srgbClr val="FF0000"/>
              </a:solidFill>
              <a:latin typeface="Arial" pitchFamily="34" charset="0"/>
              <a:cs typeface="Arial" pitchFamily="34" charset="0"/>
            </a:endParaRPr>
          </a:p>
        </p:txBody>
      </p:sp>
      <p:sp>
        <p:nvSpPr>
          <p:cNvPr id="7" name="Line 12"/>
          <p:cNvSpPr>
            <a:spLocks noChangeShapeType="1"/>
          </p:cNvSpPr>
          <p:nvPr/>
        </p:nvSpPr>
        <p:spPr bwMode="auto">
          <a:xfrm>
            <a:off x="0" y="651332"/>
            <a:ext cx="9144000" cy="0"/>
          </a:xfrm>
          <a:prstGeom prst="line">
            <a:avLst/>
          </a:prstGeom>
          <a:noFill/>
          <a:ln w="127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6" tIns="45718" rIns="91436" bIns="45718"/>
          <a:lstStyle/>
          <a:p>
            <a:endParaRPr lang="en-US"/>
          </a:p>
        </p:txBody>
      </p:sp>
      <p:sp>
        <p:nvSpPr>
          <p:cNvPr id="10" name="Rectangle 6"/>
          <p:cNvSpPr txBox="1">
            <a:spLocks noChangeArrowheads="1"/>
          </p:cNvSpPr>
          <p:nvPr/>
        </p:nvSpPr>
        <p:spPr>
          <a:xfrm>
            <a:off x="130629" y="769257"/>
            <a:ext cx="8868228" cy="4804229"/>
          </a:xfrm>
          <a:prstGeom prst="rect">
            <a:avLst/>
          </a:prstGeom>
          <a:solidFill>
            <a:schemeClr val="bg1"/>
          </a:solidFill>
          <a:effectLst>
            <a:outerShdw dist="107763" dir="18900000" algn="ctr" rotWithShape="0">
              <a:srgbClr val="FF3300">
                <a:alpha val="50000"/>
              </a:srgbClr>
            </a:outerShdw>
          </a:effectLst>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eaLnBrk="0" fontAlgn="base" hangingPunct="0">
              <a:spcBef>
                <a:spcPct val="0"/>
              </a:spcBef>
              <a:spcAft>
                <a:spcPct val="0"/>
              </a:spcAft>
              <a:defRPr sz="4400">
                <a:solidFill>
                  <a:schemeClr val="tx2"/>
                </a:solidFill>
                <a:latin typeface="Arial" charset="0"/>
              </a:defRPr>
            </a:lvl6pPr>
            <a:lvl7pPr marL="914400" algn="ctr" rtl="0" eaLnBrk="0" fontAlgn="base" hangingPunct="0">
              <a:spcBef>
                <a:spcPct val="0"/>
              </a:spcBef>
              <a:spcAft>
                <a:spcPct val="0"/>
              </a:spcAft>
              <a:defRPr sz="4400">
                <a:solidFill>
                  <a:schemeClr val="tx2"/>
                </a:solidFill>
                <a:latin typeface="Arial" charset="0"/>
              </a:defRPr>
            </a:lvl7pPr>
            <a:lvl8pPr marL="1371600" algn="ctr" rtl="0" eaLnBrk="0" fontAlgn="base" hangingPunct="0">
              <a:spcBef>
                <a:spcPct val="0"/>
              </a:spcBef>
              <a:spcAft>
                <a:spcPct val="0"/>
              </a:spcAft>
              <a:defRPr sz="4400">
                <a:solidFill>
                  <a:schemeClr val="tx2"/>
                </a:solidFill>
                <a:latin typeface="Arial" charset="0"/>
              </a:defRPr>
            </a:lvl8pPr>
            <a:lvl9pPr marL="1828800" algn="ctr" rtl="0" eaLnBrk="0" fontAlgn="base" hangingPunct="0">
              <a:spcBef>
                <a:spcPct val="0"/>
              </a:spcBef>
              <a:spcAft>
                <a:spcPct val="0"/>
              </a:spcAft>
              <a:defRPr sz="4400">
                <a:solidFill>
                  <a:schemeClr val="tx2"/>
                </a:solidFill>
                <a:latin typeface="Arial" charset="0"/>
              </a:defRPr>
            </a:lvl9pPr>
          </a:lstStyle>
          <a:p>
            <a:endParaRPr lang="en-US" altLang="en-US" b="1" kern="0" dirty="0">
              <a:solidFill>
                <a:srgbClr val="0000CC"/>
              </a:solidFill>
              <a:latin typeface="Times New Roman" pitchFamily="18" charset="0"/>
            </a:endParaRPr>
          </a:p>
        </p:txBody>
      </p:sp>
      <p:sp>
        <p:nvSpPr>
          <p:cNvPr id="2" name="Rounded Rectangle 1"/>
          <p:cNvSpPr/>
          <p:nvPr/>
        </p:nvSpPr>
        <p:spPr>
          <a:xfrm>
            <a:off x="270109" y="841832"/>
            <a:ext cx="8540061" cy="3802743"/>
          </a:xfrm>
          <a:prstGeom prst="roundRect">
            <a:avLst/>
          </a:prstGeom>
          <a:solidFill>
            <a:srgbClr val="000066"/>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800" b="1" dirty="0"/>
              <a:t>- Để quang cảnh trường học trở nên tươi đẹp hơn thì thầy cô giáo và các em HS có thể trồng thêm cây xanh, hoa. Mỗi thành viên trong trường đều có trách nhiệm chăm sóc, bảo vệ cây cối trong trường.</a:t>
            </a:r>
            <a:endParaRPr lang="vi-VN" sz="2800" b="1" dirty="0"/>
          </a:p>
        </p:txBody>
      </p:sp>
    </p:spTree>
    <p:extLst>
      <p:ext uri="{BB962C8B-B14F-4D97-AF65-F5344CB8AC3E}">
        <p14:creationId xmlns:p14="http://schemas.microsoft.com/office/powerpoint/2010/main" val="420673011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Rectangle 43"/>
          <p:cNvSpPr/>
          <p:nvPr/>
        </p:nvSpPr>
        <p:spPr>
          <a:xfrm>
            <a:off x="107601" y="63288"/>
            <a:ext cx="2341756" cy="502908"/>
          </a:xfrm>
          <a:prstGeom prst="rect">
            <a:avLst/>
          </a:prstGeom>
        </p:spPr>
        <p:txBody>
          <a:bodyPr wrap="none" lIns="71323" tIns="35662" rIns="71323" bIns="35662">
            <a:spAutoFit/>
          </a:bodyPr>
          <a:lstStyle/>
          <a:p>
            <a:pPr algn="ctr"/>
            <a:r>
              <a:rPr lang="en-US" sz="2800" b="1" dirty="0" err="1" smtClean="0">
                <a:solidFill>
                  <a:srgbClr val="FF0000"/>
                </a:solidFill>
                <a:latin typeface="Arial" pitchFamily="34" charset="0"/>
                <a:cs typeface="Arial" pitchFamily="34" charset="0"/>
              </a:rPr>
              <a:t>Hoạt</a:t>
            </a:r>
            <a:r>
              <a:rPr lang="en-US" sz="2800" b="1" dirty="0" smtClean="0">
                <a:solidFill>
                  <a:srgbClr val="FF0000"/>
                </a:solidFill>
                <a:latin typeface="Arial" pitchFamily="34" charset="0"/>
                <a:cs typeface="Arial" pitchFamily="34" charset="0"/>
              </a:rPr>
              <a:t> </a:t>
            </a:r>
            <a:r>
              <a:rPr lang="en-US" sz="2800" b="1" dirty="0" err="1" smtClean="0">
                <a:solidFill>
                  <a:srgbClr val="FF0000"/>
                </a:solidFill>
                <a:latin typeface="Arial" pitchFamily="34" charset="0"/>
                <a:cs typeface="Arial" pitchFamily="34" charset="0"/>
              </a:rPr>
              <a:t>động</a:t>
            </a:r>
            <a:r>
              <a:rPr lang="en-US" sz="2800" b="1" dirty="0" smtClean="0">
                <a:solidFill>
                  <a:srgbClr val="FF0000"/>
                </a:solidFill>
                <a:latin typeface="Arial" pitchFamily="34" charset="0"/>
                <a:cs typeface="Arial" pitchFamily="34" charset="0"/>
              </a:rPr>
              <a:t> 2:</a:t>
            </a:r>
            <a:endParaRPr lang="vi-VN" sz="2800" b="1" dirty="0">
              <a:solidFill>
                <a:srgbClr val="FF0000"/>
              </a:solidFill>
              <a:latin typeface="Arial" pitchFamily="34" charset="0"/>
              <a:cs typeface="Arial" pitchFamily="34" charset="0"/>
            </a:endParaRPr>
          </a:p>
        </p:txBody>
      </p:sp>
      <p:sp>
        <p:nvSpPr>
          <p:cNvPr id="2" name="Rectangle 1"/>
          <p:cNvSpPr/>
          <p:nvPr/>
        </p:nvSpPr>
        <p:spPr>
          <a:xfrm>
            <a:off x="3142448" y="63288"/>
            <a:ext cx="3676007" cy="523220"/>
          </a:xfrm>
          <a:prstGeom prst="rect">
            <a:avLst/>
          </a:prstGeom>
        </p:spPr>
        <p:txBody>
          <a:bodyPr wrap="none">
            <a:spAutoFit/>
          </a:bodyPr>
          <a:lstStyle/>
          <a:p>
            <a:pPr algn="ctr"/>
            <a:r>
              <a:rPr lang="en-US" sz="2800" b="1" dirty="0" err="1">
                <a:solidFill>
                  <a:srgbClr val="006600"/>
                </a:solidFill>
                <a:latin typeface="Arial" pitchFamily="34" charset="0"/>
                <a:cs typeface="Arial" pitchFamily="34" charset="0"/>
              </a:rPr>
              <a:t>Chăm</a:t>
            </a:r>
            <a:r>
              <a:rPr lang="en-US" sz="2800" b="1" dirty="0">
                <a:solidFill>
                  <a:srgbClr val="006600"/>
                </a:solidFill>
                <a:latin typeface="Arial" pitchFamily="34" charset="0"/>
                <a:cs typeface="Arial" pitchFamily="34" charset="0"/>
              </a:rPr>
              <a:t> </a:t>
            </a:r>
            <a:r>
              <a:rPr lang="en-US" sz="2800" b="1" dirty="0" err="1">
                <a:solidFill>
                  <a:srgbClr val="006600"/>
                </a:solidFill>
                <a:latin typeface="Arial" pitchFamily="34" charset="0"/>
                <a:cs typeface="Arial" pitchFamily="34" charset="0"/>
              </a:rPr>
              <a:t>sóc</a:t>
            </a:r>
            <a:r>
              <a:rPr lang="en-US" sz="2800" b="1" dirty="0">
                <a:solidFill>
                  <a:srgbClr val="006600"/>
                </a:solidFill>
                <a:latin typeface="Arial" pitchFamily="34" charset="0"/>
                <a:cs typeface="Arial" pitchFamily="34" charset="0"/>
              </a:rPr>
              <a:t> </a:t>
            </a:r>
            <a:r>
              <a:rPr lang="en-US" sz="2800" b="1" dirty="0" err="1">
                <a:solidFill>
                  <a:srgbClr val="006600"/>
                </a:solidFill>
                <a:latin typeface="Arial" pitchFamily="34" charset="0"/>
                <a:cs typeface="Arial" pitchFamily="34" charset="0"/>
              </a:rPr>
              <a:t>vườn</a:t>
            </a:r>
            <a:r>
              <a:rPr lang="en-US" sz="2800" b="1" dirty="0">
                <a:solidFill>
                  <a:srgbClr val="006600"/>
                </a:solidFill>
                <a:latin typeface="Arial" pitchFamily="34" charset="0"/>
                <a:cs typeface="Arial" pitchFamily="34" charset="0"/>
              </a:rPr>
              <a:t> </a:t>
            </a:r>
            <a:r>
              <a:rPr lang="en-US" sz="2800" b="1" dirty="0" err="1">
                <a:solidFill>
                  <a:srgbClr val="006600"/>
                </a:solidFill>
                <a:latin typeface="Arial" pitchFamily="34" charset="0"/>
                <a:cs typeface="Arial" pitchFamily="34" charset="0"/>
              </a:rPr>
              <a:t>hoa</a:t>
            </a:r>
            <a:endParaRPr lang="en-US" sz="2800" b="1" dirty="0">
              <a:solidFill>
                <a:srgbClr val="006600"/>
              </a:solidFill>
              <a:latin typeface="Arial" pitchFamily="34" charset="0"/>
              <a:cs typeface="Arial" pitchFamily="34" charset="0"/>
            </a:endParaRPr>
          </a:p>
        </p:txBody>
      </p:sp>
      <p:pic>
        <p:nvPicPr>
          <p:cNvPr id="4" name="HDTN-1-Trang49.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t="12422" b="13439"/>
          <a:stretch/>
        </p:blipFill>
        <p:spPr>
          <a:xfrm>
            <a:off x="899885" y="1001486"/>
            <a:ext cx="7590971" cy="4383314"/>
          </a:xfrm>
          <a:prstGeom prst="rect">
            <a:avLst/>
          </a:prstGeom>
        </p:spPr>
      </p:pic>
    </p:spTree>
    <p:extLst>
      <p:ext uri="{BB962C8B-B14F-4D97-AF65-F5344CB8AC3E}">
        <p14:creationId xmlns:p14="http://schemas.microsoft.com/office/powerpoint/2010/main" val="1948780551"/>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11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AutoShape 20"/>
          <p:cNvSpPr>
            <a:spLocks noChangeArrowheads="1"/>
          </p:cNvSpPr>
          <p:nvPr>
            <p:custDataLst>
              <p:tags r:id="rId1"/>
            </p:custDataLst>
          </p:nvPr>
        </p:nvSpPr>
        <p:spPr bwMode="gray">
          <a:xfrm>
            <a:off x="304800" y="857364"/>
            <a:ext cx="8382000" cy="381000"/>
          </a:xfrm>
          <a:prstGeom prst="roundRect">
            <a:avLst>
              <a:gd name="adj" fmla="val 16667"/>
            </a:avLst>
          </a:prstGeom>
          <a:gradFill rotWithShape="1">
            <a:gsLst>
              <a:gs pos="0">
                <a:schemeClr val="accent2">
                  <a:lumMod val="50000"/>
                </a:schemeClr>
              </a:gs>
              <a:gs pos="100000">
                <a:srgbClr val="FF0000"/>
              </a:gs>
            </a:gsLst>
            <a:lin ang="0" scaled="1"/>
          </a:gradFill>
          <a:ln w="12700" algn="ctr">
            <a:solidFill>
              <a:schemeClr val="accent1">
                <a:lumMod val="20000"/>
                <a:lumOff val="80000"/>
              </a:schemeClr>
            </a:solidFill>
            <a:round/>
            <a:headEnd/>
            <a:tailEnd/>
          </a:ln>
          <a:effectLst>
            <a:glow rad="139700">
              <a:schemeClr val="accent1">
                <a:lumMod val="20000"/>
                <a:lumOff val="80000"/>
                <a:alpha val="40000"/>
              </a:schemeClr>
            </a:glow>
            <a:outerShdw dist="99190" dir="2388334" algn="ctr" rotWithShape="0">
              <a:srgbClr val="333333">
                <a:alpha val="50000"/>
              </a:srgbClr>
            </a:outerShdw>
          </a:effec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auto">
              <a:spcBef>
                <a:spcPts val="0"/>
              </a:spcBef>
              <a:spcAft>
                <a:spcPts val="0"/>
              </a:spcAft>
              <a:defRPr/>
            </a:pPr>
            <a:endParaRPr lang="en-US"/>
          </a:p>
        </p:txBody>
      </p:sp>
      <p:sp>
        <p:nvSpPr>
          <p:cNvPr id="10" name="Rounded Rectangle 9"/>
          <p:cNvSpPr/>
          <p:nvPr>
            <p:custDataLst>
              <p:tags r:id="rId2"/>
            </p:custDataLst>
          </p:nvPr>
        </p:nvSpPr>
        <p:spPr>
          <a:xfrm>
            <a:off x="107601" y="1373661"/>
            <a:ext cx="4872850" cy="3909539"/>
          </a:xfrm>
          <a:prstGeom prst="roundRect">
            <a:avLst/>
          </a:prstGeom>
          <a:solidFill>
            <a:srgbClr val="00B050"/>
          </a:solidFill>
          <a:ln>
            <a:solidFill>
              <a:srgbClr val="FFFF99"/>
            </a:solidFill>
            <a:prstDash val="sysDash"/>
          </a:ln>
          <a:scene3d>
            <a:camera prst="orthographicFront"/>
            <a:lightRig rig="threePt" dir="t"/>
          </a:scene3d>
          <a:sp3d>
            <a:bevelT prst="angle"/>
          </a:sp3d>
        </p:spPr>
        <p:style>
          <a:lnRef idx="3">
            <a:schemeClr val="lt1"/>
          </a:lnRef>
          <a:fillRef idx="1">
            <a:schemeClr val="accent2"/>
          </a:fillRef>
          <a:effectRef idx="1">
            <a:schemeClr val="accent2"/>
          </a:effectRef>
          <a:fontRef idx="minor">
            <a:schemeClr val="lt1"/>
          </a:fontRef>
        </p:style>
        <p:txBody>
          <a:bodyPr anchor="ctr"/>
          <a:lstStyle/>
          <a:p>
            <a:r>
              <a:rPr lang="en-US" sz="2000" b="1" dirty="0">
                <a:latin typeface="Arial" pitchFamily="34" charset="0"/>
                <a:cs typeface="Arial" pitchFamily="34" charset="0"/>
              </a:rPr>
              <a:t>+</a:t>
            </a:r>
            <a:r>
              <a:rPr lang="vi-VN" sz="2000" b="1" dirty="0">
                <a:latin typeface="Arial" pitchFamily="34" charset="0"/>
                <a:cs typeface="Arial" pitchFamily="34" charset="0"/>
              </a:rPr>
              <a:t> </a:t>
            </a:r>
            <a:r>
              <a:rPr lang="en-US" sz="2000" b="1" dirty="0" smtClean="0">
                <a:latin typeface="Arial" pitchFamily="34" charset="0"/>
                <a:cs typeface="Arial" pitchFamily="34" charset="0"/>
              </a:rPr>
              <a:t>P</a:t>
            </a:r>
            <a:r>
              <a:rPr lang="vi-VN" sz="2000" b="1" dirty="0" smtClean="0">
                <a:latin typeface="Arial" pitchFamily="34" charset="0"/>
                <a:cs typeface="Arial" pitchFamily="34" charset="0"/>
              </a:rPr>
              <a:t>hân </a:t>
            </a:r>
            <a:r>
              <a:rPr lang="vi-VN" sz="2000" b="1" dirty="0">
                <a:latin typeface="Arial" pitchFamily="34" charset="0"/>
                <a:cs typeface="Arial" pitchFamily="34" charset="0"/>
              </a:rPr>
              <a:t>công kế hoạch chăm sóc vườn hoa. </a:t>
            </a:r>
            <a:endParaRPr lang="en-US" sz="2000" b="1" dirty="0">
              <a:latin typeface="Arial" pitchFamily="34" charset="0"/>
              <a:cs typeface="Arial" pitchFamily="34" charset="0"/>
            </a:endParaRPr>
          </a:p>
          <a:p>
            <a:r>
              <a:rPr lang="en-US" sz="2000" b="1" dirty="0">
                <a:latin typeface="Arial" pitchFamily="34" charset="0"/>
                <a:cs typeface="Arial" pitchFamily="34" charset="0"/>
              </a:rPr>
              <a:t>+</a:t>
            </a:r>
            <a:r>
              <a:rPr lang="vi-VN" sz="2000" b="1" dirty="0">
                <a:latin typeface="Arial" pitchFamily="34" charset="0"/>
                <a:cs typeface="Arial" pitchFamily="34" charset="0"/>
              </a:rPr>
              <a:t> Chuẩn bị đồ dùng, dụng cụ để chăm sóc cây, hoa. </a:t>
            </a:r>
            <a:endParaRPr lang="en-US" sz="2000" b="1" dirty="0">
              <a:latin typeface="Arial" pitchFamily="34" charset="0"/>
              <a:cs typeface="Arial" pitchFamily="34" charset="0"/>
            </a:endParaRPr>
          </a:p>
          <a:p>
            <a:r>
              <a:rPr lang="en-US" sz="2000" b="1" dirty="0">
                <a:latin typeface="Arial" pitchFamily="34" charset="0"/>
                <a:cs typeface="Arial" pitchFamily="34" charset="0"/>
              </a:rPr>
              <a:t>+</a:t>
            </a:r>
            <a:r>
              <a:rPr lang="vi-VN" sz="2000" b="1" dirty="0">
                <a:latin typeface="Arial" pitchFamily="34" charset="0"/>
                <a:cs typeface="Arial" pitchFamily="34" charset="0"/>
              </a:rPr>
              <a:t> Thực hiện các việc chăm sóc cây, hoa. </a:t>
            </a:r>
            <a:endParaRPr lang="en-US" sz="2000" b="1" dirty="0">
              <a:latin typeface="Arial" pitchFamily="34" charset="0"/>
              <a:cs typeface="Arial" pitchFamily="34" charset="0"/>
            </a:endParaRPr>
          </a:p>
          <a:p>
            <a:r>
              <a:rPr lang="en-US" sz="2000" b="1" dirty="0">
                <a:latin typeface="Arial" pitchFamily="34" charset="0"/>
                <a:cs typeface="Arial" pitchFamily="34" charset="0"/>
              </a:rPr>
              <a:t>+</a:t>
            </a:r>
            <a:r>
              <a:rPr lang="vi-VN" sz="2000" b="1" dirty="0">
                <a:latin typeface="Arial" pitchFamily="34" charset="0"/>
                <a:cs typeface="Arial" pitchFamily="34" charset="0"/>
              </a:rPr>
              <a:t> Tự đánh giá kết quả của việc chăm sóc cây, hoa của bản thân và các bạn trong lớp.</a:t>
            </a:r>
            <a:endParaRPr lang="en-US" sz="2000" b="1" dirty="0">
              <a:latin typeface="Arial" pitchFamily="34" charset="0"/>
              <a:cs typeface="Arial" pitchFamily="34" charset="0"/>
            </a:endParaRPr>
          </a:p>
          <a:p>
            <a:r>
              <a:rPr lang="en-US" sz="2000" b="1" dirty="0">
                <a:latin typeface="Arial" pitchFamily="34" charset="0"/>
                <a:cs typeface="Arial" pitchFamily="34" charset="0"/>
              </a:rPr>
              <a:t>+</a:t>
            </a:r>
            <a:r>
              <a:rPr lang="vi-VN" sz="2000" b="1" dirty="0">
                <a:latin typeface="Arial" pitchFamily="34" charset="0"/>
                <a:cs typeface="Arial" pitchFamily="34" charset="0"/>
              </a:rPr>
              <a:t> Chia sẻ về cảm xúc của em sau buổi thực hành chăm sóc cây, hoa.</a:t>
            </a:r>
            <a:endParaRPr lang="vi-VN" sz="2000" b="1" dirty="0">
              <a:solidFill>
                <a:srgbClr val="FFFF00"/>
              </a:solidFill>
              <a:latin typeface="Arial" pitchFamily="34" charset="0"/>
              <a:cs typeface="Arial" pitchFamily="34" charset="0"/>
            </a:endParaRPr>
          </a:p>
        </p:txBody>
      </p:sp>
      <p:sp>
        <p:nvSpPr>
          <p:cNvPr id="6155" name="Line 12"/>
          <p:cNvSpPr>
            <a:spLocks noChangeShapeType="1"/>
          </p:cNvSpPr>
          <p:nvPr/>
        </p:nvSpPr>
        <p:spPr bwMode="auto">
          <a:xfrm>
            <a:off x="0" y="651332"/>
            <a:ext cx="9144000" cy="0"/>
          </a:xfrm>
          <a:prstGeom prst="line">
            <a:avLst/>
          </a:prstGeom>
          <a:noFill/>
          <a:ln w="127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4" name="Rectangle 43"/>
          <p:cNvSpPr/>
          <p:nvPr/>
        </p:nvSpPr>
        <p:spPr>
          <a:xfrm>
            <a:off x="107601" y="63288"/>
            <a:ext cx="2341756" cy="502908"/>
          </a:xfrm>
          <a:prstGeom prst="rect">
            <a:avLst/>
          </a:prstGeom>
        </p:spPr>
        <p:txBody>
          <a:bodyPr wrap="none" lIns="71323" tIns="35662" rIns="71323" bIns="35662">
            <a:spAutoFit/>
          </a:bodyPr>
          <a:lstStyle/>
          <a:p>
            <a:pPr algn="ctr"/>
            <a:r>
              <a:rPr lang="en-US" sz="2800" b="1" dirty="0" err="1" smtClean="0">
                <a:solidFill>
                  <a:srgbClr val="FF0000"/>
                </a:solidFill>
                <a:latin typeface="Arial" pitchFamily="34" charset="0"/>
                <a:cs typeface="Arial" pitchFamily="34" charset="0"/>
              </a:rPr>
              <a:t>Hoạt</a:t>
            </a:r>
            <a:r>
              <a:rPr lang="en-US" sz="2800" b="1" dirty="0" smtClean="0">
                <a:solidFill>
                  <a:srgbClr val="FF0000"/>
                </a:solidFill>
                <a:latin typeface="Arial" pitchFamily="34" charset="0"/>
                <a:cs typeface="Arial" pitchFamily="34" charset="0"/>
              </a:rPr>
              <a:t> </a:t>
            </a:r>
            <a:r>
              <a:rPr lang="en-US" sz="2800" b="1" dirty="0" err="1" smtClean="0">
                <a:solidFill>
                  <a:srgbClr val="FF0000"/>
                </a:solidFill>
                <a:latin typeface="Arial" pitchFamily="34" charset="0"/>
                <a:cs typeface="Arial" pitchFamily="34" charset="0"/>
              </a:rPr>
              <a:t>động</a:t>
            </a:r>
            <a:r>
              <a:rPr lang="en-US" sz="2800" b="1" dirty="0" smtClean="0">
                <a:solidFill>
                  <a:srgbClr val="FF0000"/>
                </a:solidFill>
                <a:latin typeface="Arial" pitchFamily="34" charset="0"/>
                <a:cs typeface="Arial" pitchFamily="34" charset="0"/>
              </a:rPr>
              <a:t> 2:</a:t>
            </a:r>
            <a:endParaRPr lang="vi-VN" sz="2800" b="1" dirty="0">
              <a:solidFill>
                <a:srgbClr val="FF0000"/>
              </a:solidFill>
              <a:latin typeface="Arial" pitchFamily="34" charset="0"/>
              <a:cs typeface="Arial" pitchFamily="34" charset="0"/>
            </a:endParaRPr>
          </a:p>
        </p:txBody>
      </p:sp>
      <p:sp>
        <p:nvSpPr>
          <p:cNvPr id="2" name="Rectangle 1"/>
          <p:cNvSpPr/>
          <p:nvPr/>
        </p:nvSpPr>
        <p:spPr>
          <a:xfrm>
            <a:off x="3142448" y="63288"/>
            <a:ext cx="3676007" cy="523220"/>
          </a:xfrm>
          <a:prstGeom prst="rect">
            <a:avLst/>
          </a:prstGeom>
        </p:spPr>
        <p:txBody>
          <a:bodyPr wrap="none">
            <a:spAutoFit/>
          </a:bodyPr>
          <a:lstStyle/>
          <a:p>
            <a:pPr algn="ctr"/>
            <a:r>
              <a:rPr lang="en-US" sz="2800" b="1" dirty="0" err="1">
                <a:solidFill>
                  <a:srgbClr val="006600"/>
                </a:solidFill>
                <a:latin typeface="Arial" pitchFamily="34" charset="0"/>
                <a:cs typeface="Arial" pitchFamily="34" charset="0"/>
              </a:rPr>
              <a:t>Chăm</a:t>
            </a:r>
            <a:r>
              <a:rPr lang="en-US" sz="2800" b="1" dirty="0">
                <a:solidFill>
                  <a:srgbClr val="006600"/>
                </a:solidFill>
                <a:latin typeface="Arial" pitchFamily="34" charset="0"/>
                <a:cs typeface="Arial" pitchFamily="34" charset="0"/>
              </a:rPr>
              <a:t> </a:t>
            </a:r>
            <a:r>
              <a:rPr lang="en-US" sz="2800" b="1" dirty="0" err="1">
                <a:solidFill>
                  <a:srgbClr val="006600"/>
                </a:solidFill>
                <a:latin typeface="Arial" pitchFamily="34" charset="0"/>
                <a:cs typeface="Arial" pitchFamily="34" charset="0"/>
              </a:rPr>
              <a:t>sóc</a:t>
            </a:r>
            <a:r>
              <a:rPr lang="en-US" sz="2800" b="1" dirty="0">
                <a:solidFill>
                  <a:srgbClr val="006600"/>
                </a:solidFill>
                <a:latin typeface="Arial" pitchFamily="34" charset="0"/>
                <a:cs typeface="Arial" pitchFamily="34" charset="0"/>
              </a:rPr>
              <a:t> </a:t>
            </a:r>
            <a:r>
              <a:rPr lang="en-US" sz="2800" b="1" dirty="0" err="1">
                <a:solidFill>
                  <a:srgbClr val="006600"/>
                </a:solidFill>
                <a:latin typeface="Arial" pitchFamily="34" charset="0"/>
                <a:cs typeface="Arial" pitchFamily="34" charset="0"/>
              </a:rPr>
              <a:t>vườn</a:t>
            </a:r>
            <a:r>
              <a:rPr lang="en-US" sz="2800" b="1" dirty="0">
                <a:solidFill>
                  <a:srgbClr val="006600"/>
                </a:solidFill>
                <a:latin typeface="Arial" pitchFamily="34" charset="0"/>
                <a:cs typeface="Arial" pitchFamily="34" charset="0"/>
              </a:rPr>
              <a:t> </a:t>
            </a:r>
            <a:r>
              <a:rPr lang="en-US" sz="2800" b="1" dirty="0" err="1">
                <a:solidFill>
                  <a:srgbClr val="006600"/>
                </a:solidFill>
                <a:latin typeface="Arial" pitchFamily="34" charset="0"/>
                <a:cs typeface="Arial" pitchFamily="34" charset="0"/>
              </a:rPr>
              <a:t>hoa</a:t>
            </a:r>
            <a:endParaRPr lang="en-US" sz="2800" b="1" dirty="0">
              <a:solidFill>
                <a:srgbClr val="006600"/>
              </a:solidFill>
              <a:latin typeface="Arial" pitchFamily="34" charset="0"/>
              <a:cs typeface="Arial" pitchFamily="34" charset="0"/>
            </a:endParaRPr>
          </a:p>
        </p:txBody>
      </p:sp>
      <p:sp>
        <p:nvSpPr>
          <p:cNvPr id="3" name="Rectangle 2"/>
          <p:cNvSpPr/>
          <p:nvPr/>
        </p:nvSpPr>
        <p:spPr>
          <a:xfrm>
            <a:off x="3009521" y="806899"/>
            <a:ext cx="3448380" cy="461665"/>
          </a:xfrm>
          <a:prstGeom prst="rect">
            <a:avLst/>
          </a:prstGeom>
        </p:spPr>
        <p:txBody>
          <a:bodyPr wrap="none">
            <a:spAutoFit/>
          </a:bodyPr>
          <a:lstStyle/>
          <a:p>
            <a:pPr algn="ctr"/>
            <a:r>
              <a:rPr lang="en-US" sz="2400" b="1" dirty="0" smtClean="0">
                <a:solidFill>
                  <a:schemeClr val="bg1"/>
                </a:solidFill>
                <a:latin typeface="Arial" pitchFamily="34" charset="0"/>
                <a:cs typeface="Arial" pitchFamily="34" charset="0"/>
              </a:rPr>
              <a:t> </a:t>
            </a:r>
            <a:r>
              <a:rPr lang="en-US" sz="2400" b="1" dirty="0" err="1">
                <a:solidFill>
                  <a:schemeClr val="bg1"/>
                </a:solidFill>
                <a:latin typeface="Arial" pitchFamily="34" charset="0"/>
                <a:cs typeface="Arial" pitchFamily="34" charset="0"/>
              </a:rPr>
              <a:t>Làm</a:t>
            </a:r>
            <a:r>
              <a:rPr lang="en-US" sz="2400" b="1" dirty="0">
                <a:solidFill>
                  <a:schemeClr val="bg1"/>
                </a:solidFill>
                <a:latin typeface="Arial" pitchFamily="34" charset="0"/>
                <a:cs typeface="Arial" pitchFamily="34" charset="0"/>
              </a:rPr>
              <a:t> </a:t>
            </a:r>
            <a:r>
              <a:rPr lang="en-US" sz="2400" b="1" dirty="0" err="1">
                <a:solidFill>
                  <a:schemeClr val="bg1"/>
                </a:solidFill>
                <a:latin typeface="Arial" pitchFamily="34" charset="0"/>
                <a:cs typeface="Arial" pitchFamily="34" charset="0"/>
              </a:rPr>
              <a:t>việc</a:t>
            </a:r>
            <a:r>
              <a:rPr lang="en-US" sz="2400" b="1" dirty="0">
                <a:solidFill>
                  <a:schemeClr val="bg1"/>
                </a:solidFill>
                <a:latin typeface="Arial" pitchFamily="34" charset="0"/>
                <a:cs typeface="Arial" pitchFamily="34" charset="0"/>
              </a:rPr>
              <a:t> </a:t>
            </a:r>
            <a:r>
              <a:rPr lang="en-US" sz="2400" b="1" dirty="0" err="1">
                <a:solidFill>
                  <a:schemeClr val="bg1"/>
                </a:solidFill>
                <a:latin typeface="Arial" pitchFamily="34" charset="0"/>
                <a:cs typeface="Arial" pitchFamily="34" charset="0"/>
              </a:rPr>
              <a:t>theo</a:t>
            </a:r>
            <a:r>
              <a:rPr lang="en-US" sz="2400" b="1" dirty="0">
                <a:solidFill>
                  <a:schemeClr val="bg1"/>
                </a:solidFill>
                <a:latin typeface="Arial" pitchFamily="34" charset="0"/>
                <a:cs typeface="Arial" pitchFamily="34" charset="0"/>
              </a:rPr>
              <a:t> </a:t>
            </a:r>
            <a:r>
              <a:rPr lang="en-US" sz="2400" b="1" dirty="0" err="1">
                <a:solidFill>
                  <a:schemeClr val="bg1"/>
                </a:solidFill>
                <a:latin typeface="Arial" pitchFamily="34" charset="0"/>
                <a:cs typeface="Arial" pitchFamily="34" charset="0"/>
              </a:rPr>
              <a:t>nhóm</a:t>
            </a:r>
            <a:r>
              <a:rPr lang="en-US" sz="2400" b="1" dirty="0">
                <a:solidFill>
                  <a:schemeClr val="bg1"/>
                </a:solidFill>
                <a:latin typeface="Arial" pitchFamily="34" charset="0"/>
                <a:cs typeface="Arial" pitchFamily="34" charset="0"/>
              </a:rPr>
              <a:t>:</a:t>
            </a: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38348" y="1923302"/>
            <a:ext cx="3889248" cy="2810256"/>
          </a:xfrm>
          <a:prstGeom prst="rect">
            <a:avLst/>
          </a:prstGeom>
        </p:spPr>
      </p:pic>
    </p:spTree>
    <p:extLst>
      <p:ext uri="{BB962C8B-B14F-4D97-AF65-F5344CB8AC3E}">
        <p14:creationId xmlns:p14="http://schemas.microsoft.com/office/powerpoint/2010/main" val="3267508846"/>
      </p:ext>
    </p:extLst>
  </p:cSld>
  <p:clrMapOvr>
    <a:masterClrMapping/>
  </p:clrMapOvr>
  <p:transition>
    <p:circl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Country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0" y="651332"/>
            <a:ext cx="9141569" cy="5063668"/>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3699323" y="72355"/>
            <a:ext cx="1759867" cy="564463"/>
          </a:xfrm>
          <a:prstGeom prst="rect">
            <a:avLst/>
          </a:prstGeom>
        </p:spPr>
        <p:txBody>
          <a:bodyPr wrap="none" lIns="71323" tIns="35662" rIns="71323" bIns="35662">
            <a:spAutoFit/>
          </a:bodyPr>
          <a:lstStyle/>
          <a:p>
            <a:pPr algn="ctr"/>
            <a:r>
              <a:rPr lang="en-US" sz="3200" b="1" dirty="0" err="1" smtClean="0">
                <a:solidFill>
                  <a:srgbClr val="FF0000"/>
                </a:solidFill>
                <a:latin typeface="Arial" pitchFamily="34" charset="0"/>
                <a:cs typeface="Arial" pitchFamily="34" charset="0"/>
              </a:rPr>
              <a:t>Kết</a:t>
            </a:r>
            <a:r>
              <a:rPr lang="en-US" sz="3200" b="1" dirty="0" smtClean="0">
                <a:solidFill>
                  <a:srgbClr val="FF0000"/>
                </a:solidFill>
                <a:latin typeface="Arial" pitchFamily="34" charset="0"/>
                <a:cs typeface="Arial" pitchFamily="34" charset="0"/>
              </a:rPr>
              <a:t> </a:t>
            </a:r>
            <a:r>
              <a:rPr lang="en-US" sz="3200" b="1" dirty="0" err="1" smtClean="0">
                <a:solidFill>
                  <a:srgbClr val="FF0000"/>
                </a:solidFill>
                <a:latin typeface="Arial" pitchFamily="34" charset="0"/>
                <a:cs typeface="Arial" pitchFamily="34" charset="0"/>
              </a:rPr>
              <a:t>luận</a:t>
            </a:r>
            <a:endParaRPr lang="vi-VN" sz="3200" b="1" dirty="0">
              <a:solidFill>
                <a:srgbClr val="FF0000"/>
              </a:solidFill>
              <a:latin typeface="Arial" pitchFamily="34" charset="0"/>
              <a:cs typeface="Arial" pitchFamily="34" charset="0"/>
            </a:endParaRPr>
          </a:p>
        </p:txBody>
      </p:sp>
      <p:sp>
        <p:nvSpPr>
          <p:cNvPr id="7" name="Line 12"/>
          <p:cNvSpPr>
            <a:spLocks noChangeShapeType="1"/>
          </p:cNvSpPr>
          <p:nvPr/>
        </p:nvSpPr>
        <p:spPr bwMode="auto">
          <a:xfrm>
            <a:off x="0" y="651332"/>
            <a:ext cx="9144000" cy="0"/>
          </a:xfrm>
          <a:prstGeom prst="line">
            <a:avLst/>
          </a:prstGeom>
          <a:noFill/>
          <a:ln w="127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6" tIns="45718" rIns="91436" bIns="45718"/>
          <a:lstStyle/>
          <a:p>
            <a:endParaRPr lang="en-US"/>
          </a:p>
        </p:txBody>
      </p:sp>
      <p:sp>
        <p:nvSpPr>
          <p:cNvPr id="10" name="Rectangle 6"/>
          <p:cNvSpPr txBox="1">
            <a:spLocks noChangeArrowheads="1"/>
          </p:cNvSpPr>
          <p:nvPr/>
        </p:nvSpPr>
        <p:spPr>
          <a:xfrm>
            <a:off x="130629" y="769257"/>
            <a:ext cx="8868228" cy="4804229"/>
          </a:xfrm>
          <a:prstGeom prst="rect">
            <a:avLst/>
          </a:prstGeom>
          <a:solidFill>
            <a:schemeClr val="bg1"/>
          </a:solidFill>
          <a:effectLst>
            <a:outerShdw dist="107763" dir="18900000" algn="ctr" rotWithShape="0">
              <a:srgbClr val="FF3300">
                <a:alpha val="50000"/>
              </a:srgbClr>
            </a:outerShdw>
          </a:effectLst>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eaLnBrk="0" fontAlgn="base" hangingPunct="0">
              <a:spcBef>
                <a:spcPct val="0"/>
              </a:spcBef>
              <a:spcAft>
                <a:spcPct val="0"/>
              </a:spcAft>
              <a:defRPr sz="4400">
                <a:solidFill>
                  <a:schemeClr val="tx2"/>
                </a:solidFill>
                <a:latin typeface="Arial" charset="0"/>
              </a:defRPr>
            </a:lvl6pPr>
            <a:lvl7pPr marL="914400" algn="ctr" rtl="0" eaLnBrk="0" fontAlgn="base" hangingPunct="0">
              <a:spcBef>
                <a:spcPct val="0"/>
              </a:spcBef>
              <a:spcAft>
                <a:spcPct val="0"/>
              </a:spcAft>
              <a:defRPr sz="4400">
                <a:solidFill>
                  <a:schemeClr val="tx2"/>
                </a:solidFill>
                <a:latin typeface="Arial" charset="0"/>
              </a:defRPr>
            </a:lvl7pPr>
            <a:lvl8pPr marL="1371600" algn="ctr" rtl="0" eaLnBrk="0" fontAlgn="base" hangingPunct="0">
              <a:spcBef>
                <a:spcPct val="0"/>
              </a:spcBef>
              <a:spcAft>
                <a:spcPct val="0"/>
              </a:spcAft>
              <a:defRPr sz="4400">
                <a:solidFill>
                  <a:schemeClr val="tx2"/>
                </a:solidFill>
                <a:latin typeface="Arial" charset="0"/>
              </a:defRPr>
            </a:lvl8pPr>
            <a:lvl9pPr marL="1828800" algn="ctr" rtl="0" eaLnBrk="0" fontAlgn="base" hangingPunct="0">
              <a:spcBef>
                <a:spcPct val="0"/>
              </a:spcBef>
              <a:spcAft>
                <a:spcPct val="0"/>
              </a:spcAft>
              <a:defRPr sz="4400">
                <a:solidFill>
                  <a:schemeClr val="tx2"/>
                </a:solidFill>
                <a:latin typeface="Arial" charset="0"/>
              </a:defRPr>
            </a:lvl9pPr>
          </a:lstStyle>
          <a:p>
            <a:endParaRPr lang="en-US" altLang="en-US" b="1" kern="0" dirty="0">
              <a:solidFill>
                <a:srgbClr val="0000CC"/>
              </a:solidFill>
              <a:latin typeface="Times New Roman" pitchFamily="18" charset="0"/>
            </a:endParaRPr>
          </a:p>
        </p:txBody>
      </p:sp>
      <p:sp>
        <p:nvSpPr>
          <p:cNvPr id="2" name="Rounded Rectangle 1"/>
          <p:cNvSpPr/>
          <p:nvPr/>
        </p:nvSpPr>
        <p:spPr>
          <a:xfrm>
            <a:off x="352768" y="1103090"/>
            <a:ext cx="8452975" cy="2525482"/>
          </a:xfrm>
          <a:prstGeom prst="roundRect">
            <a:avLst/>
          </a:prstGeom>
          <a:solidFill>
            <a:srgbClr val="00206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800" b="1" dirty="0"/>
              <a:t>- Để cây, hoa phát triển tươi tốt mỗi người cần thực hiện các công việc cụ thể để chăm sóc cây như: nhổ cỏ, tưới cây.</a:t>
            </a:r>
            <a:endParaRPr lang="vi-VN" sz="2800" b="1" dirty="0"/>
          </a:p>
        </p:txBody>
      </p:sp>
    </p:spTree>
    <p:extLst>
      <p:ext uri="{BB962C8B-B14F-4D97-AF65-F5344CB8AC3E}">
        <p14:creationId xmlns:p14="http://schemas.microsoft.com/office/powerpoint/2010/main" val="2004079291"/>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 name="PRESENTER_SHAPEINFO" val="&lt;ThreeDShapeInfo&gt;&lt;uuid val=&quot;{4352737B-28A6-40B5-81BC-86F945700313}&quot;/&gt;&lt;isInvalidForFieldText val=&quot;0&quot;/&gt;&lt;Image&gt;&lt;filename val=&quot;C:\Users\BachKim101\Documents\My Adobe Presentations\BINH NGO DAI CAO\data\asimages\{4352737B-28A6-40B5-81BC-86F945700313}_3.png&quot;/&gt;&lt;left val=&quot;39&quot;/&gt;&lt;top val=&quot;45&quot;/&gt;&lt;width val=&quot;690&quot;/&gt;&lt;height val=&quot;65&quot;/&gt;&lt;hasText val=&quot;1&quot;/&gt;&lt;/Image&gt;&lt;/ThreeDShapeInfo&gt;"/>
</p:tagLst>
</file>

<file path=ppt/tags/tag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1&quot;/&gt;&lt;/TableIndex&gt;&lt;/ShapeTextInfo&gt;"/>
  <p:tag name="HTML_SHAPEINFO" val="&lt;ThreeDShapeInfo&gt;&lt;uuid val=&quot;&quot;/&gt;&lt;isInvalidForFieldText val=&quot;0&quot;/&gt;&lt;Image&gt;&lt;filename val=&quot;C:\Users\BachKim101\Documents\My Adobe Presentations\BINH NGO DAI CAO\data\asimages\{6AB696AA-FAE5-4AA9-B8AF-FF5CEFCFBEF3}_3.png&quot;/&gt;&lt;left val=&quot;69&quot;/&gt;&lt;top val=&quot;58&quot;/&gt;&lt;width val=&quot;576&quot;/&gt;&lt;height val=&quot;39&quot;/&gt;&lt;hasText val=&quot;1&quot;/&gt;&lt;/Image&gt;&lt;/ThreeDShapeInfo&gt;"/>
</p:tagLst>
</file>

<file path=ppt/tags/tag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9&quot;/&gt;&lt;lineCharCount val=&quot;8&quot;/&gt;&lt;/TableIndex&gt;&lt;/ShapeTextInfo&gt;"/>
  <p:tag name="PRESENTER_SHAPEINFO" val="&lt;ThreeDShapeInfo&gt;&lt;uuid val=&quot;{DD717422-DD77-45E8-B608-306E7B72B0A7}&quot;/&gt;&lt;isInvalidForFieldText val=&quot;0&quot;/&gt;&lt;Image&gt;&lt;filename val=&quot;C:\Users\BachKim101\Documents\My Adobe Presentations\BINH NGO DAI CAO\data\asimages\{DD717422-DD77-45E8-B608-306E7B72B0A7}_5.png&quot;/&gt;&lt;left val=&quot;114&quot;/&gt;&lt;top val=&quot;124&quot;/&gt;&lt;width val=&quot;151&quot;/&gt;&lt;height val=&quot;82&quot;/&gt;&lt;hasText val=&quot;1&quot;/&gt;&lt;/Image&gt;&lt;/ThreeDShapeInfo&gt;"/>
</p:tagLst>
</file>

<file path=ppt/tags/tag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 name="PRESENTER_SHAPEINFO" val="&lt;ThreeDShapeInfo&gt;&lt;uuid val=&quot;{4352737B-28A6-40B5-81BC-86F945700313}&quot;/&gt;&lt;isInvalidForFieldText val=&quot;0&quot;/&gt;&lt;Image&gt;&lt;filename val=&quot;C:\Users\BachKim101\Documents\My Adobe Presentations\BINH NGO DAI CAO\data\asimages\{4352737B-28A6-40B5-81BC-86F945700313}_3.png&quot;/&gt;&lt;left val=&quot;39&quot;/&gt;&lt;top val=&quot;45&quot;/&gt;&lt;width val=&quot;690&quot;/&gt;&lt;height val=&quot;65&quot;/&gt;&lt;hasText val=&quot;1&quot;/&gt;&lt;/Image&gt;&lt;/ThreeDShapeInfo&gt;"/>
</p:tagLst>
</file>

<file path=ppt/tags/tag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9&quot;/&gt;&lt;lineCharCount val=&quot;8&quot;/&gt;&lt;/TableIndex&gt;&lt;/ShapeTextInfo&gt;"/>
  <p:tag name="PRESENTER_SHAPEINFO" val="&lt;ThreeDShapeInfo&gt;&lt;uuid val=&quot;{DD717422-DD77-45E8-B608-306E7B72B0A7}&quot;/&gt;&lt;isInvalidForFieldText val=&quot;0&quot;/&gt;&lt;Image&gt;&lt;filename val=&quot;C:\Users\BachKim101\Documents\My Adobe Presentations\BINH NGO DAI CAO\data\asimages\{DD717422-DD77-45E8-B608-306E7B72B0A7}_5.png&quot;/&gt;&lt;left val=&quot;114&quot;/&gt;&lt;top val=&quot;124&quot;/&gt;&lt;width val=&quot;151&quot;/&gt;&lt;height val=&quot;82&quot;/&gt;&lt;hasText val=&quot;1&quot;/&gt;&lt;/Image&gt;&lt;/ThreeDShapeInfo&gt;"/>
</p:tagLst>
</file>

<file path=ppt/tags/tag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 name="PRESENTER_SHAPEINFO" val="&lt;ThreeDShapeInfo&gt;&lt;uuid val=&quot;{4352737B-28A6-40B5-81BC-86F945700313}&quot;/&gt;&lt;isInvalidForFieldText val=&quot;0&quot;/&gt;&lt;Image&gt;&lt;filename val=&quot;C:\Users\BachKim101\Documents\My Adobe Presentations\BINH NGO DAI CAO\data\asimages\{4352737B-28A6-40B5-81BC-86F945700313}_3.png&quot;/&gt;&lt;left val=&quot;39&quot;/&gt;&lt;top val=&quot;45&quot;/&gt;&lt;width val=&quot;690&quot;/&gt;&lt;height val=&quot;65&quot;/&gt;&lt;hasText val=&quot;1&quot;/&gt;&lt;/Image&gt;&lt;/ThreeDShapeInfo&gt;"/>
</p:tagLst>
</file>

<file path=ppt/tags/tag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1&quot;/&gt;&lt;/TableIndex&gt;&lt;/ShapeTextInfo&gt;"/>
  <p:tag name="HTML_SHAPEINFO" val="&lt;ThreeDShapeInfo&gt;&lt;uuid val=&quot;&quot;/&gt;&lt;isInvalidForFieldText val=&quot;0&quot;/&gt;&lt;Image&gt;&lt;filename val=&quot;C:\Users\BachKim101\Documents\My Adobe Presentations\BINH NGO DAI CAO\data\asimages\{6AB696AA-FAE5-4AA9-B8AF-FF5CEFCFBEF3}_3.png&quot;/&gt;&lt;left val=&quot;69&quot;/&gt;&lt;top val=&quot;58&quot;/&gt;&lt;width val=&quot;576&quot;/&gt;&lt;height val=&quot;39&quot;/&gt;&lt;hasText val=&quot;1&quot;/&gt;&lt;/Image&gt;&lt;/ThreeDShapeInfo&gt;"/>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1802</TotalTime>
  <Words>343</Words>
  <Application>Microsoft Office PowerPoint</Application>
  <PresentationFormat>On-screen Show (16:10)</PresentationFormat>
  <Paragraphs>32</Paragraphs>
  <Slides>11</Slides>
  <Notes>0</Notes>
  <HiddenSlides>0</HiddenSlides>
  <MMClips>4</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11</vt:i4>
      </vt:variant>
    </vt:vector>
  </HeadingPairs>
  <TitlesOfParts>
    <vt:vector size="19" baseType="lpstr">
      <vt:lpstr>Arial</vt:lpstr>
      <vt:lpstr>Times New Roman</vt:lpstr>
      <vt:lpstr>Tahoma</vt:lpstr>
      <vt:lpstr>VNI-Thufap2</vt:lpstr>
      <vt:lpstr>Calibri</vt:lpstr>
      <vt:lpstr>宋体</vt:lpstr>
      <vt:lpstr>.VnAvant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张 晓芳</dc:creator>
  <cp:lastModifiedBy>admin</cp:lastModifiedBy>
  <cp:revision>248</cp:revision>
  <dcterms:created xsi:type="dcterms:W3CDTF">2020-02-10T09:35:50Z</dcterms:created>
  <dcterms:modified xsi:type="dcterms:W3CDTF">2021-01-19T08:55:35Z</dcterms:modified>
</cp:coreProperties>
</file>