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1"/>
  </p:notesMasterIdLst>
  <p:sldIdLst>
    <p:sldId id="295" r:id="rId3"/>
    <p:sldId id="280" r:id="rId4"/>
    <p:sldId id="266" r:id="rId5"/>
    <p:sldId id="265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69" r:id="rId17"/>
    <p:sldId id="294" r:id="rId18"/>
    <p:sldId id="272" r:id="rId19"/>
    <p:sldId id="29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 autoAdjust="0"/>
    <p:restoredTop sz="90231" autoAdjust="0"/>
  </p:normalViewPr>
  <p:slideViewPr>
    <p:cSldViewPr>
      <p:cViewPr varScale="1">
        <p:scale>
          <a:sx n="66" d="100"/>
          <a:sy n="66" d="100"/>
        </p:scale>
        <p:origin x="150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F41C6-1C5E-46E6-ACB2-582B16A315E4}" type="datetimeFigureOut">
              <a:rPr lang="vi-VN" smtClean="0"/>
              <a:t>03/03/2021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BCE09-FC37-4AE5-B865-19B560BF7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744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98E7B4-AE4B-41C0-8F6F-3B25EC7148D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62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AF681-2D79-49A8-B418-CCFB3CC4C29D}" type="slidenum">
              <a:rPr lang="vi-VN" smtClean="0">
                <a:solidFill>
                  <a:prstClr val="black"/>
                </a:solidFill>
              </a:rPr>
              <a:pPr/>
              <a:t>3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1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BCE09-FC37-4AE5-B865-19B560BF71DF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7498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06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9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58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13B59-5F91-4703-A969-0475FA7E3B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883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79861-3CB1-46BF-9C23-6C8175FFA49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12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2CEE2-B6CD-43A0-885C-43EE0024DD9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62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D8ED1-A6F3-4093-9B4B-B6FE213521E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715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5D4D4-2456-45DB-8E77-72CEFDC8C7A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04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D8BF3-8C30-4137-B3D3-5E75A6C0CE2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14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8A937-000F-455D-9511-D31C375D1FD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09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9AD97-90E4-4B56-A5FE-8CAFFDFDB7D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25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570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1A2F5-16BB-4BEE-B370-C626F3E12E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09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820D5-1D4F-4AE8-945B-3B1832F8DE4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24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76EB0-EB3C-4176-B02A-823218DCF1F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97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49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434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40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77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8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59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285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3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C7E5A5-6A29-4A4C-A3DF-726AA21D8D8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3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slide" Target="slide1.xml"/><Relationship Id="rId12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Bai%20Ca%20Nguoi%20Giao%20Vien%20Nhan%20Dan%20-%20Duy%20Khoa.mp3" TargetMode="External"/><Relationship Id="rId6" Type="http://schemas.openxmlformats.org/officeDocument/2006/relationships/image" Target="../media/image3.jpeg"/><Relationship Id="rId11" Type="http://schemas.openxmlformats.org/officeDocument/2006/relationships/image" Target="../media/image7.png"/><Relationship Id="rId5" Type="http://schemas.openxmlformats.org/officeDocument/2006/relationships/image" Target="../media/image2.jpeg"/><Relationship Id="rId10" Type="http://schemas.openxmlformats.org/officeDocument/2006/relationships/image" Target="../media/image6.gif"/><Relationship Id="rId4" Type="http://schemas.openxmlformats.org/officeDocument/2006/relationships/image" Target="../media/image1.gif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12" Type="http://schemas.openxmlformats.org/officeDocument/2006/relationships/image" Target="../media/image57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11" Type="http://schemas.openxmlformats.org/officeDocument/2006/relationships/image" Target="../media/image56.png"/><Relationship Id="rId5" Type="http://schemas.openxmlformats.org/officeDocument/2006/relationships/image" Target="../media/image50.jpg"/><Relationship Id="rId10" Type="http://schemas.openxmlformats.org/officeDocument/2006/relationships/image" Target="../media/image55.png"/><Relationship Id="rId4" Type="http://schemas.openxmlformats.org/officeDocument/2006/relationships/image" Target="../media/image49.jpg"/><Relationship Id="rId9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1 (1567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1219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A02102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A02102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1752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Floral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7200" y="5562600"/>
            <a:ext cx="1066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flowerba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960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0" descr="1 (1820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876800"/>
            <a:ext cx="19780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2" descr="ImageX[49]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15370">
            <a:off x="5486400" y="58674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3" descr="ImageX[50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85349">
            <a:off x="7155656" y="5874544"/>
            <a:ext cx="5953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6" descr="ImageX[49]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15370">
            <a:off x="6477000" y="601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7" descr="ImageX[49]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15370">
            <a:off x="2133600" y="594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8" descr="ImageX[50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85349">
            <a:off x="2570163" y="5821363"/>
            <a:ext cx="5334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Text Box 21"/>
          <p:cNvSpPr txBox="1">
            <a:spLocks noChangeArrowheads="1"/>
          </p:cNvSpPr>
          <p:nvPr/>
        </p:nvSpPr>
        <p:spPr bwMode="auto">
          <a:xfrm>
            <a:off x="1676399" y="1530350"/>
            <a:ext cx="664527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7200">
              <a:solidFill>
                <a:srgbClr val="FF0000"/>
              </a:solidFill>
              <a:latin typeface="VNI-Times" pitchFamily="2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7200">
              <a:solidFill>
                <a:srgbClr val="FF0000"/>
              </a:solidFill>
              <a:latin typeface="VNI-Times" pitchFamily="2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720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2062" name="Text Box 18"/>
          <p:cNvSpPr txBox="1">
            <a:spLocks noChangeArrowheads="1"/>
          </p:cNvSpPr>
          <p:nvPr/>
        </p:nvSpPr>
        <p:spPr bwMode="auto">
          <a:xfrm>
            <a:off x="2590800" y="2743200"/>
            <a:ext cx="342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b="1">
              <a:latin typeface="Times New Roman" pitchFamily="18" charset="0"/>
            </a:endParaRPr>
          </a:p>
        </p:txBody>
      </p:sp>
      <p:sp>
        <p:nvSpPr>
          <p:cNvPr id="2063" name="Text Box 20"/>
          <p:cNvSpPr txBox="1">
            <a:spLocks noChangeArrowheads="1"/>
          </p:cNvSpPr>
          <p:nvPr/>
        </p:nvSpPr>
        <p:spPr bwMode="auto">
          <a:xfrm>
            <a:off x="2270238" y="4191000"/>
            <a:ext cx="63403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FF3300"/>
                </a:solidFill>
              </a:rPr>
              <a:t>Giáo viên: </a:t>
            </a:r>
            <a:r>
              <a:rPr lang="en-US" altLang="en-US" sz="3200" b="1" i="1" dirty="0" smtClean="0">
                <a:solidFill>
                  <a:srgbClr val="FF3300"/>
                </a:solidFill>
              </a:rPr>
              <a:t>Tạ Thùy Linh</a:t>
            </a:r>
            <a:endParaRPr lang="vi-VN" altLang="en-US" sz="3600" b="1" i="1" dirty="0">
              <a:solidFill>
                <a:srgbClr val="FF3300"/>
              </a:solidFill>
            </a:endParaRPr>
          </a:p>
        </p:txBody>
      </p:sp>
      <p:sp>
        <p:nvSpPr>
          <p:cNvPr id="92166" name="WordArt 6"/>
          <p:cNvSpPr>
            <a:spLocks noChangeArrowheads="1" noChangeShapeType="1" noTextEdit="1"/>
          </p:cNvSpPr>
          <p:nvPr/>
        </p:nvSpPr>
        <p:spPr bwMode="auto">
          <a:xfrm>
            <a:off x="685800" y="762000"/>
            <a:ext cx="7620000" cy="1524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 dirty="0"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ĐOÀN KẾT</a:t>
            </a:r>
          </a:p>
          <a:p>
            <a:pPr algn="ctr"/>
            <a:r>
              <a:rPr lang="vi-VN" sz="3200" b="1" kern="10" dirty="0"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CHÀO QUÝ THẦY CÔ ĐẾN DỰ GIỜ</a:t>
            </a:r>
            <a:endParaRPr lang="en-US" sz="3200" b="1" kern="10" dirty="0">
              <a:solidFill>
                <a:srgbClr val="FF33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0135" name="Bai Ca Nguoi Giao Vien Nhan Dan - Duy Kho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257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/>
          </p:cNvPr>
          <p:cNvSpPr/>
          <p:nvPr/>
        </p:nvSpPr>
        <p:spPr>
          <a:xfrm>
            <a:off x="228600" y="2590800"/>
            <a:ext cx="85344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 MĨ THUẬT</a:t>
            </a:r>
          </a:p>
          <a:p>
            <a:pPr algn="ctr">
              <a:defRPr/>
            </a:pP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52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433" fill="hold"/>
                                        <p:tgtEl>
                                          <p:spTgt spid="90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135"/>
                </p:tgtEl>
              </p:cMediaNode>
            </p:audio>
          </p:childTnLst>
        </p:cTn>
      </p:par>
    </p:tnLst>
    <p:bldLst>
      <p:bldP spid="92166" grpId="0" animBg="1"/>
      <p:bldP spid="9216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19868"/>
            <a:ext cx="2362200" cy="3223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475" y="228600"/>
            <a:ext cx="3715265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150" y="3733800"/>
            <a:ext cx="44577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0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oudBook 00_00_12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4800"/>
            <a:ext cx="91440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3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699757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34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3810000" cy="3713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304800"/>
            <a:ext cx="3276600" cy="327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3515170"/>
            <a:ext cx="2591904" cy="334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22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28600"/>
            <a:ext cx="2819400" cy="5412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1000"/>
            <a:ext cx="4619256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114800"/>
            <a:ext cx="3962400" cy="26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4E28DF-D0FC-4E14-945A-2B4FD909C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4191000" cy="3143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CC0460-12EE-4082-8633-96F9FEF55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52400"/>
            <a:ext cx="4037065" cy="3124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7B323F-29FD-4EEC-A325-3FACD9B67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581400"/>
            <a:ext cx="4258426" cy="2971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C2CFFB-4A32-4335-BC2B-13A619E1A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3657599"/>
            <a:ext cx="4114800" cy="293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9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-19050"/>
            <a:ext cx="51435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1435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8534400" cy="640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"/>
            <a:ext cx="9144000" cy="6829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9537"/>
            <a:ext cx="7620000" cy="66389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" y="152400"/>
            <a:ext cx="89916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2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EABB9A3-8269-4924-BFBE-603AED62B6C8}"/>
              </a:ext>
            </a:extLst>
          </p:cNvPr>
          <p:cNvSpPr txBox="1"/>
          <p:nvPr/>
        </p:nvSpPr>
        <p:spPr>
          <a:xfrm>
            <a:off x="152400" y="1752600"/>
            <a:ext cx="9067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5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5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5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5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5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55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5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WordArt 3"/>
          <p:cNvSpPr>
            <a:spLocks noChangeArrowheads="1" noChangeShapeType="1" noTextEdit="1"/>
          </p:cNvSpPr>
          <p:nvPr/>
        </p:nvSpPr>
        <p:spPr bwMode="auto">
          <a:xfrm rot="5400000">
            <a:off x="-1714500" y="2857500"/>
            <a:ext cx="5867400" cy="7620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endParaRPr lang="en-GB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20" name="Picture 4" descr="yeu ngh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19300"/>
            <a:ext cx="3200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1" name="Picture 5" descr="manh kho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95275"/>
            <a:ext cx="4886325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6" descr="HANH PHU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4049548"/>
            <a:ext cx="3962400" cy="216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83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NH DIỀU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57150"/>
            <a:ext cx="89916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1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5301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98"/>
            <a:ext cx="9144000" cy="687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762000" y="1600200"/>
            <a:ext cx="765810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 THUẬT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6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6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(2 </a:t>
            </a:r>
            <a:r>
              <a:rPr 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8762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52400"/>
            <a:ext cx="86868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/>
              </a:rPr>
              <a:t> 1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: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/>
              </a:rPr>
              <a:t>Môn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/>
              </a:rPr>
              <a:t>mĩ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/>
              </a:rPr>
              <a:t>thuật</a:t>
            </a:r>
            <a:r>
              <a:rPr lang="en-US" sz="28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/>
              </a:rPr>
              <a:t>của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/>
              </a:rPr>
              <a:t>em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vi-VN" sz="2800" b="1" i="1" dirty="0" smtClean="0">
                <a:solidFill>
                  <a:srgbClr val="FF0000"/>
                </a:solidFill>
                <a:latin typeface="Times New Roman"/>
              </a:rPr>
              <a:t>(</a:t>
            </a:r>
            <a:r>
              <a:rPr lang="en-US" sz="2800" b="1" i="1" dirty="0">
                <a:solidFill>
                  <a:srgbClr val="FF0000"/>
                </a:solidFill>
                <a:latin typeface="Times New Roman"/>
              </a:rPr>
              <a:t>2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</a:rPr>
              <a:t> tiết)</a:t>
            </a:r>
          </a:p>
          <a:p>
            <a:pPr algn="just"/>
            <a:r>
              <a:rPr lang="en-US" sz="2400" b="1" i="1" dirty="0" smtClean="0">
                <a:solidFill>
                  <a:srgbClr val="0070C0"/>
                </a:solidFill>
                <a:latin typeface="Times New Roman"/>
              </a:rPr>
              <a:t>+</a:t>
            </a:r>
            <a:r>
              <a:rPr lang="en-US" sz="2400" b="1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Khám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phá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.</a:t>
            </a:r>
          </a:p>
          <a:p>
            <a:pPr algn="just"/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- HS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cần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đạt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Nhận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biết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kể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tên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một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số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đồ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dùng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vật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liệu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học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mĩ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thuật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b="1" i="1" dirty="0" smtClean="0">
                <a:solidFill>
                  <a:srgbClr val="0070C0"/>
                </a:solidFill>
                <a:latin typeface="Times New Roman"/>
              </a:rPr>
              <a:t>+</a:t>
            </a:r>
            <a:r>
              <a:rPr lang="en-US" sz="2400" b="1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Kiến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tạo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kiến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thức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–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kĩ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năng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.</a:t>
            </a:r>
          </a:p>
          <a:p>
            <a:pPr algn="just"/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- HS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cần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đạt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Nhận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biết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vẻ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đẹp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các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hình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thức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mĩ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thuật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trong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cuộc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sống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xung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quanh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.</a:t>
            </a:r>
          </a:p>
          <a:p>
            <a:pPr algn="just"/>
            <a:r>
              <a:rPr lang="en-US" sz="2400" b="1" i="1" dirty="0">
                <a:solidFill>
                  <a:srgbClr val="0070C0"/>
                </a:solidFill>
                <a:latin typeface="Times New Roman"/>
              </a:rPr>
              <a:t>+</a:t>
            </a:r>
            <a:r>
              <a:rPr lang="en-US" sz="2400" b="1" i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Luyện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tập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sáng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tạo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.</a:t>
            </a:r>
          </a:p>
          <a:p>
            <a:pPr algn="just"/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- HS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cần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đạt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Biết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cách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sử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dụng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bút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màu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các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vật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liệu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để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tạo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được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sản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phẩm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mỹ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thuật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bất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kì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.</a:t>
            </a:r>
            <a:endParaRPr lang="en-US" sz="2400" b="1" i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58F4C1-4C4C-44D9-8338-753395637D3C}"/>
              </a:ext>
            </a:extLst>
          </p:cNvPr>
          <p:cNvSpPr txBox="1"/>
          <p:nvPr/>
        </p:nvSpPr>
        <p:spPr>
          <a:xfrm>
            <a:off x="304800" y="4038600"/>
            <a:ext cx="8534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+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 HS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cần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đạt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+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 HS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cần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đạt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phẩm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thuật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tranh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tượng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xung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000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5250"/>
            <a:ext cx="85344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VIDEO VẼ HOẶC TẠO HÌNH XÉ DÁN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4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15EF49-88A8-4CF5-A77A-72279F91F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95" b="16854"/>
          <a:stretch/>
        </p:blipFill>
        <p:spPr>
          <a:xfrm>
            <a:off x="304800" y="228600"/>
            <a:ext cx="2743200" cy="2133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E8D05B-C078-41F3-9987-2E1DE77144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6" t="3527" r="7811" b="5187"/>
          <a:stretch/>
        </p:blipFill>
        <p:spPr>
          <a:xfrm>
            <a:off x="3194858" y="171752"/>
            <a:ext cx="2596342" cy="22666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961670-8A89-44D3-8B43-CA2A5A39AC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6" r="25673"/>
          <a:stretch/>
        </p:blipFill>
        <p:spPr>
          <a:xfrm>
            <a:off x="228600" y="2743200"/>
            <a:ext cx="1934308" cy="2514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305E24-B3EF-49D5-B265-0AC6C2437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521" y="223073"/>
            <a:ext cx="2714679" cy="22915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0833FE-890D-465B-838C-702E0222CF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222" b="13333"/>
          <a:stretch/>
        </p:blipFill>
        <p:spPr>
          <a:xfrm>
            <a:off x="2362200" y="2743200"/>
            <a:ext cx="2819400" cy="20988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1F8D63-8094-4FE3-A87C-A8FAE1113A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333" b="20000"/>
          <a:stretch/>
        </p:blipFill>
        <p:spPr>
          <a:xfrm>
            <a:off x="5486400" y="2819400"/>
            <a:ext cx="3310670" cy="23103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E37E43-A25B-45B7-AECD-049291E8EB1E}"/>
              </a:ext>
            </a:extLst>
          </p:cNvPr>
          <p:cNvSpPr txBox="1"/>
          <p:nvPr/>
        </p:nvSpPr>
        <p:spPr>
          <a:xfrm>
            <a:off x="2590800" y="1752600"/>
            <a:ext cx="28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5324DD-769C-4297-82CD-6FAED73D3E88}"/>
              </a:ext>
            </a:extLst>
          </p:cNvPr>
          <p:cNvSpPr txBox="1"/>
          <p:nvPr/>
        </p:nvSpPr>
        <p:spPr>
          <a:xfrm>
            <a:off x="7086600" y="4724400"/>
            <a:ext cx="38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C1DA07-AD01-4CF1-A2C7-67201399D2D6}"/>
              </a:ext>
            </a:extLst>
          </p:cNvPr>
          <p:cNvSpPr txBox="1"/>
          <p:nvPr/>
        </p:nvSpPr>
        <p:spPr>
          <a:xfrm>
            <a:off x="1828800" y="4724400"/>
            <a:ext cx="3821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5F6A0A-BCB7-49EF-AE1F-E864EA48339F}"/>
              </a:ext>
            </a:extLst>
          </p:cNvPr>
          <p:cNvSpPr txBox="1"/>
          <p:nvPr/>
        </p:nvSpPr>
        <p:spPr>
          <a:xfrm>
            <a:off x="2590800" y="4267200"/>
            <a:ext cx="38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5EAECC-32A4-46D3-B275-C286C87E8BDD}"/>
              </a:ext>
            </a:extLst>
          </p:cNvPr>
          <p:cNvSpPr txBox="1"/>
          <p:nvPr/>
        </p:nvSpPr>
        <p:spPr>
          <a:xfrm>
            <a:off x="8229600" y="1981200"/>
            <a:ext cx="38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E621A1-DCB2-47D5-8012-D2D0B7B32ED8}"/>
              </a:ext>
            </a:extLst>
          </p:cNvPr>
          <p:cNvSpPr txBox="1"/>
          <p:nvPr/>
        </p:nvSpPr>
        <p:spPr>
          <a:xfrm>
            <a:off x="5257800" y="152400"/>
            <a:ext cx="38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t="17423" b="16953"/>
          <a:stretch/>
        </p:blipFill>
        <p:spPr>
          <a:xfrm>
            <a:off x="2209800" y="4876800"/>
            <a:ext cx="3048000" cy="20002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A5324DD-769C-4297-82CD-6FAED73D3E88}"/>
              </a:ext>
            </a:extLst>
          </p:cNvPr>
          <p:cNvSpPr txBox="1"/>
          <p:nvPr/>
        </p:nvSpPr>
        <p:spPr>
          <a:xfrm>
            <a:off x="4800600" y="6096000"/>
            <a:ext cx="38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67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2" grpId="0"/>
      <p:bldP spid="24" grpId="0"/>
      <p:bldP spid="26" grpId="0"/>
      <p:bldP spid="2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060" t="49821" r="14910"/>
          <a:stretch/>
        </p:blipFill>
        <p:spPr>
          <a:xfrm rot="5400000">
            <a:off x="1543049" y="-438148"/>
            <a:ext cx="5791201" cy="773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55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177" t="28321" r="8397" b="29492"/>
          <a:stretch/>
        </p:blipFill>
        <p:spPr>
          <a:xfrm>
            <a:off x="381001" y="228600"/>
            <a:ext cx="2362200" cy="1524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6875" t="17500" r="12917" b="16875"/>
          <a:stretch/>
        </p:blipFill>
        <p:spPr>
          <a:xfrm>
            <a:off x="3810000" y="304800"/>
            <a:ext cx="2022762" cy="189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7500" t="5000" r="7292" b="4375"/>
          <a:stretch/>
        </p:blipFill>
        <p:spPr>
          <a:xfrm>
            <a:off x="6477000" y="228600"/>
            <a:ext cx="2076450" cy="2208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2357437"/>
            <a:ext cx="2143125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600" y="2590800"/>
            <a:ext cx="2225752" cy="14811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2438400"/>
            <a:ext cx="2449286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" y="4267200"/>
            <a:ext cx="2143125" cy="2143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22222" r="34444"/>
          <a:stretch/>
        </p:blipFill>
        <p:spPr>
          <a:xfrm>
            <a:off x="2514600" y="4343400"/>
            <a:ext cx="928688" cy="2143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9800" y="4800600"/>
            <a:ext cx="2657475" cy="17240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3800" y="4800600"/>
            <a:ext cx="21717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488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254</Words>
  <Application>Microsoft Office PowerPoint</Application>
  <PresentationFormat>On-screen Show (4:3)</PresentationFormat>
  <Paragraphs>35</Paragraphs>
  <Slides>18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Times New Roman</vt:lpstr>
      <vt:lpstr>VNI-Times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VẼ HOẶC TẠO HÌNH XÉ DÁN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42</cp:revision>
  <dcterms:created xsi:type="dcterms:W3CDTF">2006-08-16T00:00:00Z</dcterms:created>
  <dcterms:modified xsi:type="dcterms:W3CDTF">2021-03-02T17:06:21Z</dcterms:modified>
</cp:coreProperties>
</file>