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257" r:id="rId5"/>
    <p:sldId id="368" r:id="rId6"/>
    <p:sldId id="347" r:id="rId7"/>
    <p:sldId id="333" r:id="rId8"/>
    <p:sldId id="332" r:id="rId9"/>
    <p:sldId id="334" r:id="rId10"/>
    <p:sldId id="335" r:id="rId11"/>
    <p:sldId id="369" r:id="rId12"/>
    <p:sldId id="373" r:id="rId13"/>
    <p:sldId id="370" r:id="rId14"/>
    <p:sldId id="375" r:id="rId15"/>
    <p:sldId id="377" r:id="rId16"/>
    <p:sldId id="378" r:id="rId17"/>
    <p:sldId id="379" r:id="rId18"/>
    <p:sldId id="380" r:id="rId19"/>
    <p:sldId id="376" r:id="rId20"/>
    <p:sldId id="339" r:id="rId21"/>
    <p:sldId id="312" r:id="rId22"/>
    <p:sldId id="362" r:id="rId23"/>
    <p:sldId id="381" r:id="rId24"/>
    <p:sldId id="382" r:id="rId25"/>
    <p:sldId id="384" r:id="rId26"/>
    <p:sldId id="385" r:id="rId27"/>
    <p:sldId id="386" r:id="rId28"/>
    <p:sldId id="319" r:id="rId29"/>
    <p:sldId id="320" r:id="rId30"/>
    <p:sldId id="322" r:id="rId31"/>
    <p:sldId id="279" r:id="rId32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CC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1512" y="-5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.xml"/><Relationship Id="rId7" Type="http://schemas.openxmlformats.org/officeDocument/2006/relationships/image" Target="../media/image2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OP%201%20CANH%20DIEU\Dao%20Duc%201%20moi\Bai%208\chau%20yeu%20ba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779464" y="4419490"/>
            <a:ext cx="7704137" cy="93379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ngủ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mơ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chậu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44" y="830950"/>
            <a:ext cx="4620137" cy="353570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7" name="Oval 36"/>
          <p:cNvSpPr/>
          <p:nvPr/>
        </p:nvSpPr>
        <p:spPr>
          <a:xfrm>
            <a:off x="2217906" y="860163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672307" y="4419490"/>
            <a:ext cx="7862094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hớn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hở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sớm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96" y="891878"/>
            <a:ext cx="3865789" cy="32725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7" name="Oval 36"/>
          <p:cNvSpPr/>
          <p:nvPr/>
        </p:nvSpPr>
        <p:spPr>
          <a:xfrm>
            <a:off x="5723684" y="884415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672307" y="4168036"/>
            <a:ext cx="7862094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ôm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lòng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5" y="1152933"/>
            <a:ext cx="7297958" cy="278311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8" name="Oval 37"/>
          <p:cNvSpPr/>
          <p:nvPr/>
        </p:nvSpPr>
        <p:spPr>
          <a:xfrm>
            <a:off x="1092995" y="1273637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297072"/>
            <a:ext cx="9144000" cy="4417927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221" y="876625"/>
            <a:ext cx="295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254" y="2265177"/>
            <a:ext cx="52836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05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4873172" cy="241456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6789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86" y="1561215"/>
            <a:ext cx="3701823" cy="240118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9" name="Oval 48"/>
          <p:cNvSpPr/>
          <p:nvPr/>
        </p:nvSpPr>
        <p:spPr>
          <a:xfrm>
            <a:off x="5302935" y="3323921"/>
            <a:ext cx="660245" cy="5513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96" y="860163"/>
            <a:ext cx="5405098" cy="349033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29255" y="4555318"/>
            <a:ext cx="7495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thấy bà đang ngồi khâu, bạn đề nghị: “Để cháu xâu kim giúp bà ạ!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48" y="991093"/>
            <a:ext cx="5282405" cy="343512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31569" y="4524226"/>
            <a:ext cx="7218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đang bóp vai cho ông, bạn hỏi: “Ông đỡ đau chưa ạ</a:t>
            </a:r>
            <a:r>
              <a:rPr lang="vi-VN" sz="2800" dirty="0" smtClean="0">
                <a:solidFill>
                  <a:srgbClr val="008000"/>
                </a:solidFill>
              </a:rPr>
              <a:t>?</a:t>
            </a:r>
            <a:r>
              <a:rPr lang="en-US" sz="2800" dirty="0" smtClean="0">
                <a:solidFill>
                  <a:srgbClr val="008000"/>
                </a:solidFill>
              </a:rPr>
              <a:t>”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91" y="891878"/>
            <a:ext cx="4796217" cy="336344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60375" y="4497264"/>
            <a:ext cx="8204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mang nước mời mẹ uống. Bạn nói: “Con mời mẹ uổng nước ạ</a:t>
            </a:r>
            <a:r>
              <a:rPr lang="vi-VN" sz="2800" dirty="0" smtClean="0">
                <a:solidFill>
                  <a:srgbClr val="008000"/>
                </a:solidFill>
              </a:rPr>
              <a:t>!</a:t>
            </a:r>
            <a:r>
              <a:rPr lang="en-US" sz="2800" dirty="0" smtClean="0">
                <a:solidFill>
                  <a:srgbClr val="008000"/>
                </a:solidFill>
              </a:rPr>
              <a:t>”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42" y="1045115"/>
            <a:ext cx="4971217" cy="331761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39512" y="4378023"/>
            <a:ext cx="8135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mang khăn cho bố lau mồ hôi khi bố đi làm đồng về. Bạn nói: “</a:t>
            </a:r>
            <a:r>
              <a:rPr lang="vi-VN" sz="2800" dirty="0" smtClean="0">
                <a:solidFill>
                  <a:srgbClr val="008000"/>
                </a:solidFill>
              </a:rPr>
              <a:t>Bố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lau </a:t>
            </a:r>
            <a:r>
              <a:rPr lang="vi-VN" sz="2800" dirty="0">
                <a:solidFill>
                  <a:srgbClr val="008000"/>
                </a:solidFill>
              </a:rPr>
              <a:t>mồ hôi đi ạ!</a:t>
            </a:r>
          </a:p>
        </p:txBody>
      </p:sp>
    </p:spTree>
    <p:extLst>
      <p:ext uri="{BB962C8B-B14F-4D97-AF65-F5344CB8AC3E}">
        <p14:creationId xmlns:p14="http://schemas.microsoft.com/office/powerpoint/2010/main" val="14593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825500"/>
            <a:ext cx="9144000" cy="4889500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117600"/>
            <a:ext cx="6792684" cy="359954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900"/>
              </a:lnSpc>
            </a:pP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1380" y="1401868"/>
            <a:ext cx="6172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Lời </a:t>
            </a:r>
            <a:r>
              <a:rPr lang="vi-VN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 của các bạn trong tranh thể hiện sự quan tâm và thái độ 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ễ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phép đối với ông 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bà,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cha </a:t>
            </a:r>
            <a:r>
              <a:rPr lang="vi-VN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mẹ.</a:t>
            </a:r>
          </a:p>
          <a:p>
            <a:pPr algn="just"/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 </a:t>
            </a:r>
            <a:r>
              <a:rPr lang="vi-VN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bà, cha mẹ sẽ cảm thấy vui, ấm lòng vì có con, cháu hiếu thảo, lễ </a:t>
            </a:r>
            <a:r>
              <a:rPr lang="vi-VN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7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323689"/>
              <a:ext cx="63717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QUAN TÂM, CHĂM SÓC NGƯỜI THÂN TRONG GIA ĐÌNH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96" y="2204423"/>
            <a:ext cx="3235967" cy="28638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1769" y="735626"/>
            <a:ext cx="8736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/>
          <a:stretch/>
        </p:blipFill>
        <p:spPr>
          <a:xfrm>
            <a:off x="0" y="1153748"/>
            <a:ext cx="2301607" cy="1778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81" y="1972917"/>
            <a:ext cx="2235803" cy="1701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87" y="2636790"/>
            <a:ext cx="2303320" cy="1949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17" y="3581972"/>
            <a:ext cx="2455583" cy="21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031" y="769283"/>
            <a:ext cx="862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35" y="1304225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17" y="1882997"/>
            <a:ext cx="3978366" cy="297399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300912" y="4994033"/>
            <a:ext cx="654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sẽ làm gì khi thấy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lưng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543" y="769283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35" y="1304225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17" y="1882997"/>
            <a:ext cx="3978366" cy="297399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700861" y="4994033"/>
            <a:ext cx="5742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sẽ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xách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164" y="825254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12" y="4516180"/>
            <a:ext cx="6978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40" y="1562501"/>
            <a:ext cx="4310743" cy="25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543" y="769283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35" y="1304225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1071" y="4610170"/>
            <a:ext cx="484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7" y="1896330"/>
            <a:ext cx="4310743" cy="25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5174" y="842560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599" y="4646808"/>
            <a:ext cx="8723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31" y="1395124"/>
            <a:ext cx="4602625" cy="304399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039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543" y="769283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35" y="1304225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2285" y="4741311"/>
            <a:ext cx="4400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60" y="1849858"/>
            <a:ext cx="4042014" cy="267322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876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61454" y="1689806"/>
            <a:ext cx="5907314" cy="2514689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896" y="984804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1454" y="1824383"/>
            <a:ext cx="55226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634304"/>
            <a:ext cx="873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thiếp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bận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4" y="643391"/>
            <a:ext cx="54752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on muốn sống chung với ông bà nhưng cha ngại ở rể - Tâm tìn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6" y="2272619"/>
            <a:ext cx="3802743" cy="25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306285" y="1354511"/>
              <a:ext cx="7082281" cy="867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luôn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chào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ân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cần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tâm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chăm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sóc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nhà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" y="77710"/>
            <a:ext cx="1706627" cy="5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7822" y="985512"/>
            <a:ext cx="8515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điệu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0" y="1808987"/>
            <a:ext cx="7369219" cy="312587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chau yeu 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668485" y="1997529"/>
            <a:ext cx="687614" cy="6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7132" y="77352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3429" y="593276"/>
            <a:ext cx="256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028" y="1096054"/>
            <a:ext cx="2188464" cy="2236886"/>
            <a:chOff x="29028" y="1096054"/>
            <a:chExt cx="2188464" cy="2236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8" y="1096054"/>
              <a:ext cx="2188464" cy="1748599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642257" y="2875740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97187" y="1173885"/>
            <a:ext cx="2456688" cy="2107680"/>
            <a:chOff x="1997187" y="1173885"/>
            <a:chExt cx="2456688" cy="21076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187" y="1173885"/>
              <a:ext cx="2456688" cy="1670768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2434297" y="2824365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75375" y="1189706"/>
            <a:ext cx="2504946" cy="2098970"/>
            <a:chOff x="4275375" y="1189706"/>
            <a:chExt cx="2504946" cy="209897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375" y="1189706"/>
              <a:ext cx="2504946" cy="1663078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5342790" y="2831476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60755" y="1171826"/>
            <a:ext cx="2339703" cy="2123173"/>
            <a:chOff x="6760755" y="1171826"/>
            <a:chExt cx="2339703" cy="21231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755" y="1171826"/>
              <a:ext cx="2339703" cy="1703914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7702006" y="2837799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713" y="3396597"/>
            <a:ext cx="2493264" cy="2321958"/>
            <a:chOff x="21713" y="3396597"/>
            <a:chExt cx="2493264" cy="232195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3" y="3396597"/>
              <a:ext cx="2493264" cy="1908048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870857" y="5261355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34297" y="3189228"/>
            <a:ext cx="2383536" cy="2521996"/>
            <a:chOff x="2434297" y="3189228"/>
            <a:chExt cx="2383536" cy="25219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297" y="3189228"/>
              <a:ext cx="2383536" cy="2017776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3327132" y="5254024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52746" y="3465210"/>
            <a:ext cx="4491254" cy="2198994"/>
            <a:chOff x="4652746" y="3465210"/>
            <a:chExt cx="4491254" cy="21989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746" y="3465210"/>
              <a:ext cx="4491254" cy="1712766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6742344" y="5207004"/>
              <a:ext cx="45720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8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52675" y="4354991"/>
            <a:ext cx="3756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4" y="964448"/>
            <a:ext cx="3795593" cy="303270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9" name="Oval 48"/>
          <p:cNvSpPr/>
          <p:nvPr/>
        </p:nvSpPr>
        <p:spPr>
          <a:xfrm>
            <a:off x="5302935" y="3323921"/>
            <a:ext cx="660245" cy="5513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214439" y="4369505"/>
            <a:ext cx="700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nghĩ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mãi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41" y="860163"/>
            <a:ext cx="4679384" cy="318240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8" name="Oval 37"/>
          <p:cNvSpPr/>
          <p:nvPr/>
        </p:nvSpPr>
        <p:spPr>
          <a:xfrm>
            <a:off x="2105674" y="891878"/>
            <a:ext cx="657246" cy="61552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65150" y="4364968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58" y="1159863"/>
            <a:ext cx="4559635" cy="30272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7" name="Oval 36"/>
          <p:cNvSpPr/>
          <p:nvPr/>
        </p:nvSpPr>
        <p:spPr>
          <a:xfrm>
            <a:off x="6007329" y="3657315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457326" y="4556528"/>
            <a:ext cx="5896429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chậu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89" y="961852"/>
            <a:ext cx="4555445" cy="33175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7" name="Oval 36"/>
          <p:cNvSpPr/>
          <p:nvPr/>
        </p:nvSpPr>
        <p:spPr>
          <a:xfrm>
            <a:off x="2367189" y="3694142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619</Words>
  <Application>Microsoft Office PowerPoint</Application>
  <PresentationFormat>On-screen Show (16:10)</PresentationFormat>
  <Paragraphs>105</Paragraphs>
  <Slides>31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163</cp:revision>
  <dcterms:created xsi:type="dcterms:W3CDTF">2020-02-10T09:35:50Z</dcterms:created>
  <dcterms:modified xsi:type="dcterms:W3CDTF">2020-08-14T04:01:14Z</dcterms:modified>
</cp:coreProperties>
</file>