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36" r:id="rId6"/>
    <p:sldId id="429" r:id="rId7"/>
    <p:sldId id="347" r:id="rId8"/>
    <p:sldId id="333" r:id="rId9"/>
    <p:sldId id="332" r:id="rId10"/>
    <p:sldId id="432" r:id="rId11"/>
    <p:sldId id="431" r:id="rId12"/>
    <p:sldId id="430" r:id="rId13"/>
    <p:sldId id="413" r:id="rId14"/>
    <p:sldId id="375" r:id="rId15"/>
    <p:sldId id="414" r:id="rId16"/>
    <p:sldId id="422" r:id="rId17"/>
    <p:sldId id="423" r:id="rId18"/>
    <p:sldId id="424" r:id="rId19"/>
    <p:sldId id="425" r:id="rId20"/>
    <p:sldId id="339" r:id="rId21"/>
    <p:sldId id="312" r:id="rId22"/>
    <p:sldId id="433" r:id="rId23"/>
    <p:sldId id="416" r:id="rId24"/>
    <p:sldId id="434" r:id="rId25"/>
    <p:sldId id="428" r:id="rId26"/>
    <p:sldId id="435" r:id="rId27"/>
    <p:sldId id="421" r:id="rId28"/>
    <p:sldId id="322" r:id="rId29"/>
    <p:sldId id="279" r:id="rId30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954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2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LOP%201%20CANH%20DIEU\Dao%20Duc%201%20moi\Bai%2014.%20Phong%20tranh%20bi%20bong\dd1b014tr071h0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LOP%201%20CANH%20DIEU\Dao%20Duc%201%20moi\Bai%2014.%20Phong%20tranh%20bi%20bong\dd1b014tr071h0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28" y="903705"/>
            <a:ext cx="4460949" cy="340703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568832" y="4541567"/>
            <a:ext cx="81288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8000"/>
                </a:solidFill>
              </a:rPr>
              <a:t>Bạn nữ đang mở phích nước sôi để lấy nước. Bạn có thể bị phích </a:t>
            </a:r>
            <a:r>
              <a:rPr lang="vi-VN" sz="2600" dirty="0" smtClean="0">
                <a:solidFill>
                  <a:srgbClr val="008000"/>
                </a:solidFill>
              </a:rPr>
              <a:t>nước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đổ </a:t>
            </a:r>
            <a:r>
              <a:rPr lang="vi-VN" sz="2600" dirty="0">
                <a:solidFill>
                  <a:srgbClr val="008000"/>
                </a:solidFill>
              </a:rPr>
              <a:t>vào người và bị bỏng.</a:t>
            </a:r>
          </a:p>
        </p:txBody>
      </p:sp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685166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83" y="891878"/>
            <a:ext cx="3757839" cy="27829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406874" y="3765461"/>
            <a:ext cx="8508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8000"/>
                </a:solidFill>
              </a:rPr>
              <a:t>Bạn nam đang chơi đá bóng trong bểp, trong khi trên bếp đang có </a:t>
            </a:r>
            <a:r>
              <a:rPr lang="vi-VN" sz="2600" dirty="0" smtClean="0">
                <a:solidFill>
                  <a:srgbClr val="008000"/>
                </a:solidFill>
              </a:rPr>
              <a:t>nồi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canh </a:t>
            </a:r>
            <a:r>
              <a:rPr lang="vi-VN" sz="2600" dirty="0">
                <a:solidFill>
                  <a:srgbClr val="008000"/>
                </a:solidFill>
              </a:rPr>
              <a:t>đang sôi. Nếu quả bóng rơi trúng nồi canh nóng, bạn có thể bị bỏng do </a:t>
            </a:r>
            <a:r>
              <a:rPr lang="vi-VN" sz="2600" dirty="0" smtClean="0">
                <a:solidFill>
                  <a:srgbClr val="008000"/>
                </a:solidFill>
              </a:rPr>
              <a:t>nước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nóng </a:t>
            </a:r>
            <a:r>
              <a:rPr lang="vi-VN" sz="2600" dirty="0">
                <a:solidFill>
                  <a:srgbClr val="008000"/>
                </a:solidFill>
              </a:rPr>
              <a:t>đổ hoặc bắn vào người</a:t>
            </a:r>
          </a:p>
        </p:txBody>
      </p:sp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9" y="978962"/>
            <a:ext cx="4193835" cy="32737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488102" y="4483519"/>
            <a:ext cx="7944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đốt giấy. Bạn có thế bị giấy cháy vào tay gây bỏng.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559" y="898070"/>
            <a:ext cx="880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81" y="2201636"/>
            <a:ext cx="3663546" cy="31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566059" y="1689002"/>
            <a:ext cx="3860122" cy="220083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475145"/>
            <a:ext cx="8991600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4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4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7" y="1689002"/>
            <a:ext cx="3639457" cy="23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lò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vòi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móng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phích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endParaRPr lang="en-US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254" y="891623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326" y="906137"/>
            <a:ext cx="8387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7" y="2097532"/>
            <a:ext cx="2795239" cy="217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7" y="2194701"/>
            <a:ext cx="2814546" cy="2130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22" y="2194701"/>
            <a:ext cx="2763462" cy="21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492843" y="4283688"/>
            <a:ext cx="7978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Ngâm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956667"/>
            <a:ext cx="4040483" cy="313936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858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387524" y="4603853"/>
            <a:ext cx="8356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Xịt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vi-VN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59" y="991093"/>
            <a:ext cx="4477462" cy="338935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266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TRANH7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1485901" y="4551799"/>
            <a:ext cx="6162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trị</a:t>
            </a:r>
            <a:endParaRPr lang="vi-VN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29" y="956667"/>
            <a:ext cx="4331570" cy="333952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28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14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452" y="2255912"/>
            <a:ext cx="403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bỏng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52" y="2785435"/>
            <a:ext cx="3494313" cy="2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69487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1" y="1156538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03" y="1772411"/>
            <a:ext cx="6240250" cy="30473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172297" y="5024455"/>
            <a:ext cx="487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en-US" sz="24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400" y="90379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28" y="1525674"/>
            <a:ext cx="5558526" cy="27144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16114" y="4474311"/>
            <a:ext cx="902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hông </a:t>
            </a:r>
            <a:r>
              <a:rPr lang="vi-VN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nên chơi đuối bắt nhau trong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 để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tránh </a:t>
            </a:r>
            <a:r>
              <a:rPr lang="vi-VN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 bỏng do ngã vào bếp đang cháy hoặc va phái nồi thức ăn đang nấu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vi-VN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5" y="1636848"/>
            <a:ext cx="5391909" cy="2398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48915" y="4531249"/>
            <a:ext cx="824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5" y="1636848"/>
            <a:ext cx="5391909" cy="2398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42477" y="4429648"/>
            <a:ext cx="845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Hoa nên chạy lại ngăn em bé hoặc cất chiếc bàn ủi ra chồ khác </a:t>
            </a:r>
            <a:r>
              <a:rPr lang="vi-VN" sz="2800" dirty="0" smtClean="0">
                <a:solidFill>
                  <a:srgbClr val="008000"/>
                </a:solidFill>
              </a:rPr>
              <a:t>đế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em </a:t>
            </a:r>
            <a:r>
              <a:rPr lang="vi-VN" sz="2800" dirty="0">
                <a:solidFill>
                  <a:srgbClr val="008000"/>
                </a:solidFill>
              </a:rPr>
              <a:t>không bị bỏng</a:t>
            </a:r>
          </a:p>
        </p:txBody>
      </p:sp>
    </p:spTree>
    <p:extLst>
      <p:ext uri="{BB962C8B-B14F-4D97-AF65-F5344CB8AC3E}">
        <p14:creationId xmlns:p14="http://schemas.microsoft.com/office/powerpoint/2010/main" val="8116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8" y="1671248"/>
            <a:ext cx="5938344" cy="25959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40538" y="4531249"/>
            <a:ext cx="866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Huy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28" y="1671247"/>
            <a:ext cx="5938344" cy="27701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16261" y="4679825"/>
            <a:ext cx="8635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Huy nên ngăn em bé, không để em đến gần chiếc xe máy đe </a:t>
            </a:r>
            <a:r>
              <a:rPr lang="vi-VN" sz="2800" dirty="0" smtClean="0">
                <a:solidFill>
                  <a:srgbClr val="008000"/>
                </a:solidFill>
              </a:rPr>
              <a:t>tránh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bị </a:t>
            </a:r>
            <a:r>
              <a:rPr lang="vi-VN" sz="2800" dirty="0">
                <a:solidFill>
                  <a:srgbClr val="008000"/>
                </a:solidFill>
              </a:rPr>
              <a:t>bỏng do ống pô gây ra.</a:t>
            </a:r>
          </a:p>
        </p:txBody>
      </p:sp>
    </p:spTree>
    <p:extLst>
      <p:ext uri="{BB962C8B-B14F-4D97-AF65-F5344CB8AC3E}">
        <p14:creationId xmlns:p14="http://schemas.microsoft.com/office/powerpoint/2010/main" val="2529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phích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đun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88" y="1485900"/>
            <a:ext cx="4114655" cy="24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211293"/>
              <a:ext cx="6595014" cy="92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bỏng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ơi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chơi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đùa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797" y="829122"/>
            <a:ext cx="8870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chướng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ngại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30" y="1760219"/>
            <a:ext cx="6538740" cy="307303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78196" y="4998351"/>
            <a:ext cx="8870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1" y="1318142"/>
            <a:ext cx="6280288" cy="38344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1371" y="1255739"/>
            <a:ext cx="57984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Trong cuộc sống hằng ngày, có rất nhiều đồ vật có thể gây bỏng như:</a:t>
            </a:r>
          </a:p>
          <a:p>
            <a:pPr algn="just"/>
            <a:r>
              <a:rPr lang="vi-VN" sz="2800" dirty="0">
                <a:solidFill>
                  <a:srgbClr val="008000"/>
                </a:solidFill>
              </a:rPr>
              <a:t>phích nước sôi, bàn là, nồi nước sôi, ấm siêu tốc, diêm, bật lửa, bếp lửa, lò </a:t>
            </a:r>
            <a:r>
              <a:rPr lang="vi-VN" sz="2800" dirty="0" smtClean="0">
                <a:solidFill>
                  <a:srgbClr val="008000"/>
                </a:solidFill>
              </a:rPr>
              <a:t>than,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bếp </a:t>
            </a:r>
            <a:r>
              <a:rPr lang="vi-VN" sz="2800" dirty="0">
                <a:solidFill>
                  <a:srgbClr val="008000"/>
                </a:solidFill>
              </a:rPr>
              <a:t>ga, lò vi sóng, lò nướng, ống pô xe máy, nồi áp suất,. . . Do vậy, chúng ta </a:t>
            </a:r>
            <a:r>
              <a:rPr lang="vi-VN" sz="2800" dirty="0" smtClean="0">
                <a:solidFill>
                  <a:srgbClr val="008000"/>
                </a:solidFill>
              </a:rPr>
              <a:t>cần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phải </a:t>
            </a:r>
            <a:r>
              <a:rPr lang="vi-VN" sz="2800" dirty="0">
                <a:solidFill>
                  <a:srgbClr val="008000"/>
                </a:solidFill>
              </a:rPr>
              <a:t>cẩn thận khi đến gần hoặc sử dụng chúng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143" y="671507"/>
            <a:ext cx="384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81" y="651332"/>
            <a:ext cx="822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9" y="1075078"/>
            <a:ext cx="2779776" cy="22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08" y="1067238"/>
            <a:ext cx="2767584" cy="224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1085526"/>
            <a:ext cx="2859024" cy="2231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1" y="3394602"/>
            <a:ext cx="2822448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5" y="3403746"/>
            <a:ext cx="2822448" cy="2267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3403746"/>
            <a:ext cx="2743200" cy="22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991094"/>
            <a:ext cx="4104180" cy="306804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13899" y="4129008"/>
            <a:ext cx="85672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8000"/>
                </a:solidFill>
              </a:rPr>
              <a:t>Bạn nữ đang kê ghế đứng nghịch bếp, trong khi trên bếp có nồi thức </a:t>
            </a:r>
            <a:r>
              <a:rPr lang="vi-VN" sz="2600" dirty="0" smtClean="0">
                <a:solidFill>
                  <a:srgbClr val="008000"/>
                </a:solidFill>
              </a:rPr>
              <a:t>ăn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đang </a:t>
            </a:r>
            <a:r>
              <a:rPr lang="vi-VN" sz="2600" dirty="0">
                <a:solidFill>
                  <a:srgbClr val="008000"/>
                </a:solidFill>
              </a:rPr>
              <a:t>sôi. Bạn nữ có thể bị bỏng do lửa tạt vào tay hoặc nồi thức ăn nóng đố </a:t>
            </a:r>
            <a:r>
              <a:rPr lang="vi-VN" sz="2600" dirty="0" smtClean="0">
                <a:solidFill>
                  <a:srgbClr val="008000"/>
                </a:solidFill>
              </a:rPr>
              <a:t>vào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người</a:t>
            </a:r>
            <a:endParaRPr lang="vi-VN" sz="2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83" y="932733"/>
            <a:ext cx="3967335" cy="27393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TextBox 35"/>
          <p:cNvSpPr txBox="1"/>
          <p:nvPr/>
        </p:nvSpPr>
        <p:spPr>
          <a:xfrm>
            <a:off x="307975" y="3887821"/>
            <a:ext cx="8600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008000"/>
                </a:solidFill>
              </a:rPr>
              <a:t>Bạn nam đang thò tay (không đeo găng) vào lò nướng để lấy chiếc </a:t>
            </a:r>
            <a:r>
              <a:rPr lang="vi-VN" sz="2600" dirty="0" smtClean="0">
                <a:solidFill>
                  <a:srgbClr val="008000"/>
                </a:solidFill>
              </a:rPr>
              <a:t>bánhmì </a:t>
            </a:r>
            <a:r>
              <a:rPr lang="vi-VN" sz="2600" dirty="0">
                <a:solidFill>
                  <a:srgbClr val="008000"/>
                </a:solidFill>
              </a:rPr>
              <a:t>vừa nướng xong còn đang </a:t>
            </a:r>
            <a:r>
              <a:rPr lang="vi-VN" sz="2600" dirty="0" smtClean="0">
                <a:solidFill>
                  <a:srgbClr val="008000"/>
                </a:solidFill>
              </a:rPr>
              <a:t>rất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nóng</a:t>
            </a:r>
            <a:r>
              <a:rPr lang="vi-VN" sz="2600" dirty="0">
                <a:solidFill>
                  <a:srgbClr val="008000"/>
                </a:solidFill>
              </a:rPr>
              <a:t>. Bạn có thể bị bỏng tay bời lò nướng </a:t>
            </a:r>
            <a:r>
              <a:rPr lang="vi-VN" sz="2600" dirty="0" smtClean="0">
                <a:solidFill>
                  <a:srgbClr val="008000"/>
                </a:solidFill>
              </a:rPr>
              <a:t>hoặc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chiếc </a:t>
            </a:r>
            <a:r>
              <a:rPr lang="vi-VN" sz="2600" dirty="0">
                <a:solidFill>
                  <a:srgbClr val="008000"/>
                </a:solidFill>
              </a:rPr>
              <a:t>bánh</a:t>
            </a: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44" y="991093"/>
            <a:ext cx="3859440" cy="301184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361725" y="4104536"/>
            <a:ext cx="83613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8000"/>
                </a:solidFill>
              </a:rPr>
              <a:t>Bạn nam đang ở trong phòng tắm và mở vòi nước nóng để nghịch. </a:t>
            </a:r>
            <a:r>
              <a:rPr lang="vi-VN" sz="2600" dirty="0" smtClean="0">
                <a:solidFill>
                  <a:srgbClr val="008000"/>
                </a:solidFill>
              </a:rPr>
              <a:t>Bạn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có </a:t>
            </a:r>
            <a:r>
              <a:rPr lang="vi-VN" sz="2600" dirty="0">
                <a:solidFill>
                  <a:srgbClr val="008000"/>
                </a:solidFill>
              </a:rPr>
              <a:t>thể bị bỏng tay hoặc cả người </a:t>
            </a:r>
            <a:r>
              <a:rPr lang="vi-VN" sz="2600" dirty="0" smtClean="0">
                <a:solidFill>
                  <a:srgbClr val="008000"/>
                </a:solidFill>
              </a:rPr>
              <a:t>do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vi-VN" sz="2600" dirty="0" smtClean="0">
                <a:solidFill>
                  <a:srgbClr val="008000"/>
                </a:solidFill>
              </a:rPr>
              <a:t>nước </a:t>
            </a:r>
            <a:r>
              <a:rPr lang="vi-VN" sz="2600" dirty="0">
                <a:solidFill>
                  <a:srgbClr val="008000"/>
                </a:solidFill>
              </a:rPr>
              <a:t>nóng bắn vào</a:t>
            </a:r>
          </a:p>
        </p:txBody>
      </p:sp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765</Words>
  <Application>Microsoft Office PowerPoint</Application>
  <PresentationFormat>On-screen Show (16:10)</PresentationFormat>
  <Paragraphs>92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229</cp:revision>
  <dcterms:created xsi:type="dcterms:W3CDTF">2020-02-10T09:35:50Z</dcterms:created>
  <dcterms:modified xsi:type="dcterms:W3CDTF">2020-08-15T03:01:31Z</dcterms:modified>
</cp:coreProperties>
</file>