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12" r:id="rId6"/>
    <p:sldId id="347" r:id="rId7"/>
    <p:sldId id="333" r:id="rId8"/>
    <p:sldId id="332" r:id="rId9"/>
    <p:sldId id="373" r:id="rId10"/>
    <p:sldId id="413" r:id="rId11"/>
    <p:sldId id="375" r:id="rId12"/>
    <p:sldId id="414" r:id="rId13"/>
    <p:sldId id="339" r:id="rId14"/>
    <p:sldId id="312" r:id="rId15"/>
    <p:sldId id="415" r:id="rId16"/>
    <p:sldId id="416" r:id="rId17"/>
    <p:sldId id="417" r:id="rId18"/>
    <p:sldId id="418" r:id="rId19"/>
    <p:sldId id="420" r:id="rId20"/>
    <p:sldId id="320" r:id="rId21"/>
    <p:sldId id="421" r:id="rId22"/>
    <p:sldId id="322" r:id="rId23"/>
    <p:sldId id="279" r:id="rId24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954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.xml"/><Relationship Id="rId7" Type="http://schemas.openxmlformats.org/officeDocument/2006/relationships/image" Target="../media/image16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088571"/>
            <a:ext cx="9144000" cy="4626429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Do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33465" y="1921226"/>
            <a:ext cx="3436257" cy="183797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330005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8" y="1505197"/>
            <a:ext cx="2832287" cy="27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5209" y="1422404"/>
            <a:ext cx="8418286" cy="41184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nhoài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thò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đẩy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phủ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miệng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rãnh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381" y="891623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27314"/>
            <a:ext cx="920534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404" y="131801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0" y="1895790"/>
            <a:ext cx="5242560" cy="276148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kệ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Theo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775" y="850763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66" y="1445847"/>
            <a:ext cx="5686867" cy="299552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4000" y="4560278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Theo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32" y="1312164"/>
            <a:ext cx="5126736" cy="309067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vướng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32" y="1312164"/>
            <a:ext cx="5126736" cy="309067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7812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70" y="4560278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treo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Theo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86" y="1434124"/>
            <a:ext cx="5036457" cy="286021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86" y="1434124"/>
            <a:ext cx="5036457" cy="286021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843787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568" y="2299807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ngã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8" y="3009877"/>
            <a:ext cx="3486296" cy="2052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96688"/>
            <a:ext cx="879565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can,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đẩy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can,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tăm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311010"/>
              <a:ext cx="6595014" cy="92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ngã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975" y="1397575"/>
            <a:ext cx="685074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0" y="1558620"/>
            <a:ext cx="3386102" cy="1993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1" y="1443293"/>
            <a:ext cx="3356464" cy="1993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606258" y="3567051"/>
            <a:ext cx="3408329" cy="202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03" y="3662898"/>
            <a:ext cx="3475014" cy="20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035673"/>
            <a:ext cx="8991600" cy="15696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endParaRPr lang="en-US" altLang="en-US" sz="24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quả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bổ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sung. 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07" y="1759974"/>
            <a:ext cx="3389993" cy="199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585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4369167"/>
            <a:ext cx="823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7" y="1059780"/>
            <a:ext cx="5166953" cy="30413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00603" y="4269317"/>
            <a:ext cx="830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trượt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7" y="947761"/>
            <a:ext cx="5366374" cy="31866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5901" y="4161772"/>
            <a:ext cx="8550727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nhoài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1881940" y="860162"/>
            <a:ext cx="5367422" cy="31825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493599" y="4035042"/>
            <a:ext cx="7969251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gẫy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84" y="956668"/>
            <a:ext cx="5151016" cy="302031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726</Words>
  <Application>Microsoft Office PowerPoint</Application>
  <PresentationFormat>On-screen Show (16:10)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206</cp:revision>
  <dcterms:created xsi:type="dcterms:W3CDTF">2020-02-10T09:35:50Z</dcterms:created>
  <dcterms:modified xsi:type="dcterms:W3CDTF">2020-08-03T03:01:56Z</dcterms:modified>
</cp:coreProperties>
</file>