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3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09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3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0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9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5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2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8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2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7EAAB-5731-480C-95AB-B634EB4D56CC}" type="datetimeFigureOut">
              <a:rPr lang="en-US" smtClean="0"/>
              <a:t>1/29/2019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C8C33-83F2-43ED-9B82-526A727B9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ý cây xanh KARAOKE - Nhạc thiếu nhi tuyển chọn [HD 720p]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609" y="200025"/>
            <a:ext cx="10962264" cy="6166134"/>
          </a:xfrm>
        </p:spPr>
      </p:pic>
    </p:spTree>
    <p:extLst>
      <p:ext uri="{BB962C8B-B14F-4D97-AF65-F5344CB8AC3E}">
        <p14:creationId xmlns:p14="http://schemas.microsoft.com/office/powerpoint/2010/main" val="28487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9709" y="6188364"/>
            <a:ext cx="846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5601" y="265544"/>
            <a:ext cx="11586162" cy="5558828"/>
            <a:chOff x="505601" y="265544"/>
            <a:chExt cx="11586162" cy="55588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708" y="324472"/>
              <a:ext cx="2068947" cy="26626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01" y="2987119"/>
              <a:ext cx="2090012" cy="28317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5626" y="2998042"/>
              <a:ext cx="2776137" cy="266811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979" y="319008"/>
              <a:ext cx="2199612" cy="26338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270" y="319008"/>
              <a:ext cx="2137166" cy="267357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0300" y="2992580"/>
              <a:ext cx="6775326" cy="283179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5035" y="265544"/>
              <a:ext cx="2045277" cy="27270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7385" y="265544"/>
              <a:ext cx="2206594" cy="27324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4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23416" y="5969062"/>
            <a:ext cx="3637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1128" y="147778"/>
            <a:ext cx="11102109" cy="5671131"/>
            <a:chOff x="378691" y="193960"/>
            <a:chExt cx="11102109" cy="56711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8691" y="193964"/>
              <a:ext cx="3011054" cy="249381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91" y="2687782"/>
              <a:ext cx="2600036" cy="317730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745" y="193963"/>
              <a:ext cx="3317952" cy="249381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8727" y="2687782"/>
              <a:ext cx="4359988" cy="31773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5" y="2687782"/>
              <a:ext cx="4142085" cy="31773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696" y="193960"/>
              <a:ext cx="2325467" cy="249381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162" y="193960"/>
              <a:ext cx="2447637" cy="2493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0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89910" y="6234545"/>
            <a:ext cx="38459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2614" y="87168"/>
            <a:ext cx="11632368" cy="6165847"/>
            <a:chOff x="402614" y="87168"/>
            <a:chExt cx="11632368" cy="61658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14" y="96403"/>
              <a:ext cx="4212862" cy="29700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14" y="3075706"/>
              <a:ext cx="3413450" cy="31773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475" y="105639"/>
              <a:ext cx="2777121" cy="29700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064" y="3057235"/>
              <a:ext cx="3576532" cy="31773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450" y="87168"/>
              <a:ext cx="4677532" cy="61473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886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26866" y="5858225"/>
            <a:ext cx="6091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2430" y="260926"/>
            <a:ext cx="11478661" cy="5474855"/>
            <a:chOff x="482430" y="260926"/>
            <a:chExt cx="11478661" cy="54748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30" y="260927"/>
              <a:ext cx="3313715" cy="248528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145" y="260927"/>
              <a:ext cx="3121152" cy="24852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7298" y="260927"/>
              <a:ext cx="2457612" cy="248528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30" y="2746213"/>
              <a:ext cx="2762250" cy="29895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856" y="2746213"/>
              <a:ext cx="5579054" cy="29895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4910" y="260926"/>
              <a:ext cx="2586181" cy="5474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0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27</Words>
  <Application>Microsoft Office PowerPoint</Application>
  <PresentationFormat>Widescreen</PresentationFormat>
  <Paragraphs>4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7</cp:revision>
  <dcterms:created xsi:type="dcterms:W3CDTF">2019-01-28T15:42:59Z</dcterms:created>
  <dcterms:modified xsi:type="dcterms:W3CDTF">2019-01-28T22:32:32Z</dcterms:modified>
</cp:coreProperties>
</file>