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2" r:id="rId5"/>
    <p:sldId id="283" r:id="rId6"/>
    <p:sldId id="260" r:id="rId7"/>
    <p:sldId id="261" r:id="rId8"/>
    <p:sldId id="286" r:id="rId9"/>
    <p:sldId id="287" r:id="rId10"/>
    <p:sldId id="263" r:id="rId11"/>
    <p:sldId id="292" r:id="rId12"/>
    <p:sldId id="294" r:id="rId13"/>
    <p:sldId id="291" r:id="rId14"/>
    <p:sldId id="264" r:id="rId15"/>
    <p:sldId id="295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7D8B-96CF-49B6-B318-6D423B0F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6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5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859A-372C-4A6A-8AB5-8EECB54DC148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319E-710B-4303-B0B3-3424C7C9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o%20sanh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slide" Target="slide24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gif"/><Relationship Id="rId5" Type="http://schemas.openxmlformats.org/officeDocument/2006/relationships/slide" Target="slide20.xml"/><Relationship Id="rId10" Type="http://schemas.openxmlformats.org/officeDocument/2006/relationships/image" Target="../media/image12.jpeg"/><Relationship Id="rId4" Type="http://schemas.openxmlformats.org/officeDocument/2006/relationships/image" Target="../media/image9.gif"/><Relationship Id="rId9" Type="http://schemas.openxmlformats.org/officeDocument/2006/relationships/slide" Target="slide21.xml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-990600" y="-228600"/>
          <a:ext cx="10591800" cy="746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3" imgW="8469841" imgH="6184127" progId="Photoshop.Image.8">
                  <p:embed/>
                </p:oleObj>
              </mc:Choice>
              <mc:Fallback>
                <p:oleObj name="Image" r:id="rId3" imgW="8469841" imgH="618412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-228600"/>
                        <a:ext cx="10591800" cy="746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pattFill prst="pct20">
                    <a:fgClr>
                      <a:srgbClr val="00FF00"/>
                    </a:fgClr>
                    <a:bgClr>
                      <a:schemeClr val="hlink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các thầy cô giáo</a:t>
            </a:r>
          </a:p>
          <a:p>
            <a:pPr algn="ctr"/>
            <a:r>
              <a:rPr lang="en-US" sz="3600" i="1" kern="10">
                <a:ln w="9525">
                  <a:pattFill prst="pct20">
                    <a:fgClr>
                      <a:srgbClr val="00FF00"/>
                    </a:fgClr>
                    <a:bgClr>
                      <a:schemeClr val="hlink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và các em học sinh!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LUYỆN TỪ VÀ CÂU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85677" y="4953000"/>
            <a:ext cx="603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3A2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054" name="Group 12"/>
          <p:cNvGrpSpPr>
            <a:grpSpLocks/>
          </p:cNvGrpSpPr>
          <p:nvPr/>
        </p:nvGrpSpPr>
        <p:grpSpPr bwMode="auto">
          <a:xfrm rot="10687337">
            <a:off x="6581775" y="4700588"/>
            <a:ext cx="2362200" cy="2000250"/>
            <a:chOff x="240" y="132"/>
            <a:chExt cx="2352" cy="2412"/>
          </a:xfrm>
        </p:grpSpPr>
        <p:sp>
          <p:nvSpPr>
            <p:cNvPr id="2211" name="Freeform 13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5 h 919"/>
                <a:gd name="T2" fmla="*/ 1 w 456"/>
                <a:gd name="T3" fmla="*/ 5 h 919"/>
                <a:gd name="T4" fmla="*/ 1 w 456"/>
                <a:gd name="T5" fmla="*/ 4 h 919"/>
                <a:gd name="T6" fmla="*/ 1 w 456"/>
                <a:gd name="T7" fmla="*/ 4 h 919"/>
                <a:gd name="T8" fmla="*/ 1 w 456"/>
                <a:gd name="T9" fmla="*/ 4 h 919"/>
                <a:gd name="T10" fmla="*/ 1 w 456"/>
                <a:gd name="T11" fmla="*/ 3 h 919"/>
                <a:gd name="T12" fmla="*/ 1 w 456"/>
                <a:gd name="T13" fmla="*/ 3 h 919"/>
                <a:gd name="T14" fmla="*/ 1 w 456"/>
                <a:gd name="T15" fmla="*/ 2 h 919"/>
                <a:gd name="T16" fmla="*/ 1 w 456"/>
                <a:gd name="T17" fmla="*/ 2 h 919"/>
                <a:gd name="T18" fmla="*/ 1 w 456"/>
                <a:gd name="T19" fmla="*/ 3 h 919"/>
                <a:gd name="T20" fmla="*/ 1 w 456"/>
                <a:gd name="T21" fmla="*/ 3 h 919"/>
                <a:gd name="T22" fmla="*/ 1 w 456"/>
                <a:gd name="T23" fmla="*/ 2 h 919"/>
                <a:gd name="T24" fmla="*/ 1 w 456"/>
                <a:gd name="T25" fmla="*/ 2 h 919"/>
                <a:gd name="T26" fmla="*/ 1 w 456"/>
                <a:gd name="T27" fmla="*/ 1 h 919"/>
                <a:gd name="T28" fmla="*/ 1 w 456"/>
                <a:gd name="T29" fmla="*/ 1 h 919"/>
                <a:gd name="T30" fmla="*/ 2 w 456"/>
                <a:gd name="T31" fmla="*/ 2 h 919"/>
                <a:gd name="T32" fmla="*/ 2 w 456"/>
                <a:gd name="T33" fmla="*/ 2 h 919"/>
                <a:gd name="T34" fmla="*/ 2 w 456"/>
                <a:gd name="T35" fmla="*/ 1 h 919"/>
                <a:gd name="T36" fmla="*/ 2 w 456"/>
                <a:gd name="T37" fmla="*/ 1 h 919"/>
                <a:gd name="T38" fmla="*/ 2 w 456"/>
                <a:gd name="T39" fmla="*/ 1 h 919"/>
                <a:gd name="T40" fmla="*/ 1 w 456"/>
                <a:gd name="T41" fmla="*/ 0 h 919"/>
                <a:gd name="T42" fmla="*/ 2 w 456"/>
                <a:gd name="T43" fmla="*/ 0 h 919"/>
                <a:gd name="T44" fmla="*/ 2 w 456"/>
                <a:gd name="T45" fmla="*/ 0 h 919"/>
                <a:gd name="T46" fmla="*/ 2 w 456"/>
                <a:gd name="T47" fmla="*/ 1 h 919"/>
                <a:gd name="T48" fmla="*/ 2 w 456"/>
                <a:gd name="T49" fmla="*/ 1 h 919"/>
                <a:gd name="T50" fmla="*/ 2 w 456"/>
                <a:gd name="T51" fmla="*/ 0 h 919"/>
                <a:gd name="T52" fmla="*/ 3 w 456"/>
                <a:gd name="T53" fmla="*/ 0 h 919"/>
                <a:gd name="T54" fmla="*/ 3 w 456"/>
                <a:gd name="T55" fmla="*/ 0 h 919"/>
                <a:gd name="T56" fmla="*/ 3 w 456"/>
                <a:gd name="T57" fmla="*/ 0 h 919"/>
                <a:gd name="T58" fmla="*/ 3 w 456"/>
                <a:gd name="T59" fmla="*/ 0 h 919"/>
                <a:gd name="T60" fmla="*/ 3 w 456"/>
                <a:gd name="T61" fmla="*/ 1 h 919"/>
                <a:gd name="T62" fmla="*/ 3 w 456"/>
                <a:gd name="T63" fmla="*/ 1 h 919"/>
                <a:gd name="T64" fmla="*/ 4 w 456"/>
                <a:gd name="T65" fmla="*/ 1 h 919"/>
                <a:gd name="T66" fmla="*/ 4 w 456"/>
                <a:gd name="T67" fmla="*/ 2 h 919"/>
                <a:gd name="T68" fmla="*/ 3 w 456"/>
                <a:gd name="T69" fmla="*/ 2 h 919"/>
                <a:gd name="T70" fmla="*/ 3 w 456"/>
                <a:gd name="T71" fmla="*/ 2 h 919"/>
                <a:gd name="T72" fmla="*/ 4 w 456"/>
                <a:gd name="T73" fmla="*/ 2 h 919"/>
                <a:gd name="T74" fmla="*/ 4 w 456"/>
                <a:gd name="T75" fmla="*/ 2 h 919"/>
                <a:gd name="T76" fmla="*/ 4 w 456"/>
                <a:gd name="T77" fmla="*/ 3 h 919"/>
                <a:gd name="T78" fmla="*/ 3 w 456"/>
                <a:gd name="T79" fmla="*/ 3 h 919"/>
                <a:gd name="T80" fmla="*/ 3 w 456"/>
                <a:gd name="T81" fmla="*/ 3 h 919"/>
                <a:gd name="T82" fmla="*/ 3 w 456"/>
                <a:gd name="T83" fmla="*/ 3 h 919"/>
                <a:gd name="T84" fmla="*/ 3 w 456"/>
                <a:gd name="T85" fmla="*/ 4 h 919"/>
                <a:gd name="T86" fmla="*/ 3 w 456"/>
                <a:gd name="T87" fmla="*/ 4 h 919"/>
                <a:gd name="T88" fmla="*/ 3 w 456"/>
                <a:gd name="T89" fmla="*/ 5 h 919"/>
                <a:gd name="T90" fmla="*/ 2 w 456"/>
                <a:gd name="T91" fmla="*/ 5 h 919"/>
                <a:gd name="T92" fmla="*/ 2 w 456"/>
                <a:gd name="T93" fmla="*/ 5 h 919"/>
                <a:gd name="T94" fmla="*/ 3 w 456"/>
                <a:gd name="T95" fmla="*/ 4 h 919"/>
                <a:gd name="T96" fmla="*/ 3 w 456"/>
                <a:gd name="T97" fmla="*/ 1 h 919"/>
                <a:gd name="T98" fmla="*/ 2 w 456"/>
                <a:gd name="T99" fmla="*/ 1 h 919"/>
                <a:gd name="T100" fmla="*/ 2 w 456"/>
                <a:gd name="T101" fmla="*/ 3 h 919"/>
                <a:gd name="T102" fmla="*/ 2 w 456"/>
                <a:gd name="T103" fmla="*/ 5 h 919"/>
                <a:gd name="T104" fmla="*/ 2 w 456"/>
                <a:gd name="T105" fmla="*/ 5 h 919"/>
                <a:gd name="T106" fmla="*/ 1 w 456"/>
                <a:gd name="T107" fmla="*/ 6 h 919"/>
                <a:gd name="T108" fmla="*/ 1 w 456"/>
                <a:gd name="T109" fmla="*/ 6 h 919"/>
                <a:gd name="T110" fmla="*/ 1 w 456"/>
                <a:gd name="T111" fmla="*/ 6 h 919"/>
                <a:gd name="T112" fmla="*/ 1 w 456"/>
                <a:gd name="T113" fmla="*/ 7 h 919"/>
                <a:gd name="T114" fmla="*/ 1 w 456"/>
                <a:gd name="T115" fmla="*/ 6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4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4 w 572"/>
                <a:gd name="T1" fmla="*/ 2 h 813"/>
                <a:gd name="T2" fmla="*/ 4 w 572"/>
                <a:gd name="T3" fmla="*/ 2 h 813"/>
                <a:gd name="T4" fmla="*/ 4 w 572"/>
                <a:gd name="T5" fmla="*/ 3 h 813"/>
                <a:gd name="T6" fmla="*/ 4 w 572"/>
                <a:gd name="T7" fmla="*/ 3 h 813"/>
                <a:gd name="T8" fmla="*/ 4 w 572"/>
                <a:gd name="T9" fmla="*/ 3 h 813"/>
                <a:gd name="T10" fmla="*/ 4 w 572"/>
                <a:gd name="T11" fmla="*/ 4 h 813"/>
                <a:gd name="T12" fmla="*/ 4 w 572"/>
                <a:gd name="T13" fmla="*/ 4 h 813"/>
                <a:gd name="T14" fmla="*/ 4 w 572"/>
                <a:gd name="T15" fmla="*/ 5 h 813"/>
                <a:gd name="T16" fmla="*/ 4 w 572"/>
                <a:gd name="T17" fmla="*/ 4 h 813"/>
                <a:gd name="T18" fmla="*/ 3 w 572"/>
                <a:gd name="T19" fmla="*/ 4 h 813"/>
                <a:gd name="T20" fmla="*/ 3 w 572"/>
                <a:gd name="T21" fmla="*/ 4 h 813"/>
                <a:gd name="T22" fmla="*/ 3 w 572"/>
                <a:gd name="T23" fmla="*/ 5 h 813"/>
                <a:gd name="T24" fmla="*/ 3 w 572"/>
                <a:gd name="T25" fmla="*/ 5 h 813"/>
                <a:gd name="T26" fmla="*/ 3 w 572"/>
                <a:gd name="T27" fmla="*/ 6 h 813"/>
                <a:gd name="T28" fmla="*/ 3 w 572"/>
                <a:gd name="T29" fmla="*/ 5 h 813"/>
                <a:gd name="T30" fmla="*/ 3 w 572"/>
                <a:gd name="T31" fmla="*/ 5 h 813"/>
                <a:gd name="T32" fmla="*/ 2 w 572"/>
                <a:gd name="T33" fmla="*/ 5 h 813"/>
                <a:gd name="T34" fmla="*/ 2 w 572"/>
                <a:gd name="T35" fmla="*/ 5 h 813"/>
                <a:gd name="T36" fmla="*/ 2 w 572"/>
                <a:gd name="T37" fmla="*/ 6 h 813"/>
                <a:gd name="T38" fmla="*/ 2 w 572"/>
                <a:gd name="T39" fmla="*/ 6 h 813"/>
                <a:gd name="T40" fmla="*/ 2 w 572"/>
                <a:gd name="T41" fmla="*/ 7 h 813"/>
                <a:gd name="T42" fmla="*/ 2 w 572"/>
                <a:gd name="T43" fmla="*/ 7 h 813"/>
                <a:gd name="T44" fmla="*/ 2 w 572"/>
                <a:gd name="T45" fmla="*/ 6 h 813"/>
                <a:gd name="T46" fmla="*/ 2 w 572"/>
                <a:gd name="T47" fmla="*/ 6 h 813"/>
                <a:gd name="T48" fmla="*/ 2 w 572"/>
                <a:gd name="T49" fmla="*/ 5 h 813"/>
                <a:gd name="T50" fmla="*/ 2 w 572"/>
                <a:gd name="T51" fmla="*/ 7 h 813"/>
                <a:gd name="T52" fmla="*/ 1 w 572"/>
                <a:gd name="T53" fmla="*/ 7 h 813"/>
                <a:gd name="T54" fmla="*/ 1 w 572"/>
                <a:gd name="T55" fmla="*/ 6 h 813"/>
                <a:gd name="T56" fmla="*/ 1 w 572"/>
                <a:gd name="T57" fmla="*/ 6 h 813"/>
                <a:gd name="T58" fmla="*/ 1 w 572"/>
                <a:gd name="T59" fmla="*/ 6 h 813"/>
                <a:gd name="T60" fmla="*/ 1 w 572"/>
                <a:gd name="T61" fmla="*/ 6 h 813"/>
                <a:gd name="T62" fmla="*/ 1 w 572"/>
                <a:gd name="T63" fmla="*/ 5 h 813"/>
                <a:gd name="T64" fmla="*/ 1 w 572"/>
                <a:gd name="T65" fmla="*/ 5 h 813"/>
                <a:gd name="T66" fmla="*/ 1 w 572"/>
                <a:gd name="T67" fmla="*/ 5 h 813"/>
                <a:gd name="T68" fmla="*/ 2 w 572"/>
                <a:gd name="T69" fmla="*/ 4 h 813"/>
                <a:gd name="T70" fmla="*/ 2 w 572"/>
                <a:gd name="T71" fmla="*/ 4 h 813"/>
                <a:gd name="T72" fmla="*/ 1 w 572"/>
                <a:gd name="T73" fmla="*/ 4 h 813"/>
                <a:gd name="T74" fmla="*/ 1 w 572"/>
                <a:gd name="T75" fmla="*/ 4 h 813"/>
                <a:gd name="T76" fmla="*/ 1 w 572"/>
                <a:gd name="T77" fmla="*/ 3 h 813"/>
                <a:gd name="T78" fmla="*/ 2 w 572"/>
                <a:gd name="T79" fmla="*/ 3 h 813"/>
                <a:gd name="T80" fmla="*/ 2 w 572"/>
                <a:gd name="T81" fmla="*/ 3 h 813"/>
                <a:gd name="T82" fmla="*/ 1 w 572"/>
                <a:gd name="T83" fmla="*/ 3 h 813"/>
                <a:gd name="T84" fmla="*/ 2 w 572"/>
                <a:gd name="T85" fmla="*/ 3 h 813"/>
                <a:gd name="T86" fmla="*/ 2 w 572"/>
                <a:gd name="T87" fmla="*/ 2 h 813"/>
                <a:gd name="T88" fmla="*/ 2 w 572"/>
                <a:gd name="T89" fmla="*/ 2 h 813"/>
                <a:gd name="T90" fmla="*/ 3 w 572"/>
                <a:gd name="T91" fmla="*/ 2 h 813"/>
                <a:gd name="T92" fmla="*/ 3 w 572"/>
                <a:gd name="T93" fmla="*/ 2 h 813"/>
                <a:gd name="T94" fmla="*/ 2 w 572"/>
                <a:gd name="T95" fmla="*/ 3 h 813"/>
                <a:gd name="T96" fmla="*/ 1 w 572"/>
                <a:gd name="T97" fmla="*/ 5 h 813"/>
                <a:gd name="T98" fmla="*/ 2 w 572"/>
                <a:gd name="T99" fmla="*/ 6 h 813"/>
                <a:gd name="T100" fmla="*/ 3 w 572"/>
                <a:gd name="T101" fmla="*/ 4 h 813"/>
                <a:gd name="T102" fmla="*/ 3 w 572"/>
                <a:gd name="T103" fmla="*/ 2 h 813"/>
                <a:gd name="T104" fmla="*/ 4 w 572"/>
                <a:gd name="T105" fmla="*/ 2 h 813"/>
                <a:gd name="T106" fmla="*/ 4 w 572"/>
                <a:gd name="T107" fmla="*/ 1 h 813"/>
                <a:gd name="T108" fmla="*/ 4 w 572"/>
                <a:gd name="T109" fmla="*/ 1 h 813"/>
                <a:gd name="T110" fmla="*/ 5 w 572"/>
                <a:gd name="T111" fmla="*/ 1 h 813"/>
                <a:gd name="T112" fmla="*/ 5 w 572"/>
                <a:gd name="T113" fmla="*/ 1 h 813"/>
                <a:gd name="T114" fmla="*/ 4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5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5 w 884"/>
                <a:gd name="T1" fmla="*/ 931 h 1781"/>
                <a:gd name="T2" fmla="*/ 5 w 884"/>
                <a:gd name="T3" fmla="*/ 1371 h 1781"/>
                <a:gd name="T4" fmla="*/ 5 w 884"/>
                <a:gd name="T5" fmla="*/ 1618 h 1781"/>
                <a:gd name="T6" fmla="*/ 5 w 884"/>
                <a:gd name="T7" fmla="*/ 1841 h 1781"/>
                <a:gd name="T8" fmla="*/ 5 w 884"/>
                <a:gd name="T9" fmla="*/ 2089 h 1781"/>
                <a:gd name="T10" fmla="*/ 6 w 884"/>
                <a:gd name="T11" fmla="*/ 2565 h 1781"/>
                <a:gd name="T12" fmla="*/ 6 w 884"/>
                <a:gd name="T13" fmla="*/ 2839 h 1781"/>
                <a:gd name="T14" fmla="*/ 5 w 884"/>
                <a:gd name="T15" fmla="*/ 3068 h 1781"/>
                <a:gd name="T16" fmla="*/ 5 w 884"/>
                <a:gd name="T17" fmla="*/ 2918 h 1781"/>
                <a:gd name="T18" fmla="*/ 5 w 884"/>
                <a:gd name="T19" fmla="*/ 2671 h 1781"/>
                <a:gd name="T20" fmla="*/ 4 w 884"/>
                <a:gd name="T21" fmla="*/ 2725 h 1781"/>
                <a:gd name="T22" fmla="*/ 4 w 884"/>
                <a:gd name="T23" fmla="*/ 3086 h 1781"/>
                <a:gd name="T24" fmla="*/ 5 w 884"/>
                <a:gd name="T25" fmla="*/ 3409 h 1781"/>
                <a:gd name="T26" fmla="*/ 5 w 884"/>
                <a:gd name="T27" fmla="*/ 3768 h 1781"/>
                <a:gd name="T28" fmla="*/ 4 w 884"/>
                <a:gd name="T29" fmla="*/ 3784 h 1781"/>
                <a:gd name="T30" fmla="*/ 4 w 884"/>
                <a:gd name="T31" fmla="*/ 3448 h 1781"/>
                <a:gd name="T32" fmla="*/ 3 w 884"/>
                <a:gd name="T33" fmla="*/ 3484 h 1781"/>
                <a:gd name="T34" fmla="*/ 4 w 884"/>
                <a:gd name="T35" fmla="*/ 3800 h 1781"/>
                <a:gd name="T36" fmla="*/ 4 w 884"/>
                <a:gd name="T37" fmla="*/ 3988 h 1781"/>
                <a:gd name="T38" fmla="*/ 4 w 884"/>
                <a:gd name="T39" fmla="*/ 4208 h 1781"/>
                <a:gd name="T40" fmla="*/ 4 w 884"/>
                <a:gd name="T41" fmla="*/ 4605 h 1781"/>
                <a:gd name="T42" fmla="*/ 3 w 884"/>
                <a:gd name="T43" fmla="*/ 4609 h 1781"/>
                <a:gd name="T44" fmla="*/ 3 w 884"/>
                <a:gd name="T45" fmla="*/ 4317 h 1781"/>
                <a:gd name="T46" fmla="*/ 3 w 884"/>
                <a:gd name="T47" fmla="*/ 3988 h 1781"/>
                <a:gd name="T48" fmla="*/ 3 w 884"/>
                <a:gd name="T49" fmla="*/ 3938 h 1781"/>
                <a:gd name="T50" fmla="*/ 3 w 884"/>
                <a:gd name="T51" fmla="*/ 4823 h 1781"/>
                <a:gd name="T52" fmla="*/ 2 w 884"/>
                <a:gd name="T53" fmla="*/ 4998 h 1781"/>
                <a:gd name="T54" fmla="*/ 2 w 884"/>
                <a:gd name="T55" fmla="*/ 4733 h 1781"/>
                <a:gd name="T56" fmla="*/ 2 w 884"/>
                <a:gd name="T57" fmla="*/ 4447 h 1781"/>
                <a:gd name="T58" fmla="*/ 1 w 884"/>
                <a:gd name="T59" fmla="*/ 4404 h 1781"/>
                <a:gd name="T60" fmla="*/ 1 w 884"/>
                <a:gd name="T61" fmla="*/ 4220 h 1781"/>
                <a:gd name="T62" fmla="*/ 2 w 884"/>
                <a:gd name="T63" fmla="*/ 3946 h 1781"/>
                <a:gd name="T64" fmla="*/ 0 w 884"/>
                <a:gd name="T65" fmla="*/ 3800 h 1781"/>
                <a:gd name="T66" fmla="*/ 0 w 884"/>
                <a:gd name="T67" fmla="*/ 3589 h 1781"/>
                <a:gd name="T68" fmla="*/ 2 w 884"/>
                <a:gd name="T69" fmla="*/ 3304 h 1781"/>
                <a:gd name="T70" fmla="*/ 2 w 884"/>
                <a:gd name="T71" fmla="*/ 3046 h 1781"/>
                <a:gd name="T72" fmla="*/ 0 w 884"/>
                <a:gd name="T73" fmla="*/ 3204 h 1781"/>
                <a:gd name="T74" fmla="*/ 0 w 884"/>
                <a:gd name="T75" fmla="*/ 2973 h 1781"/>
                <a:gd name="T76" fmla="*/ 0 w 884"/>
                <a:gd name="T77" fmla="*/ 2701 h 1781"/>
                <a:gd name="T78" fmla="*/ 2 w 884"/>
                <a:gd name="T79" fmla="*/ 2529 h 1781"/>
                <a:gd name="T80" fmla="*/ 2 w 884"/>
                <a:gd name="T81" fmla="*/ 2399 h 1781"/>
                <a:gd name="T82" fmla="*/ 1 w 884"/>
                <a:gd name="T83" fmla="*/ 2274 h 1781"/>
                <a:gd name="T84" fmla="*/ 1 w 884"/>
                <a:gd name="T85" fmla="*/ 2000 h 1781"/>
                <a:gd name="T86" fmla="*/ 1 w 884"/>
                <a:gd name="T87" fmla="*/ 1735 h 1781"/>
                <a:gd name="T88" fmla="*/ 2 w 884"/>
                <a:gd name="T89" fmla="*/ 1496 h 1781"/>
                <a:gd name="T90" fmla="*/ 2 w 884"/>
                <a:gd name="T91" fmla="*/ 1303 h 1781"/>
                <a:gd name="T92" fmla="*/ 4 w 884"/>
                <a:gd name="T93" fmla="*/ 1030 h 1781"/>
                <a:gd name="T94" fmla="*/ 1 w 884"/>
                <a:gd name="T95" fmla="*/ 2181 h 1781"/>
                <a:gd name="T96" fmla="*/ 1 w 884"/>
                <a:gd name="T97" fmla="*/ 3674 h 1781"/>
                <a:gd name="T98" fmla="*/ 2 w 884"/>
                <a:gd name="T99" fmla="*/ 4010 h 1781"/>
                <a:gd name="T100" fmla="*/ 3 w 884"/>
                <a:gd name="T101" fmla="*/ 2508 h 1781"/>
                <a:gd name="T102" fmla="*/ 4 w 884"/>
                <a:gd name="T103" fmla="*/ 1307 h 1781"/>
                <a:gd name="T104" fmla="*/ 4 w 884"/>
                <a:gd name="T105" fmla="*/ 919 h 1781"/>
                <a:gd name="T106" fmla="*/ 4 w 884"/>
                <a:gd name="T107" fmla="*/ 712 h 1781"/>
                <a:gd name="T108" fmla="*/ 5 w 884"/>
                <a:gd name="T109" fmla="*/ 516 h 1781"/>
                <a:gd name="T110" fmla="*/ 5 w 884"/>
                <a:gd name="T111" fmla="*/ 315 h 1781"/>
                <a:gd name="T112" fmla="*/ 5 w 884"/>
                <a:gd name="T113" fmla="*/ 52 h 1781"/>
                <a:gd name="T114" fmla="*/ 5 w 884"/>
                <a:gd name="T115" fmla="*/ 752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2 w 931"/>
                <a:gd name="T1" fmla="*/ 3 h 460"/>
                <a:gd name="T2" fmla="*/ 2 w 931"/>
                <a:gd name="T3" fmla="*/ 3 h 460"/>
                <a:gd name="T4" fmla="*/ 3 w 931"/>
                <a:gd name="T5" fmla="*/ 2 h 460"/>
                <a:gd name="T6" fmla="*/ 3 w 931"/>
                <a:gd name="T7" fmla="*/ 2 h 460"/>
                <a:gd name="T8" fmla="*/ 3 w 931"/>
                <a:gd name="T9" fmla="*/ 2 h 460"/>
                <a:gd name="T10" fmla="*/ 4 w 931"/>
                <a:gd name="T11" fmla="*/ 1 h 460"/>
                <a:gd name="T12" fmla="*/ 4 w 931"/>
                <a:gd name="T13" fmla="*/ 1 h 460"/>
                <a:gd name="T14" fmla="*/ 4 w 931"/>
                <a:gd name="T15" fmla="*/ 1 h 460"/>
                <a:gd name="T16" fmla="*/ 4 w 931"/>
                <a:gd name="T17" fmla="*/ 1 h 460"/>
                <a:gd name="T18" fmla="*/ 4 w 931"/>
                <a:gd name="T19" fmla="*/ 2 h 460"/>
                <a:gd name="T20" fmla="*/ 4 w 931"/>
                <a:gd name="T21" fmla="*/ 2 h 460"/>
                <a:gd name="T22" fmla="*/ 5 w 931"/>
                <a:gd name="T23" fmla="*/ 2 h 460"/>
                <a:gd name="T24" fmla="*/ 5 w 931"/>
                <a:gd name="T25" fmla="*/ 1 h 460"/>
                <a:gd name="T26" fmla="*/ 5 w 931"/>
                <a:gd name="T27" fmla="*/ 1 h 460"/>
                <a:gd name="T28" fmla="*/ 6 w 931"/>
                <a:gd name="T29" fmla="*/ 1 h 460"/>
                <a:gd name="T30" fmla="*/ 5 w 931"/>
                <a:gd name="T31" fmla="*/ 2 h 460"/>
                <a:gd name="T32" fmla="*/ 5 w 931"/>
                <a:gd name="T33" fmla="*/ 2 h 460"/>
                <a:gd name="T34" fmla="*/ 6 w 931"/>
                <a:gd name="T35" fmla="*/ 1 h 460"/>
                <a:gd name="T36" fmla="*/ 6 w 931"/>
                <a:gd name="T37" fmla="*/ 1 h 460"/>
                <a:gd name="T38" fmla="*/ 6 w 931"/>
                <a:gd name="T39" fmla="*/ 1 h 460"/>
                <a:gd name="T40" fmla="*/ 7 w 931"/>
                <a:gd name="T41" fmla="*/ 1 h 460"/>
                <a:gd name="T42" fmla="*/ 7 w 931"/>
                <a:gd name="T43" fmla="*/ 1 h 460"/>
                <a:gd name="T44" fmla="*/ 7 w 931"/>
                <a:gd name="T45" fmla="*/ 1 h 460"/>
                <a:gd name="T46" fmla="*/ 6 w 931"/>
                <a:gd name="T47" fmla="*/ 2 h 460"/>
                <a:gd name="T48" fmla="*/ 6 w 931"/>
                <a:gd name="T49" fmla="*/ 2 h 460"/>
                <a:gd name="T50" fmla="*/ 7 w 931"/>
                <a:gd name="T51" fmla="*/ 1 h 460"/>
                <a:gd name="T52" fmla="*/ 8 w 931"/>
                <a:gd name="T53" fmla="*/ 1 h 460"/>
                <a:gd name="T54" fmla="*/ 7 w 931"/>
                <a:gd name="T55" fmla="*/ 2 h 460"/>
                <a:gd name="T56" fmla="*/ 7 w 931"/>
                <a:gd name="T57" fmla="*/ 2 h 460"/>
                <a:gd name="T58" fmla="*/ 7 w 931"/>
                <a:gd name="T59" fmla="*/ 2 h 460"/>
                <a:gd name="T60" fmla="*/ 7 w 931"/>
                <a:gd name="T61" fmla="*/ 2 h 460"/>
                <a:gd name="T62" fmla="*/ 6 w 931"/>
                <a:gd name="T63" fmla="*/ 2 h 460"/>
                <a:gd name="T64" fmla="*/ 7 w 931"/>
                <a:gd name="T65" fmla="*/ 3 h 460"/>
                <a:gd name="T66" fmla="*/ 6 w 931"/>
                <a:gd name="T67" fmla="*/ 3 h 460"/>
                <a:gd name="T68" fmla="*/ 6 w 931"/>
                <a:gd name="T69" fmla="*/ 3 h 460"/>
                <a:gd name="T70" fmla="*/ 5 w 931"/>
                <a:gd name="T71" fmla="*/ 3 h 460"/>
                <a:gd name="T72" fmla="*/ 6 w 931"/>
                <a:gd name="T73" fmla="*/ 3 h 460"/>
                <a:gd name="T74" fmla="*/ 6 w 931"/>
                <a:gd name="T75" fmla="*/ 4 h 460"/>
                <a:gd name="T76" fmla="*/ 5 w 931"/>
                <a:gd name="T77" fmla="*/ 4 h 460"/>
                <a:gd name="T78" fmla="*/ 5 w 931"/>
                <a:gd name="T79" fmla="*/ 3 h 460"/>
                <a:gd name="T80" fmla="*/ 5 w 931"/>
                <a:gd name="T81" fmla="*/ 3 h 460"/>
                <a:gd name="T82" fmla="*/ 5 w 931"/>
                <a:gd name="T83" fmla="*/ 4 h 460"/>
                <a:gd name="T84" fmla="*/ 4 w 931"/>
                <a:gd name="T85" fmla="*/ 4 h 460"/>
                <a:gd name="T86" fmla="*/ 4 w 931"/>
                <a:gd name="T87" fmla="*/ 4 h 460"/>
                <a:gd name="T88" fmla="*/ 3 w 931"/>
                <a:gd name="T89" fmla="*/ 4 h 460"/>
                <a:gd name="T90" fmla="*/ 3 w 931"/>
                <a:gd name="T91" fmla="*/ 4 h 460"/>
                <a:gd name="T92" fmla="*/ 2 w 931"/>
                <a:gd name="T93" fmla="*/ 3 h 460"/>
                <a:gd name="T94" fmla="*/ 4 w 931"/>
                <a:gd name="T95" fmla="*/ 4 h 460"/>
                <a:gd name="T96" fmla="*/ 6 w 931"/>
                <a:gd name="T97" fmla="*/ 3 h 460"/>
                <a:gd name="T98" fmla="*/ 6 w 931"/>
                <a:gd name="T99" fmla="*/ 2 h 460"/>
                <a:gd name="T100" fmla="*/ 4 w 931"/>
                <a:gd name="T101" fmla="*/ 2 h 460"/>
                <a:gd name="T102" fmla="*/ 3 w 931"/>
                <a:gd name="T103" fmla="*/ 3 h 460"/>
                <a:gd name="T104" fmla="*/ 2 w 931"/>
                <a:gd name="T105" fmla="*/ 3 h 460"/>
                <a:gd name="T106" fmla="*/ 2 w 931"/>
                <a:gd name="T107" fmla="*/ 3 h 460"/>
                <a:gd name="T108" fmla="*/ 1 w 931"/>
                <a:gd name="T109" fmla="*/ 3 h 460"/>
                <a:gd name="T110" fmla="*/ 1 w 931"/>
                <a:gd name="T111" fmla="*/ 3 h 460"/>
                <a:gd name="T112" fmla="*/ 1 w 931"/>
                <a:gd name="T113" fmla="*/ 3 h 460"/>
                <a:gd name="T114" fmla="*/ 2 w 931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7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2 w 929"/>
                <a:gd name="T1" fmla="*/ 3 h 460"/>
                <a:gd name="T2" fmla="*/ 2 w 929"/>
                <a:gd name="T3" fmla="*/ 3 h 460"/>
                <a:gd name="T4" fmla="*/ 3 w 929"/>
                <a:gd name="T5" fmla="*/ 2 h 460"/>
                <a:gd name="T6" fmla="*/ 3 w 929"/>
                <a:gd name="T7" fmla="*/ 2 h 460"/>
                <a:gd name="T8" fmla="*/ 3 w 929"/>
                <a:gd name="T9" fmla="*/ 2 h 460"/>
                <a:gd name="T10" fmla="*/ 4 w 929"/>
                <a:gd name="T11" fmla="*/ 1 h 460"/>
                <a:gd name="T12" fmla="*/ 4 w 929"/>
                <a:gd name="T13" fmla="*/ 1 h 460"/>
                <a:gd name="T14" fmla="*/ 4 w 929"/>
                <a:gd name="T15" fmla="*/ 1 h 460"/>
                <a:gd name="T16" fmla="*/ 4 w 929"/>
                <a:gd name="T17" fmla="*/ 1 h 460"/>
                <a:gd name="T18" fmla="*/ 4 w 929"/>
                <a:gd name="T19" fmla="*/ 2 h 460"/>
                <a:gd name="T20" fmla="*/ 4 w 929"/>
                <a:gd name="T21" fmla="*/ 2 h 460"/>
                <a:gd name="T22" fmla="*/ 5 w 929"/>
                <a:gd name="T23" fmla="*/ 2 h 460"/>
                <a:gd name="T24" fmla="*/ 5 w 929"/>
                <a:gd name="T25" fmla="*/ 1 h 460"/>
                <a:gd name="T26" fmla="*/ 5 w 929"/>
                <a:gd name="T27" fmla="*/ 1 h 460"/>
                <a:gd name="T28" fmla="*/ 6 w 929"/>
                <a:gd name="T29" fmla="*/ 1 h 460"/>
                <a:gd name="T30" fmla="*/ 5 w 929"/>
                <a:gd name="T31" fmla="*/ 2 h 460"/>
                <a:gd name="T32" fmla="*/ 5 w 929"/>
                <a:gd name="T33" fmla="*/ 2 h 460"/>
                <a:gd name="T34" fmla="*/ 6 w 929"/>
                <a:gd name="T35" fmla="*/ 1 h 460"/>
                <a:gd name="T36" fmla="*/ 6 w 929"/>
                <a:gd name="T37" fmla="*/ 1 h 460"/>
                <a:gd name="T38" fmla="*/ 6 w 929"/>
                <a:gd name="T39" fmla="*/ 1 h 460"/>
                <a:gd name="T40" fmla="*/ 7 w 929"/>
                <a:gd name="T41" fmla="*/ 1 h 460"/>
                <a:gd name="T42" fmla="*/ 7 w 929"/>
                <a:gd name="T43" fmla="*/ 1 h 460"/>
                <a:gd name="T44" fmla="*/ 7 w 929"/>
                <a:gd name="T45" fmla="*/ 1 h 460"/>
                <a:gd name="T46" fmla="*/ 6 w 929"/>
                <a:gd name="T47" fmla="*/ 2 h 460"/>
                <a:gd name="T48" fmla="*/ 6 w 929"/>
                <a:gd name="T49" fmla="*/ 2 h 460"/>
                <a:gd name="T50" fmla="*/ 7 w 929"/>
                <a:gd name="T51" fmla="*/ 1 h 460"/>
                <a:gd name="T52" fmla="*/ 8 w 929"/>
                <a:gd name="T53" fmla="*/ 1 h 460"/>
                <a:gd name="T54" fmla="*/ 7 w 929"/>
                <a:gd name="T55" fmla="*/ 2 h 460"/>
                <a:gd name="T56" fmla="*/ 7 w 929"/>
                <a:gd name="T57" fmla="*/ 2 h 460"/>
                <a:gd name="T58" fmla="*/ 7 w 929"/>
                <a:gd name="T59" fmla="*/ 2 h 460"/>
                <a:gd name="T60" fmla="*/ 7 w 929"/>
                <a:gd name="T61" fmla="*/ 2 h 460"/>
                <a:gd name="T62" fmla="*/ 6 w 929"/>
                <a:gd name="T63" fmla="*/ 2 h 460"/>
                <a:gd name="T64" fmla="*/ 7 w 929"/>
                <a:gd name="T65" fmla="*/ 3 h 460"/>
                <a:gd name="T66" fmla="*/ 6 w 929"/>
                <a:gd name="T67" fmla="*/ 3 h 460"/>
                <a:gd name="T68" fmla="*/ 6 w 929"/>
                <a:gd name="T69" fmla="*/ 3 h 460"/>
                <a:gd name="T70" fmla="*/ 5 w 929"/>
                <a:gd name="T71" fmla="*/ 3 h 460"/>
                <a:gd name="T72" fmla="*/ 6 w 929"/>
                <a:gd name="T73" fmla="*/ 3 h 460"/>
                <a:gd name="T74" fmla="*/ 6 w 929"/>
                <a:gd name="T75" fmla="*/ 4 h 460"/>
                <a:gd name="T76" fmla="*/ 5 w 929"/>
                <a:gd name="T77" fmla="*/ 4 h 460"/>
                <a:gd name="T78" fmla="*/ 5 w 929"/>
                <a:gd name="T79" fmla="*/ 3 h 460"/>
                <a:gd name="T80" fmla="*/ 5 w 929"/>
                <a:gd name="T81" fmla="*/ 3 h 460"/>
                <a:gd name="T82" fmla="*/ 5 w 929"/>
                <a:gd name="T83" fmla="*/ 4 h 460"/>
                <a:gd name="T84" fmla="*/ 4 w 929"/>
                <a:gd name="T85" fmla="*/ 4 h 460"/>
                <a:gd name="T86" fmla="*/ 4 w 929"/>
                <a:gd name="T87" fmla="*/ 4 h 460"/>
                <a:gd name="T88" fmla="*/ 3 w 929"/>
                <a:gd name="T89" fmla="*/ 4 h 460"/>
                <a:gd name="T90" fmla="*/ 3 w 929"/>
                <a:gd name="T91" fmla="*/ 4 h 460"/>
                <a:gd name="T92" fmla="*/ 2 w 929"/>
                <a:gd name="T93" fmla="*/ 3 h 460"/>
                <a:gd name="T94" fmla="*/ 4 w 929"/>
                <a:gd name="T95" fmla="*/ 4 h 460"/>
                <a:gd name="T96" fmla="*/ 6 w 929"/>
                <a:gd name="T97" fmla="*/ 3 h 460"/>
                <a:gd name="T98" fmla="*/ 6 w 929"/>
                <a:gd name="T99" fmla="*/ 2 h 460"/>
                <a:gd name="T100" fmla="*/ 4 w 929"/>
                <a:gd name="T101" fmla="*/ 2 h 460"/>
                <a:gd name="T102" fmla="*/ 3 w 929"/>
                <a:gd name="T103" fmla="*/ 3 h 460"/>
                <a:gd name="T104" fmla="*/ 2 w 929"/>
                <a:gd name="T105" fmla="*/ 3 h 460"/>
                <a:gd name="T106" fmla="*/ 2 w 929"/>
                <a:gd name="T107" fmla="*/ 3 h 460"/>
                <a:gd name="T108" fmla="*/ 1 w 929"/>
                <a:gd name="T109" fmla="*/ 3 h 460"/>
                <a:gd name="T110" fmla="*/ 1 w 929"/>
                <a:gd name="T111" fmla="*/ 3 h 460"/>
                <a:gd name="T112" fmla="*/ 1 w 929"/>
                <a:gd name="T113" fmla="*/ 3 h 460"/>
                <a:gd name="T114" fmla="*/ 2 w 929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8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1 w 930"/>
                <a:gd name="T1" fmla="*/ 3 h 460"/>
                <a:gd name="T2" fmla="*/ 1 w 930"/>
                <a:gd name="T3" fmla="*/ 3 h 460"/>
                <a:gd name="T4" fmla="*/ 2 w 930"/>
                <a:gd name="T5" fmla="*/ 2 h 460"/>
                <a:gd name="T6" fmla="*/ 2 w 930"/>
                <a:gd name="T7" fmla="*/ 2 h 460"/>
                <a:gd name="T8" fmla="*/ 2 w 930"/>
                <a:gd name="T9" fmla="*/ 2 h 460"/>
                <a:gd name="T10" fmla="*/ 3 w 930"/>
                <a:gd name="T11" fmla="*/ 1 h 460"/>
                <a:gd name="T12" fmla="*/ 3 w 930"/>
                <a:gd name="T13" fmla="*/ 1 h 460"/>
                <a:gd name="T14" fmla="*/ 3 w 930"/>
                <a:gd name="T15" fmla="*/ 1 h 460"/>
                <a:gd name="T16" fmla="*/ 3 w 930"/>
                <a:gd name="T17" fmla="*/ 1 h 460"/>
                <a:gd name="T18" fmla="*/ 3 w 930"/>
                <a:gd name="T19" fmla="*/ 2 h 460"/>
                <a:gd name="T20" fmla="*/ 3 w 930"/>
                <a:gd name="T21" fmla="*/ 2 h 460"/>
                <a:gd name="T22" fmla="*/ 4 w 930"/>
                <a:gd name="T23" fmla="*/ 2 h 460"/>
                <a:gd name="T24" fmla="*/ 4 w 930"/>
                <a:gd name="T25" fmla="*/ 1 h 460"/>
                <a:gd name="T26" fmla="*/ 4 w 930"/>
                <a:gd name="T27" fmla="*/ 1 h 460"/>
                <a:gd name="T28" fmla="*/ 5 w 930"/>
                <a:gd name="T29" fmla="*/ 1 h 460"/>
                <a:gd name="T30" fmla="*/ 4 w 930"/>
                <a:gd name="T31" fmla="*/ 2 h 460"/>
                <a:gd name="T32" fmla="*/ 4 w 930"/>
                <a:gd name="T33" fmla="*/ 2 h 460"/>
                <a:gd name="T34" fmla="*/ 5 w 930"/>
                <a:gd name="T35" fmla="*/ 1 h 460"/>
                <a:gd name="T36" fmla="*/ 5 w 930"/>
                <a:gd name="T37" fmla="*/ 1 h 460"/>
                <a:gd name="T38" fmla="*/ 5 w 930"/>
                <a:gd name="T39" fmla="*/ 1 h 460"/>
                <a:gd name="T40" fmla="*/ 6 w 930"/>
                <a:gd name="T41" fmla="*/ 1 h 460"/>
                <a:gd name="T42" fmla="*/ 6 w 930"/>
                <a:gd name="T43" fmla="*/ 1 h 460"/>
                <a:gd name="T44" fmla="*/ 6 w 930"/>
                <a:gd name="T45" fmla="*/ 1 h 460"/>
                <a:gd name="T46" fmla="*/ 5 w 930"/>
                <a:gd name="T47" fmla="*/ 2 h 460"/>
                <a:gd name="T48" fmla="*/ 5 w 930"/>
                <a:gd name="T49" fmla="*/ 2 h 460"/>
                <a:gd name="T50" fmla="*/ 6 w 930"/>
                <a:gd name="T51" fmla="*/ 1 h 460"/>
                <a:gd name="T52" fmla="*/ 7 w 930"/>
                <a:gd name="T53" fmla="*/ 1 h 460"/>
                <a:gd name="T54" fmla="*/ 6 w 930"/>
                <a:gd name="T55" fmla="*/ 2 h 460"/>
                <a:gd name="T56" fmla="*/ 6 w 930"/>
                <a:gd name="T57" fmla="*/ 2 h 460"/>
                <a:gd name="T58" fmla="*/ 6 w 930"/>
                <a:gd name="T59" fmla="*/ 2 h 460"/>
                <a:gd name="T60" fmla="*/ 6 w 930"/>
                <a:gd name="T61" fmla="*/ 2 h 460"/>
                <a:gd name="T62" fmla="*/ 5 w 930"/>
                <a:gd name="T63" fmla="*/ 2 h 460"/>
                <a:gd name="T64" fmla="*/ 6 w 930"/>
                <a:gd name="T65" fmla="*/ 3 h 460"/>
                <a:gd name="T66" fmla="*/ 5 w 930"/>
                <a:gd name="T67" fmla="*/ 3 h 460"/>
                <a:gd name="T68" fmla="*/ 5 w 930"/>
                <a:gd name="T69" fmla="*/ 3 h 460"/>
                <a:gd name="T70" fmla="*/ 4 w 930"/>
                <a:gd name="T71" fmla="*/ 3 h 460"/>
                <a:gd name="T72" fmla="*/ 5 w 930"/>
                <a:gd name="T73" fmla="*/ 3 h 460"/>
                <a:gd name="T74" fmla="*/ 5 w 930"/>
                <a:gd name="T75" fmla="*/ 4 h 460"/>
                <a:gd name="T76" fmla="*/ 4 w 930"/>
                <a:gd name="T77" fmla="*/ 4 h 460"/>
                <a:gd name="T78" fmla="*/ 4 w 930"/>
                <a:gd name="T79" fmla="*/ 3 h 460"/>
                <a:gd name="T80" fmla="*/ 4 w 930"/>
                <a:gd name="T81" fmla="*/ 3 h 460"/>
                <a:gd name="T82" fmla="*/ 4 w 930"/>
                <a:gd name="T83" fmla="*/ 4 h 460"/>
                <a:gd name="T84" fmla="*/ 3 w 930"/>
                <a:gd name="T85" fmla="*/ 4 h 460"/>
                <a:gd name="T86" fmla="*/ 3 w 930"/>
                <a:gd name="T87" fmla="*/ 4 h 460"/>
                <a:gd name="T88" fmla="*/ 2 w 930"/>
                <a:gd name="T89" fmla="*/ 4 h 460"/>
                <a:gd name="T90" fmla="*/ 2 w 930"/>
                <a:gd name="T91" fmla="*/ 4 h 460"/>
                <a:gd name="T92" fmla="*/ 1 w 930"/>
                <a:gd name="T93" fmla="*/ 3 h 460"/>
                <a:gd name="T94" fmla="*/ 3 w 930"/>
                <a:gd name="T95" fmla="*/ 4 h 460"/>
                <a:gd name="T96" fmla="*/ 5 w 930"/>
                <a:gd name="T97" fmla="*/ 3 h 460"/>
                <a:gd name="T98" fmla="*/ 5 w 930"/>
                <a:gd name="T99" fmla="*/ 2 h 460"/>
                <a:gd name="T100" fmla="*/ 3 w 930"/>
                <a:gd name="T101" fmla="*/ 2 h 460"/>
                <a:gd name="T102" fmla="*/ 2 w 930"/>
                <a:gd name="T103" fmla="*/ 3 h 460"/>
                <a:gd name="T104" fmla="*/ 1 w 930"/>
                <a:gd name="T105" fmla="*/ 3 h 460"/>
                <a:gd name="T106" fmla="*/ 1 w 930"/>
                <a:gd name="T107" fmla="*/ 3 h 460"/>
                <a:gd name="T108" fmla="*/ 0 w 930"/>
                <a:gd name="T109" fmla="*/ 3 h 460"/>
                <a:gd name="T110" fmla="*/ 0 w 930"/>
                <a:gd name="T111" fmla="*/ 3 h 460"/>
                <a:gd name="T112" fmla="*/ 0 w 930"/>
                <a:gd name="T113" fmla="*/ 3 h 460"/>
                <a:gd name="T114" fmla="*/ 1 w 930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9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1 w 884"/>
                <a:gd name="T1" fmla="*/ 317 h 1781"/>
                <a:gd name="T2" fmla="*/ 1 w 884"/>
                <a:gd name="T3" fmla="*/ 467 h 1781"/>
                <a:gd name="T4" fmla="*/ 1 w 884"/>
                <a:gd name="T5" fmla="*/ 552 h 1781"/>
                <a:gd name="T6" fmla="*/ 2 w 884"/>
                <a:gd name="T7" fmla="*/ 628 h 1781"/>
                <a:gd name="T8" fmla="*/ 2 w 884"/>
                <a:gd name="T9" fmla="*/ 713 h 1781"/>
                <a:gd name="T10" fmla="*/ 2 w 884"/>
                <a:gd name="T11" fmla="*/ 875 h 1781"/>
                <a:gd name="T12" fmla="*/ 2 w 884"/>
                <a:gd name="T13" fmla="*/ 969 h 1781"/>
                <a:gd name="T14" fmla="*/ 2 w 884"/>
                <a:gd name="T15" fmla="*/ 1045 h 1781"/>
                <a:gd name="T16" fmla="*/ 2 w 884"/>
                <a:gd name="T17" fmla="*/ 998 h 1781"/>
                <a:gd name="T18" fmla="*/ 1 w 884"/>
                <a:gd name="T19" fmla="*/ 910 h 1781"/>
                <a:gd name="T20" fmla="*/ 1 w 884"/>
                <a:gd name="T21" fmla="*/ 929 h 1781"/>
                <a:gd name="T22" fmla="*/ 1 w 884"/>
                <a:gd name="T23" fmla="*/ 1050 h 1781"/>
                <a:gd name="T24" fmla="*/ 1 w 884"/>
                <a:gd name="T25" fmla="*/ 1165 h 1781"/>
                <a:gd name="T26" fmla="*/ 2 w 884"/>
                <a:gd name="T27" fmla="*/ 1286 h 1781"/>
                <a:gd name="T28" fmla="*/ 1 w 884"/>
                <a:gd name="T29" fmla="*/ 1292 h 1781"/>
                <a:gd name="T30" fmla="*/ 1 w 884"/>
                <a:gd name="T31" fmla="*/ 1177 h 1781"/>
                <a:gd name="T32" fmla="*/ 1 w 884"/>
                <a:gd name="T33" fmla="*/ 1188 h 1781"/>
                <a:gd name="T34" fmla="*/ 1 w 884"/>
                <a:gd name="T35" fmla="*/ 1297 h 1781"/>
                <a:gd name="T36" fmla="*/ 1 w 884"/>
                <a:gd name="T37" fmla="*/ 1359 h 1781"/>
                <a:gd name="T38" fmla="*/ 1 w 884"/>
                <a:gd name="T39" fmla="*/ 1435 h 1781"/>
                <a:gd name="T40" fmla="*/ 1 w 884"/>
                <a:gd name="T41" fmla="*/ 1570 h 1781"/>
                <a:gd name="T42" fmla="*/ 1 w 884"/>
                <a:gd name="T43" fmla="*/ 1572 h 1781"/>
                <a:gd name="T44" fmla="*/ 1 w 884"/>
                <a:gd name="T45" fmla="*/ 1475 h 1781"/>
                <a:gd name="T46" fmla="*/ 1 w 884"/>
                <a:gd name="T47" fmla="*/ 1359 h 1781"/>
                <a:gd name="T48" fmla="*/ 1 w 884"/>
                <a:gd name="T49" fmla="*/ 1344 h 1781"/>
                <a:gd name="T50" fmla="*/ 1 w 884"/>
                <a:gd name="T51" fmla="*/ 1646 h 1781"/>
                <a:gd name="T52" fmla="*/ 1 w 884"/>
                <a:gd name="T53" fmla="*/ 1704 h 1781"/>
                <a:gd name="T54" fmla="*/ 0 w 884"/>
                <a:gd name="T55" fmla="*/ 1616 h 1781"/>
                <a:gd name="T56" fmla="*/ 1 w 884"/>
                <a:gd name="T57" fmla="*/ 1515 h 1781"/>
                <a:gd name="T58" fmla="*/ 0 w 884"/>
                <a:gd name="T59" fmla="*/ 1502 h 1781"/>
                <a:gd name="T60" fmla="*/ 0 w 884"/>
                <a:gd name="T61" fmla="*/ 1439 h 1781"/>
                <a:gd name="T62" fmla="*/ 1 w 884"/>
                <a:gd name="T63" fmla="*/ 1345 h 1781"/>
                <a:gd name="T64" fmla="*/ 0 w 884"/>
                <a:gd name="T65" fmla="*/ 1297 h 1781"/>
                <a:gd name="T66" fmla="*/ 0 w 884"/>
                <a:gd name="T67" fmla="*/ 1223 h 1781"/>
                <a:gd name="T68" fmla="*/ 1 w 884"/>
                <a:gd name="T69" fmla="*/ 1128 h 1781"/>
                <a:gd name="T70" fmla="*/ 1 w 884"/>
                <a:gd name="T71" fmla="*/ 1038 h 1781"/>
                <a:gd name="T72" fmla="*/ 0 w 884"/>
                <a:gd name="T73" fmla="*/ 1093 h 1781"/>
                <a:gd name="T74" fmla="*/ 0 w 884"/>
                <a:gd name="T75" fmla="*/ 1016 h 1781"/>
                <a:gd name="T76" fmla="*/ 0 w 884"/>
                <a:gd name="T77" fmla="*/ 920 h 1781"/>
                <a:gd name="T78" fmla="*/ 1 w 884"/>
                <a:gd name="T79" fmla="*/ 864 h 1781"/>
                <a:gd name="T80" fmla="*/ 0 w 884"/>
                <a:gd name="T81" fmla="*/ 820 h 1781"/>
                <a:gd name="T82" fmla="*/ 0 w 884"/>
                <a:gd name="T83" fmla="*/ 775 h 1781"/>
                <a:gd name="T84" fmla="*/ 0 w 884"/>
                <a:gd name="T85" fmla="*/ 685 h 1781"/>
                <a:gd name="T86" fmla="*/ 0 w 884"/>
                <a:gd name="T87" fmla="*/ 590 h 1781"/>
                <a:gd name="T88" fmla="*/ 0 w 884"/>
                <a:gd name="T89" fmla="*/ 511 h 1781"/>
                <a:gd name="T90" fmla="*/ 1 w 884"/>
                <a:gd name="T91" fmla="*/ 443 h 1781"/>
                <a:gd name="T92" fmla="*/ 1 w 884"/>
                <a:gd name="T93" fmla="*/ 353 h 1781"/>
                <a:gd name="T94" fmla="*/ 0 w 884"/>
                <a:gd name="T95" fmla="*/ 742 h 1781"/>
                <a:gd name="T96" fmla="*/ 0 w 884"/>
                <a:gd name="T97" fmla="*/ 1252 h 1781"/>
                <a:gd name="T98" fmla="*/ 1 w 884"/>
                <a:gd name="T99" fmla="*/ 1367 h 1781"/>
                <a:gd name="T100" fmla="*/ 1 w 884"/>
                <a:gd name="T101" fmla="*/ 857 h 1781"/>
                <a:gd name="T102" fmla="*/ 1 w 884"/>
                <a:gd name="T103" fmla="*/ 445 h 1781"/>
                <a:gd name="T104" fmla="*/ 1 w 884"/>
                <a:gd name="T105" fmla="*/ 313 h 1781"/>
                <a:gd name="T106" fmla="*/ 1 w 884"/>
                <a:gd name="T107" fmla="*/ 240 h 1781"/>
                <a:gd name="T108" fmla="*/ 1 w 884"/>
                <a:gd name="T109" fmla="*/ 177 h 1781"/>
                <a:gd name="T110" fmla="*/ 2 w 884"/>
                <a:gd name="T111" fmla="*/ 105 h 1781"/>
                <a:gd name="T112" fmla="*/ 2 w 884"/>
                <a:gd name="T113" fmla="*/ 19 h 1781"/>
                <a:gd name="T114" fmla="*/ 1 w 884"/>
                <a:gd name="T115" fmla="*/ 254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" name="Group 20"/>
          <p:cNvGrpSpPr>
            <a:grpSpLocks/>
          </p:cNvGrpSpPr>
          <p:nvPr/>
        </p:nvGrpSpPr>
        <p:grpSpPr bwMode="auto">
          <a:xfrm rot="5400000">
            <a:off x="7591425" y="-352425"/>
            <a:ext cx="1447800" cy="2000250"/>
            <a:chOff x="240" y="132"/>
            <a:chExt cx="2352" cy="2412"/>
          </a:xfrm>
        </p:grpSpPr>
        <p:sp>
          <p:nvSpPr>
            <p:cNvPr id="3093" name="Freeform 21"/>
            <p:cNvSpPr>
              <a:spLocks/>
            </p:cNvSpPr>
            <p:nvPr/>
          </p:nvSpPr>
          <p:spPr bwMode="auto">
            <a:xfrm rot="-3872960">
              <a:off x="362" y="172"/>
              <a:ext cx="230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 rot="-4460609">
              <a:off x="506" y="265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660" y="442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 rot="-6204866">
              <a:off x="1507" y="-498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056" name="Group 28"/>
          <p:cNvGrpSpPr>
            <a:grpSpLocks/>
          </p:cNvGrpSpPr>
          <p:nvPr/>
        </p:nvGrpSpPr>
        <p:grpSpPr bwMode="auto">
          <a:xfrm>
            <a:off x="228600" y="57150"/>
            <a:ext cx="1447800" cy="2000250"/>
            <a:chOff x="240" y="132"/>
            <a:chExt cx="2352" cy="2412"/>
          </a:xfrm>
        </p:grpSpPr>
        <p:sp>
          <p:nvSpPr>
            <p:cNvPr id="2197" name="Freeform 29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5 h 919"/>
                <a:gd name="T2" fmla="*/ 1 w 456"/>
                <a:gd name="T3" fmla="*/ 5 h 919"/>
                <a:gd name="T4" fmla="*/ 1 w 456"/>
                <a:gd name="T5" fmla="*/ 4 h 919"/>
                <a:gd name="T6" fmla="*/ 1 w 456"/>
                <a:gd name="T7" fmla="*/ 4 h 919"/>
                <a:gd name="T8" fmla="*/ 1 w 456"/>
                <a:gd name="T9" fmla="*/ 4 h 919"/>
                <a:gd name="T10" fmla="*/ 1 w 456"/>
                <a:gd name="T11" fmla="*/ 3 h 919"/>
                <a:gd name="T12" fmla="*/ 1 w 456"/>
                <a:gd name="T13" fmla="*/ 3 h 919"/>
                <a:gd name="T14" fmla="*/ 1 w 456"/>
                <a:gd name="T15" fmla="*/ 2 h 919"/>
                <a:gd name="T16" fmla="*/ 1 w 456"/>
                <a:gd name="T17" fmla="*/ 2 h 919"/>
                <a:gd name="T18" fmla="*/ 1 w 456"/>
                <a:gd name="T19" fmla="*/ 3 h 919"/>
                <a:gd name="T20" fmla="*/ 1 w 456"/>
                <a:gd name="T21" fmla="*/ 3 h 919"/>
                <a:gd name="T22" fmla="*/ 1 w 456"/>
                <a:gd name="T23" fmla="*/ 2 h 919"/>
                <a:gd name="T24" fmla="*/ 1 w 456"/>
                <a:gd name="T25" fmla="*/ 2 h 919"/>
                <a:gd name="T26" fmla="*/ 1 w 456"/>
                <a:gd name="T27" fmla="*/ 1 h 919"/>
                <a:gd name="T28" fmla="*/ 1 w 456"/>
                <a:gd name="T29" fmla="*/ 1 h 919"/>
                <a:gd name="T30" fmla="*/ 2 w 456"/>
                <a:gd name="T31" fmla="*/ 2 h 919"/>
                <a:gd name="T32" fmla="*/ 2 w 456"/>
                <a:gd name="T33" fmla="*/ 2 h 919"/>
                <a:gd name="T34" fmla="*/ 2 w 456"/>
                <a:gd name="T35" fmla="*/ 1 h 919"/>
                <a:gd name="T36" fmla="*/ 2 w 456"/>
                <a:gd name="T37" fmla="*/ 1 h 919"/>
                <a:gd name="T38" fmla="*/ 2 w 456"/>
                <a:gd name="T39" fmla="*/ 1 h 919"/>
                <a:gd name="T40" fmla="*/ 1 w 456"/>
                <a:gd name="T41" fmla="*/ 0 h 919"/>
                <a:gd name="T42" fmla="*/ 2 w 456"/>
                <a:gd name="T43" fmla="*/ 0 h 919"/>
                <a:gd name="T44" fmla="*/ 2 w 456"/>
                <a:gd name="T45" fmla="*/ 0 h 919"/>
                <a:gd name="T46" fmla="*/ 2 w 456"/>
                <a:gd name="T47" fmla="*/ 1 h 919"/>
                <a:gd name="T48" fmla="*/ 2 w 456"/>
                <a:gd name="T49" fmla="*/ 1 h 919"/>
                <a:gd name="T50" fmla="*/ 2 w 456"/>
                <a:gd name="T51" fmla="*/ 0 h 919"/>
                <a:gd name="T52" fmla="*/ 3 w 456"/>
                <a:gd name="T53" fmla="*/ 0 h 919"/>
                <a:gd name="T54" fmla="*/ 3 w 456"/>
                <a:gd name="T55" fmla="*/ 0 h 919"/>
                <a:gd name="T56" fmla="*/ 3 w 456"/>
                <a:gd name="T57" fmla="*/ 0 h 919"/>
                <a:gd name="T58" fmla="*/ 3 w 456"/>
                <a:gd name="T59" fmla="*/ 0 h 919"/>
                <a:gd name="T60" fmla="*/ 3 w 456"/>
                <a:gd name="T61" fmla="*/ 1 h 919"/>
                <a:gd name="T62" fmla="*/ 3 w 456"/>
                <a:gd name="T63" fmla="*/ 1 h 919"/>
                <a:gd name="T64" fmla="*/ 4 w 456"/>
                <a:gd name="T65" fmla="*/ 1 h 919"/>
                <a:gd name="T66" fmla="*/ 4 w 456"/>
                <a:gd name="T67" fmla="*/ 2 h 919"/>
                <a:gd name="T68" fmla="*/ 3 w 456"/>
                <a:gd name="T69" fmla="*/ 2 h 919"/>
                <a:gd name="T70" fmla="*/ 3 w 456"/>
                <a:gd name="T71" fmla="*/ 2 h 919"/>
                <a:gd name="T72" fmla="*/ 4 w 456"/>
                <a:gd name="T73" fmla="*/ 2 h 919"/>
                <a:gd name="T74" fmla="*/ 4 w 456"/>
                <a:gd name="T75" fmla="*/ 2 h 919"/>
                <a:gd name="T76" fmla="*/ 4 w 456"/>
                <a:gd name="T77" fmla="*/ 3 h 919"/>
                <a:gd name="T78" fmla="*/ 3 w 456"/>
                <a:gd name="T79" fmla="*/ 3 h 919"/>
                <a:gd name="T80" fmla="*/ 3 w 456"/>
                <a:gd name="T81" fmla="*/ 3 h 919"/>
                <a:gd name="T82" fmla="*/ 3 w 456"/>
                <a:gd name="T83" fmla="*/ 3 h 919"/>
                <a:gd name="T84" fmla="*/ 3 w 456"/>
                <a:gd name="T85" fmla="*/ 4 h 919"/>
                <a:gd name="T86" fmla="*/ 3 w 456"/>
                <a:gd name="T87" fmla="*/ 4 h 919"/>
                <a:gd name="T88" fmla="*/ 3 w 456"/>
                <a:gd name="T89" fmla="*/ 5 h 919"/>
                <a:gd name="T90" fmla="*/ 2 w 456"/>
                <a:gd name="T91" fmla="*/ 5 h 919"/>
                <a:gd name="T92" fmla="*/ 2 w 456"/>
                <a:gd name="T93" fmla="*/ 5 h 919"/>
                <a:gd name="T94" fmla="*/ 3 w 456"/>
                <a:gd name="T95" fmla="*/ 4 h 919"/>
                <a:gd name="T96" fmla="*/ 3 w 456"/>
                <a:gd name="T97" fmla="*/ 1 h 919"/>
                <a:gd name="T98" fmla="*/ 2 w 456"/>
                <a:gd name="T99" fmla="*/ 1 h 919"/>
                <a:gd name="T100" fmla="*/ 2 w 456"/>
                <a:gd name="T101" fmla="*/ 3 h 919"/>
                <a:gd name="T102" fmla="*/ 2 w 456"/>
                <a:gd name="T103" fmla="*/ 5 h 919"/>
                <a:gd name="T104" fmla="*/ 2 w 456"/>
                <a:gd name="T105" fmla="*/ 5 h 919"/>
                <a:gd name="T106" fmla="*/ 1 w 456"/>
                <a:gd name="T107" fmla="*/ 6 h 919"/>
                <a:gd name="T108" fmla="*/ 1 w 456"/>
                <a:gd name="T109" fmla="*/ 6 h 919"/>
                <a:gd name="T110" fmla="*/ 1 w 456"/>
                <a:gd name="T111" fmla="*/ 6 h 919"/>
                <a:gd name="T112" fmla="*/ 1 w 456"/>
                <a:gd name="T113" fmla="*/ 7 h 919"/>
                <a:gd name="T114" fmla="*/ 1 w 456"/>
                <a:gd name="T115" fmla="*/ 6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30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4 w 572"/>
                <a:gd name="T1" fmla="*/ 2 h 813"/>
                <a:gd name="T2" fmla="*/ 4 w 572"/>
                <a:gd name="T3" fmla="*/ 2 h 813"/>
                <a:gd name="T4" fmla="*/ 4 w 572"/>
                <a:gd name="T5" fmla="*/ 3 h 813"/>
                <a:gd name="T6" fmla="*/ 4 w 572"/>
                <a:gd name="T7" fmla="*/ 3 h 813"/>
                <a:gd name="T8" fmla="*/ 4 w 572"/>
                <a:gd name="T9" fmla="*/ 3 h 813"/>
                <a:gd name="T10" fmla="*/ 4 w 572"/>
                <a:gd name="T11" fmla="*/ 4 h 813"/>
                <a:gd name="T12" fmla="*/ 4 w 572"/>
                <a:gd name="T13" fmla="*/ 4 h 813"/>
                <a:gd name="T14" fmla="*/ 4 w 572"/>
                <a:gd name="T15" fmla="*/ 5 h 813"/>
                <a:gd name="T16" fmla="*/ 4 w 572"/>
                <a:gd name="T17" fmla="*/ 4 h 813"/>
                <a:gd name="T18" fmla="*/ 3 w 572"/>
                <a:gd name="T19" fmla="*/ 4 h 813"/>
                <a:gd name="T20" fmla="*/ 3 w 572"/>
                <a:gd name="T21" fmla="*/ 4 h 813"/>
                <a:gd name="T22" fmla="*/ 3 w 572"/>
                <a:gd name="T23" fmla="*/ 5 h 813"/>
                <a:gd name="T24" fmla="*/ 3 w 572"/>
                <a:gd name="T25" fmla="*/ 5 h 813"/>
                <a:gd name="T26" fmla="*/ 3 w 572"/>
                <a:gd name="T27" fmla="*/ 6 h 813"/>
                <a:gd name="T28" fmla="*/ 3 w 572"/>
                <a:gd name="T29" fmla="*/ 5 h 813"/>
                <a:gd name="T30" fmla="*/ 3 w 572"/>
                <a:gd name="T31" fmla="*/ 5 h 813"/>
                <a:gd name="T32" fmla="*/ 2 w 572"/>
                <a:gd name="T33" fmla="*/ 5 h 813"/>
                <a:gd name="T34" fmla="*/ 2 w 572"/>
                <a:gd name="T35" fmla="*/ 5 h 813"/>
                <a:gd name="T36" fmla="*/ 2 w 572"/>
                <a:gd name="T37" fmla="*/ 6 h 813"/>
                <a:gd name="T38" fmla="*/ 2 w 572"/>
                <a:gd name="T39" fmla="*/ 6 h 813"/>
                <a:gd name="T40" fmla="*/ 2 w 572"/>
                <a:gd name="T41" fmla="*/ 7 h 813"/>
                <a:gd name="T42" fmla="*/ 2 w 572"/>
                <a:gd name="T43" fmla="*/ 7 h 813"/>
                <a:gd name="T44" fmla="*/ 2 w 572"/>
                <a:gd name="T45" fmla="*/ 6 h 813"/>
                <a:gd name="T46" fmla="*/ 2 w 572"/>
                <a:gd name="T47" fmla="*/ 6 h 813"/>
                <a:gd name="T48" fmla="*/ 2 w 572"/>
                <a:gd name="T49" fmla="*/ 5 h 813"/>
                <a:gd name="T50" fmla="*/ 2 w 572"/>
                <a:gd name="T51" fmla="*/ 7 h 813"/>
                <a:gd name="T52" fmla="*/ 1 w 572"/>
                <a:gd name="T53" fmla="*/ 7 h 813"/>
                <a:gd name="T54" fmla="*/ 1 w 572"/>
                <a:gd name="T55" fmla="*/ 6 h 813"/>
                <a:gd name="T56" fmla="*/ 1 w 572"/>
                <a:gd name="T57" fmla="*/ 6 h 813"/>
                <a:gd name="T58" fmla="*/ 1 w 572"/>
                <a:gd name="T59" fmla="*/ 6 h 813"/>
                <a:gd name="T60" fmla="*/ 1 w 572"/>
                <a:gd name="T61" fmla="*/ 6 h 813"/>
                <a:gd name="T62" fmla="*/ 1 w 572"/>
                <a:gd name="T63" fmla="*/ 5 h 813"/>
                <a:gd name="T64" fmla="*/ 1 w 572"/>
                <a:gd name="T65" fmla="*/ 5 h 813"/>
                <a:gd name="T66" fmla="*/ 1 w 572"/>
                <a:gd name="T67" fmla="*/ 5 h 813"/>
                <a:gd name="T68" fmla="*/ 2 w 572"/>
                <a:gd name="T69" fmla="*/ 4 h 813"/>
                <a:gd name="T70" fmla="*/ 2 w 572"/>
                <a:gd name="T71" fmla="*/ 4 h 813"/>
                <a:gd name="T72" fmla="*/ 1 w 572"/>
                <a:gd name="T73" fmla="*/ 4 h 813"/>
                <a:gd name="T74" fmla="*/ 1 w 572"/>
                <a:gd name="T75" fmla="*/ 4 h 813"/>
                <a:gd name="T76" fmla="*/ 1 w 572"/>
                <a:gd name="T77" fmla="*/ 3 h 813"/>
                <a:gd name="T78" fmla="*/ 2 w 572"/>
                <a:gd name="T79" fmla="*/ 3 h 813"/>
                <a:gd name="T80" fmla="*/ 2 w 572"/>
                <a:gd name="T81" fmla="*/ 3 h 813"/>
                <a:gd name="T82" fmla="*/ 1 w 572"/>
                <a:gd name="T83" fmla="*/ 3 h 813"/>
                <a:gd name="T84" fmla="*/ 2 w 572"/>
                <a:gd name="T85" fmla="*/ 3 h 813"/>
                <a:gd name="T86" fmla="*/ 2 w 572"/>
                <a:gd name="T87" fmla="*/ 2 h 813"/>
                <a:gd name="T88" fmla="*/ 2 w 572"/>
                <a:gd name="T89" fmla="*/ 2 h 813"/>
                <a:gd name="T90" fmla="*/ 3 w 572"/>
                <a:gd name="T91" fmla="*/ 2 h 813"/>
                <a:gd name="T92" fmla="*/ 3 w 572"/>
                <a:gd name="T93" fmla="*/ 2 h 813"/>
                <a:gd name="T94" fmla="*/ 2 w 572"/>
                <a:gd name="T95" fmla="*/ 3 h 813"/>
                <a:gd name="T96" fmla="*/ 1 w 572"/>
                <a:gd name="T97" fmla="*/ 5 h 813"/>
                <a:gd name="T98" fmla="*/ 2 w 572"/>
                <a:gd name="T99" fmla="*/ 6 h 813"/>
                <a:gd name="T100" fmla="*/ 3 w 572"/>
                <a:gd name="T101" fmla="*/ 4 h 813"/>
                <a:gd name="T102" fmla="*/ 3 w 572"/>
                <a:gd name="T103" fmla="*/ 2 h 813"/>
                <a:gd name="T104" fmla="*/ 4 w 572"/>
                <a:gd name="T105" fmla="*/ 2 h 813"/>
                <a:gd name="T106" fmla="*/ 4 w 572"/>
                <a:gd name="T107" fmla="*/ 1 h 813"/>
                <a:gd name="T108" fmla="*/ 4 w 572"/>
                <a:gd name="T109" fmla="*/ 1 h 813"/>
                <a:gd name="T110" fmla="*/ 5 w 572"/>
                <a:gd name="T111" fmla="*/ 1 h 813"/>
                <a:gd name="T112" fmla="*/ 5 w 572"/>
                <a:gd name="T113" fmla="*/ 1 h 813"/>
                <a:gd name="T114" fmla="*/ 4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31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5 w 884"/>
                <a:gd name="T1" fmla="*/ 931 h 1781"/>
                <a:gd name="T2" fmla="*/ 5 w 884"/>
                <a:gd name="T3" fmla="*/ 1371 h 1781"/>
                <a:gd name="T4" fmla="*/ 5 w 884"/>
                <a:gd name="T5" fmla="*/ 1618 h 1781"/>
                <a:gd name="T6" fmla="*/ 5 w 884"/>
                <a:gd name="T7" fmla="*/ 1841 h 1781"/>
                <a:gd name="T8" fmla="*/ 5 w 884"/>
                <a:gd name="T9" fmla="*/ 2089 h 1781"/>
                <a:gd name="T10" fmla="*/ 6 w 884"/>
                <a:gd name="T11" fmla="*/ 2565 h 1781"/>
                <a:gd name="T12" fmla="*/ 6 w 884"/>
                <a:gd name="T13" fmla="*/ 2839 h 1781"/>
                <a:gd name="T14" fmla="*/ 5 w 884"/>
                <a:gd name="T15" fmla="*/ 3068 h 1781"/>
                <a:gd name="T16" fmla="*/ 5 w 884"/>
                <a:gd name="T17" fmla="*/ 2918 h 1781"/>
                <a:gd name="T18" fmla="*/ 5 w 884"/>
                <a:gd name="T19" fmla="*/ 2671 h 1781"/>
                <a:gd name="T20" fmla="*/ 4 w 884"/>
                <a:gd name="T21" fmla="*/ 2725 h 1781"/>
                <a:gd name="T22" fmla="*/ 4 w 884"/>
                <a:gd name="T23" fmla="*/ 3086 h 1781"/>
                <a:gd name="T24" fmla="*/ 5 w 884"/>
                <a:gd name="T25" fmla="*/ 3409 h 1781"/>
                <a:gd name="T26" fmla="*/ 5 w 884"/>
                <a:gd name="T27" fmla="*/ 3768 h 1781"/>
                <a:gd name="T28" fmla="*/ 4 w 884"/>
                <a:gd name="T29" fmla="*/ 3784 h 1781"/>
                <a:gd name="T30" fmla="*/ 4 w 884"/>
                <a:gd name="T31" fmla="*/ 3448 h 1781"/>
                <a:gd name="T32" fmla="*/ 3 w 884"/>
                <a:gd name="T33" fmla="*/ 3484 h 1781"/>
                <a:gd name="T34" fmla="*/ 4 w 884"/>
                <a:gd name="T35" fmla="*/ 3800 h 1781"/>
                <a:gd name="T36" fmla="*/ 4 w 884"/>
                <a:gd name="T37" fmla="*/ 3988 h 1781"/>
                <a:gd name="T38" fmla="*/ 4 w 884"/>
                <a:gd name="T39" fmla="*/ 4208 h 1781"/>
                <a:gd name="T40" fmla="*/ 4 w 884"/>
                <a:gd name="T41" fmla="*/ 4605 h 1781"/>
                <a:gd name="T42" fmla="*/ 3 w 884"/>
                <a:gd name="T43" fmla="*/ 4609 h 1781"/>
                <a:gd name="T44" fmla="*/ 3 w 884"/>
                <a:gd name="T45" fmla="*/ 4317 h 1781"/>
                <a:gd name="T46" fmla="*/ 3 w 884"/>
                <a:gd name="T47" fmla="*/ 3988 h 1781"/>
                <a:gd name="T48" fmla="*/ 3 w 884"/>
                <a:gd name="T49" fmla="*/ 3938 h 1781"/>
                <a:gd name="T50" fmla="*/ 3 w 884"/>
                <a:gd name="T51" fmla="*/ 4823 h 1781"/>
                <a:gd name="T52" fmla="*/ 2 w 884"/>
                <a:gd name="T53" fmla="*/ 4998 h 1781"/>
                <a:gd name="T54" fmla="*/ 2 w 884"/>
                <a:gd name="T55" fmla="*/ 4733 h 1781"/>
                <a:gd name="T56" fmla="*/ 2 w 884"/>
                <a:gd name="T57" fmla="*/ 4447 h 1781"/>
                <a:gd name="T58" fmla="*/ 1 w 884"/>
                <a:gd name="T59" fmla="*/ 4404 h 1781"/>
                <a:gd name="T60" fmla="*/ 1 w 884"/>
                <a:gd name="T61" fmla="*/ 4220 h 1781"/>
                <a:gd name="T62" fmla="*/ 2 w 884"/>
                <a:gd name="T63" fmla="*/ 3946 h 1781"/>
                <a:gd name="T64" fmla="*/ 0 w 884"/>
                <a:gd name="T65" fmla="*/ 3800 h 1781"/>
                <a:gd name="T66" fmla="*/ 0 w 884"/>
                <a:gd name="T67" fmla="*/ 3589 h 1781"/>
                <a:gd name="T68" fmla="*/ 2 w 884"/>
                <a:gd name="T69" fmla="*/ 3304 h 1781"/>
                <a:gd name="T70" fmla="*/ 2 w 884"/>
                <a:gd name="T71" fmla="*/ 3046 h 1781"/>
                <a:gd name="T72" fmla="*/ 0 w 884"/>
                <a:gd name="T73" fmla="*/ 3204 h 1781"/>
                <a:gd name="T74" fmla="*/ 0 w 884"/>
                <a:gd name="T75" fmla="*/ 2973 h 1781"/>
                <a:gd name="T76" fmla="*/ 0 w 884"/>
                <a:gd name="T77" fmla="*/ 2701 h 1781"/>
                <a:gd name="T78" fmla="*/ 2 w 884"/>
                <a:gd name="T79" fmla="*/ 2529 h 1781"/>
                <a:gd name="T80" fmla="*/ 2 w 884"/>
                <a:gd name="T81" fmla="*/ 2399 h 1781"/>
                <a:gd name="T82" fmla="*/ 1 w 884"/>
                <a:gd name="T83" fmla="*/ 2274 h 1781"/>
                <a:gd name="T84" fmla="*/ 1 w 884"/>
                <a:gd name="T85" fmla="*/ 2000 h 1781"/>
                <a:gd name="T86" fmla="*/ 1 w 884"/>
                <a:gd name="T87" fmla="*/ 1735 h 1781"/>
                <a:gd name="T88" fmla="*/ 2 w 884"/>
                <a:gd name="T89" fmla="*/ 1496 h 1781"/>
                <a:gd name="T90" fmla="*/ 2 w 884"/>
                <a:gd name="T91" fmla="*/ 1303 h 1781"/>
                <a:gd name="T92" fmla="*/ 4 w 884"/>
                <a:gd name="T93" fmla="*/ 1030 h 1781"/>
                <a:gd name="T94" fmla="*/ 1 w 884"/>
                <a:gd name="T95" fmla="*/ 2181 h 1781"/>
                <a:gd name="T96" fmla="*/ 1 w 884"/>
                <a:gd name="T97" fmla="*/ 3674 h 1781"/>
                <a:gd name="T98" fmla="*/ 2 w 884"/>
                <a:gd name="T99" fmla="*/ 4010 h 1781"/>
                <a:gd name="T100" fmla="*/ 3 w 884"/>
                <a:gd name="T101" fmla="*/ 2508 h 1781"/>
                <a:gd name="T102" fmla="*/ 4 w 884"/>
                <a:gd name="T103" fmla="*/ 1307 h 1781"/>
                <a:gd name="T104" fmla="*/ 4 w 884"/>
                <a:gd name="T105" fmla="*/ 919 h 1781"/>
                <a:gd name="T106" fmla="*/ 4 w 884"/>
                <a:gd name="T107" fmla="*/ 712 h 1781"/>
                <a:gd name="T108" fmla="*/ 5 w 884"/>
                <a:gd name="T109" fmla="*/ 516 h 1781"/>
                <a:gd name="T110" fmla="*/ 5 w 884"/>
                <a:gd name="T111" fmla="*/ 315 h 1781"/>
                <a:gd name="T112" fmla="*/ 5 w 884"/>
                <a:gd name="T113" fmla="*/ 52 h 1781"/>
                <a:gd name="T114" fmla="*/ 5 w 884"/>
                <a:gd name="T115" fmla="*/ 752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32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2 w 931"/>
                <a:gd name="T1" fmla="*/ 3 h 460"/>
                <a:gd name="T2" fmla="*/ 2 w 931"/>
                <a:gd name="T3" fmla="*/ 3 h 460"/>
                <a:gd name="T4" fmla="*/ 3 w 931"/>
                <a:gd name="T5" fmla="*/ 2 h 460"/>
                <a:gd name="T6" fmla="*/ 3 w 931"/>
                <a:gd name="T7" fmla="*/ 2 h 460"/>
                <a:gd name="T8" fmla="*/ 3 w 931"/>
                <a:gd name="T9" fmla="*/ 2 h 460"/>
                <a:gd name="T10" fmla="*/ 4 w 931"/>
                <a:gd name="T11" fmla="*/ 1 h 460"/>
                <a:gd name="T12" fmla="*/ 4 w 931"/>
                <a:gd name="T13" fmla="*/ 1 h 460"/>
                <a:gd name="T14" fmla="*/ 4 w 931"/>
                <a:gd name="T15" fmla="*/ 1 h 460"/>
                <a:gd name="T16" fmla="*/ 4 w 931"/>
                <a:gd name="T17" fmla="*/ 1 h 460"/>
                <a:gd name="T18" fmla="*/ 4 w 931"/>
                <a:gd name="T19" fmla="*/ 2 h 460"/>
                <a:gd name="T20" fmla="*/ 4 w 931"/>
                <a:gd name="T21" fmla="*/ 2 h 460"/>
                <a:gd name="T22" fmla="*/ 5 w 931"/>
                <a:gd name="T23" fmla="*/ 2 h 460"/>
                <a:gd name="T24" fmla="*/ 5 w 931"/>
                <a:gd name="T25" fmla="*/ 1 h 460"/>
                <a:gd name="T26" fmla="*/ 5 w 931"/>
                <a:gd name="T27" fmla="*/ 1 h 460"/>
                <a:gd name="T28" fmla="*/ 6 w 931"/>
                <a:gd name="T29" fmla="*/ 1 h 460"/>
                <a:gd name="T30" fmla="*/ 5 w 931"/>
                <a:gd name="T31" fmla="*/ 2 h 460"/>
                <a:gd name="T32" fmla="*/ 5 w 931"/>
                <a:gd name="T33" fmla="*/ 2 h 460"/>
                <a:gd name="T34" fmla="*/ 6 w 931"/>
                <a:gd name="T35" fmla="*/ 1 h 460"/>
                <a:gd name="T36" fmla="*/ 6 w 931"/>
                <a:gd name="T37" fmla="*/ 1 h 460"/>
                <a:gd name="T38" fmla="*/ 6 w 931"/>
                <a:gd name="T39" fmla="*/ 1 h 460"/>
                <a:gd name="T40" fmla="*/ 7 w 931"/>
                <a:gd name="T41" fmla="*/ 1 h 460"/>
                <a:gd name="T42" fmla="*/ 7 w 931"/>
                <a:gd name="T43" fmla="*/ 1 h 460"/>
                <a:gd name="T44" fmla="*/ 7 w 931"/>
                <a:gd name="T45" fmla="*/ 1 h 460"/>
                <a:gd name="T46" fmla="*/ 6 w 931"/>
                <a:gd name="T47" fmla="*/ 2 h 460"/>
                <a:gd name="T48" fmla="*/ 6 w 931"/>
                <a:gd name="T49" fmla="*/ 2 h 460"/>
                <a:gd name="T50" fmla="*/ 7 w 931"/>
                <a:gd name="T51" fmla="*/ 1 h 460"/>
                <a:gd name="T52" fmla="*/ 8 w 931"/>
                <a:gd name="T53" fmla="*/ 1 h 460"/>
                <a:gd name="T54" fmla="*/ 7 w 931"/>
                <a:gd name="T55" fmla="*/ 2 h 460"/>
                <a:gd name="T56" fmla="*/ 7 w 931"/>
                <a:gd name="T57" fmla="*/ 2 h 460"/>
                <a:gd name="T58" fmla="*/ 7 w 931"/>
                <a:gd name="T59" fmla="*/ 2 h 460"/>
                <a:gd name="T60" fmla="*/ 7 w 931"/>
                <a:gd name="T61" fmla="*/ 2 h 460"/>
                <a:gd name="T62" fmla="*/ 6 w 931"/>
                <a:gd name="T63" fmla="*/ 2 h 460"/>
                <a:gd name="T64" fmla="*/ 7 w 931"/>
                <a:gd name="T65" fmla="*/ 3 h 460"/>
                <a:gd name="T66" fmla="*/ 6 w 931"/>
                <a:gd name="T67" fmla="*/ 3 h 460"/>
                <a:gd name="T68" fmla="*/ 6 w 931"/>
                <a:gd name="T69" fmla="*/ 3 h 460"/>
                <a:gd name="T70" fmla="*/ 5 w 931"/>
                <a:gd name="T71" fmla="*/ 3 h 460"/>
                <a:gd name="T72" fmla="*/ 6 w 931"/>
                <a:gd name="T73" fmla="*/ 3 h 460"/>
                <a:gd name="T74" fmla="*/ 6 w 931"/>
                <a:gd name="T75" fmla="*/ 4 h 460"/>
                <a:gd name="T76" fmla="*/ 5 w 931"/>
                <a:gd name="T77" fmla="*/ 4 h 460"/>
                <a:gd name="T78" fmla="*/ 5 w 931"/>
                <a:gd name="T79" fmla="*/ 3 h 460"/>
                <a:gd name="T80" fmla="*/ 5 w 931"/>
                <a:gd name="T81" fmla="*/ 3 h 460"/>
                <a:gd name="T82" fmla="*/ 5 w 931"/>
                <a:gd name="T83" fmla="*/ 4 h 460"/>
                <a:gd name="T84" fmla="*/ 4 w 931"/>
                <a:gd name="T85" fmla="*/ 4 h 460"/>
                <a:gd name="T86" fmla="*/ 4 w 931"/>
                <a:gd name="T87" fmla="*/ 4 h 460"/>
                <a:gd name="T88" fmla="*/ 3 w 931"/>
                <a:gd name="T89" fmla="*/ 4 h 460"/>
                <a:gd name="T90" fmla="*/ 3 w 931"/>
                <a:gd name="T91" fmla="*/ 4 h 460"/>
                <a:gd name="T92" fmla="*/ 2 w 931"/>
                <a:gd name="T93" fmla="*/ 3 h 460"/>
                <a:gd name="T94" fmla="*/ 4 w 931"/>
                <a:gd name="T95" fmla="*/ 4 h 460"/>
                <a:gd name="T96" fmla="*/ 6 w 931"/>
                <a:gd name="T97" fmla="*/ 3 h 460"/>
                <a:gd name="T98" fmla="*/ 6 w 931"/>
                <a:gd name="T99" fmla="*/ 2 h 460"/>
                <a:gd name="T100" fmla="*/ 4 w 931"/>
                <a:gd name="T101" fmla="*/ 2 h 460"/>
                <a:gd name="T102" fmla="*/ 3 w 931"/>
                <a:gd name="T103" fmla="*/ 3 h 460"/>
                <a:gd name="T104" fmla="*/ 2 w 931"/>
                <a:gd name="T105" fmla="*/ 3 h 460"/>
                <a:gd name="T106" fmla="*/ 2 w 931"/>
                <a:gd name="T107" fmla="*/ 3 h 460"/>
                <a:gd name="T108" fmla="*/ 1 w 931"/>
                <a:gd name="T109" fmla="*/ 3 h 460"/>
                <a:gd name="T110" fmla="*/ 1 w 931"/>
                <a:gd name="T111" fmla="*/ 3 h 460"/>
                <a:gd name="T112" fmla="*/ 1 w 931"/>
                <a:gd name="T113" fmla="*/ 3 h 460"/>
                <a:gd name="T114" fmla="*/ 2 w 931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33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2 w 929"/>
                <a:gd name="T1" fmla="*/ 3 h 460"/>
                <a:gd name="T2" fmla="*/ 2 w 929"/>
                <a:gd name="T3" fmla="*/ 3 h 460"/>
                <a:gd name="T4" fmla="*/ 3 w 929"/>
                <a:gd name="T5" fmla="*/ 2 h 460"/>
                <a:gd name="T6" fmla="*/ 3 w 929"/>
                <a:gd name="T7" fmla="*/ 2 h 460"/>
                <a:gd name="T8" fmla="*/ 3 w 929"/>
                <a:gd name="T9" fmla="*/ 2 h 460"/>
                <a:gd name="T10" fmla="*/ 4 w 929"/>
                <a:gd name="T11" fmla="*/ 1 h 460"/>
                <a:gd name="T12" fmla="*/ 4 w 929"/>
                <a:gd name="T13" fmla="*/ 1 h 460"/>
                <a:gd name="T14" fmla="*/ 4 w 929"/>
                <a:gd name="T15" fmla="*/ 1 h 460"/>
                <a:gd name="T16" fmla="*/ 4 w 929"/>
                <a:gd name="T17" fmla="*/ 1 h 460"/>
                <a:gd name="T18" fmla="*/ 4 w 929"/>
                <a:gd name="T19" fmla="*/ 2 h 460"/>
                <a:gd name="T20" fmla="*/ 4 w 929"/>
                <a:gd name="T21" fmla="*/ 2 h 460"/>
                <a:gd name="T22" fmla="*/ 5 w 929"/>
                <a:gd name="T23" fmla="*/ 2 h 460"/>
                <a:gd name="T24" fmla="*/ 5 w 929"/>
                <a:gd name="T25" fmla="*/ 1 h 460"/>
                <a:gd name="T26" fmla="*/ 5 w 929"/>
                <a:gd name="T27" fmla="*/ 1 h 460"/>
                <a:gd name="T28" fmla="*/ 6 w 929"/>
                <a:gd name="T29" fmla="*/ 1 h 460"/>
                <a:gd name="T30" fmla="*/ 5 w 929"/>
                <a:gd name="T31" fmla="*/ 2 h 460"/>
                <a:gd name="T32" fmla="*/ 5 w 929"/>
                <a:gd name="T33" fmla="*/ 2 h 460"/>
                <a:gd name="T34" fmla="*/ 6 w 929"/>
                <a:gd name="T35" fmla="*/ 1 h 460"/>
                <a:gd name="T36" fmla="*/ 6 w 929"/>
                <a:gd name="T37" fmla="*/ 1 h 460"/>
                <a:gd name="T38" fmla="*/ 6 w 929"/>
                <a:gd name="T39" fmla="*/ 1 h 460"/>
                <a:gd name="T40" fmla="*/ 7 w 929"/>
                <a:gd name="T41" fmla="*/ 1 h 460"/>
                <a:gd name="T42" fmla="*/ 7 w 929"/>
                <a:gd name="T43" fmla="*/ 1 h 460"/>
                <a:gd name="T44" fmla="*/ 7 w 929"/>
                <a:gd name="T45" fmla="*/ 1 h 460"/>
                <a:gd name="T46" fmla="*/ 6 w 929"/>
                <a:gd name="T47" fmla="*/ 2 h 460"/>
                <a:gd name="T48" fmla="*/ 6 w 929"/>
                <a:gd name="T49" fmla="*/ 2 h 460"/>
                <a:gd name="T50" fmla="*/ 7 w 929"/>
                <a:gd name="T51" fmla="*/ 1 h 460"/>
                <a:gd name="T52" fmla="*/ 8 w 929"/>
                <a:gd name="T53" fmla="*/ 1 h 460"/>
                <a:gd name="T54" fmla="*/ 7 w 929"/>
                <a:gd name="T55" fmla="*/ 2 h 460"/>
                <a:gd name="T56" fmla="*/ 7 w 929"/>
                <a:gd name="T57" fmla="*/ 2 h 460"/>
                <a:gd name="T58" fmla="*/ 7 w 929"/>
                <a:gd name="T59" fmla="*/ 2 h 460"/>
                <a:gd name="T60" fmla="*/ 7 w 929"/>
                <a:gd name="T61" fmla="*/ 2 h 460"/>
                <a:gd name="T62" fmla="*/ 6 w 929"/>
                <a:gd name="T63" fmla="*/ 2 h 460"/>
                <a:gd name="T64" fmla="*/ 7 w 929"/>
                <a:gd name="T65" fmla="*/ 3 h 460"/>
                <a:gd name="T66" fmla="*/ 6 w 929"/>
                <a:gd name="T67" fmla="*/ 3 h 460"/>
                <a:gd name="T68" fmla="*/ 6 w 929"/>
                <a:gd name="T69" fmla="*/ 3 h 460"/>
                <a:gd name="T70" fmla="*/ 5 w 929"/>
                <a:gd name="T71" fmla="*/ 3 h 460"/>
                <a:gd name="T72" fmla="*/ 6 w 929"/>
                <a:gd name="T73" fmla="*/ 3 h 460"/>
                <a:gd name="T74" fmla="*/ 6 w 929"/>
                <a:gd name="T75" fmla="*/ 4 h 460"/>
                <a:gd name="T76" fmla="*/ 5 w 929"/>
                <a:gd name="T77" fmla="*/ 4 h 460"/>
                <a:gd name="T78" fmla="*/ 5 w 929"/>
                <a:gd name="T79" fmla="*/ 3 h 460"/>
                <a:gd name="T80" fmla="*/ 5 w 929"/>
                <a:gd name="T81" fmla="*/ 3 h 460"/>
                <a:gd name="T82" fmla="*/ 5 w 929"/>
                <a:gd name="T83" fmla="*/ 4 h 460"/>
                <a:gd name="T84" fmla="*/ 4 w 929"/>
                <a:gd name="T85" fmla="*/ 4 h 460"/>
                <a:gd name="T86" fmla="*/ 4 w 929"/>
                <a:gd name="T87" fmla="*/ 4 h 460"/>
                <a:gd name="T88" fmla="*/ 3 w 929"/>
                <a:gd name="T89" fmla="*/ 4 h 460"/>
                <a:gd name="T90" fmla="*/ 3 w 929"/>
                <a:gd name="T91" fmla="*/ 4 h 460"/>
                <a:gd name="T92" fmla="*/ 2 w 929"/>
                <a:gd name="T93" fmla="*/ 3 h 460"/>
                <a:gd name="T94" fmla="*/ 4 w 929"/>
                <a:gd name="T95" fmla="*/ 4 h 460"/>
                <a:gd name="T96" fmla="*/ 6 w 929"/>
                <a:gd name="T97" fmla="*/ 3 h 460"/>
                <a:gd name="T98" fmla="*/ 6 w 929"/>
                <a:gd name="T99" fmla="*/ 2 h 460"/>
                <a:gd name="T100" fmla="*/ 4 w 929"/>
                <a:gd name="T101" fmla="*/ 2 h 460"/>
                <a:gd name="T102" fmla="*/ 3 w 929"/>
                <a:gd name="T103" fmla="*/ 3 h 460"/>
                <a:gd name="T104" fmla="*/ 2 w 929"/>
                <a:gd name="T105" fmla="*/ 3 h 460"/>
                <a:gd name="T106" fmla="*/ 2 w 929"/>
                <a:gd name="T107" fmla="*/ 3 h 460"/>
                <a:gd name="T108" fmla="*/ 1 w 929"/>
                <a:gd name="T109" fmla="*/ 3 h 460"/>
                <a:gd name="T110" fmla="*/ 1 w 929"/>
                <a:gd name="T111" fmla="*/ 3 h 460"/>
                <a:gd name="T112" fmla="*/ 1 w 929"/>
                <a:gd name="T113" fmla="*/ 3 h 460"/>
                <a:gd name="T114" fmla="*/ 2 w 929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34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1 w 930"/>
                <a:gd name="T1" fmla="*/ 3 h 460"/>
                <a:gd name="T2" fmla="*/ 1 w 930"/>
                <a:gd name="T3" fmla="*/ 3 h 460"/>
                <a:gd name="T4" fmla="*/ 2 w 930"/>
                <a:gd name="T5" fmla="*/ 2 h 460"/>
                <a:gd name="T6" fmla="*/ 2 w 930"/>
                <a:gd name="T7" fmla="*/ 2 h 460"/>
                <a:gd name="T8" fmla="*/ 2 w 930"/>
                <a:gd name="T9" fmla="*/ 2 h 460"/>
                <a:gd name="T10" fmla="*/ 3 w 930"/>
                <a:gd name="T11" fmla="*/ 1 h 460"/>
                <a:gd name="T12" fmla="*/ 3 w 930"/>
                <a:gd name="T13" fmla="*/ 1 h 460"/>
                <a:gd name="T14" fmla="*/ 3 w 930"/>
                <a:gd name="T15" fmla="*/ 1 h 460"/>
                <a:gd name="T16" fmla="*/ 3 w 930"/>
                <a:gd name="T17" fmla="*/ 1 h 460"/>
                <a:gd name="T18" fmla="*/ 3 w 930"/>
                <a:gd name="T19" fmla="*/ 2 h 460"/>
                <a:gd name="T20" fmla="*/ 3 w 930"/>
                <a:gd name="T21" fmla="*/ 2 h 460"/>
                <a:gd name="T22" fmla="*/ 4 w 930"/>
                <a:gd name="T23" fmla="*/ 2 h 460"/>
                <a:gd name="T24" fmla="*/ 4 w 930"/>
                <a:gd name="T25" fmla="*/ 1 h 460"/>
                <a:gd name="T26" fmla="*/ 4 w 930"/>
                <a:gd name="T27" fmla="*/ 1 h 460"/>
                <a:gd name="T28" fmla="*/ 5 w 930"/>
                <a:gd name="T29" fmla="*/ 1 h 460"/>
                <a:gd name="T30" fmla="*/ 4 w 930"/>
                <a:gd name="T31" fmla="*/ 2 h 460"/>
                <a:gd name="T32" fmla="*/ 4 w 930"/>
                <a:gd name="T33" fmla="*/ 2 h 460"/>
                <a:gd name="T34" fmla="*/ 5 w 930"/>
                <a:gd name="T35" fmla="*/ 1 h 460"/>
                <a:gd name="T36" fmla="*/ 5 w 930"/>
                <a:gd name="T37" fmla="*/ 1 h 460"/>
                <a:gd name="T38" fmla="*/ 5 w 930"/>
                <a:gd name="T39" fmla="*/ 1 h 460"/>
                <a:gd name="T40" fmla="*/ 6 w 930"/>
                <a:gd name="T41" fmla="*/ 1 h 460"/>
                <a:gd name="T42" fmla="*/ 6 w 930"/>
                <a:gd name="T43" fmla="*/ 1 h 460"/>
                <a:gd name="T44" fmla="*/ 6 w 930"/>
                <a:gd name="T45" fmla="*/ 1 h 460"/>
                <a:gd name="T46" fmla="*/ 5 w 930"/>
                <a:gd name="T47" fmla="*/ 2 h 460"/>
                <a:gd name="T48" fmla="*/ 5 w 930"/>
                <a:gd name="T49" fmla="*/ 2 h 460"/>
                <a:gd name="T50" fmla="*/ 6 w 930"/>
                <a:gd name="T51" fmla="*/ 1 h 460"/>
                <a:gd name="T52" fmla="*/ 7 w 930"/>
                <a:gd name="T53" fmla="*/ 1 h 460"/>
                <a:gd name="T54" fmla="*/ 6 w 930"/>
                <a:gd name="T55" fmla="*/ 2 h 460"/>
                <a:gd name="T56" fmla="*/ 6 w 930"/>
                <a:gd name="T57" fmla="*/ 2 h 460"/>
                <a:gd name="T58" fmla="*/ 6 w 930"/>
                <a:gd name="T59" fmla="*/ 2 h 460"/>
                <a:gd name="T60" fmla="*/ 6 w 930"/>
                <a:gd name="T61" fmla="*/ 2 h 460"/>
                <a:gd name="T62" fmla="*/ 5 w 930"/>
                <a:gd name="T63" fmla="*/ 2 h 460"/>
                <a:gd name="T64" fmla="*/ 6 w 930"/>
                <a:gd name="T65" fmla="*/ 3 h 460"/>
                <a:gd name="T66" fmla="*/ 5 w 930"/>
                <a:gd name="T67" fmla="*/ 3 h 460"/>
                <a:gd name="T68" fmla="*/ 5 w 930"/>
                <a:gd name="T69" fmla="*/ 3 h 460"/>
                <a:gd name="T70" fmla="*/ 4 w 930"/>
                <a:gd name="T71" fmla="*/ 3 h 460"/>
                <a:gd name="T72" fmla="*/ 5 w 930"/>
                <a:gd name="T73" fmla="*/ 3 h 460"/>
                <a:gd name="T74" fmla="*/ 5 w 930"/>
                <a:gd name="T75" fmla="*/ 4 h 460"/>
                <a:gd name="T76" fmla="*/ 4 w 930"/>
                <a:gd name="T77" fmla="*/ 4 h 460"/>
                <a:gd name="T78" fmla="*/ 4 w 930"/>
                <a:gd name="T79" fmla="*/ 3 h 460"/>
                <a:gd name="T80" fmla="*/ 4 w 930"/>
                <a:gd name="T81" fmla="*/ 3 h 460"/>
                <a:gd name="T82" fmla="*/ 4 w 930"/>
                <a:gd name="T83" fmla="*/ 4 h 460"/>
                <a:gd name="T84" fmla="*/ 3 w 930"/>
                <a:gd name="T85" fmla="*/ 4 h 460"/>
                <a:gd name="T86" fmla="*/ 3 w 930"/>
                <a:gd name="T87" fmla="*/ 4 h 460"/>
                <a:gd name="T88" fmla="*/ 2 w 930"/>
                <a:gd name="T89" fmla="*/ 4 h 460"/>
                <a:gd name="T90" fmla="*/ 2 w 930"/>
                <a:gd name="T91" fmla="*/ 4 h 460"/>
                <a:gd name="T92" fmla="*/ 1 w 930"/>
                <a:gd name="T93" fmla="*/ 3 h 460"/>
                <a:gd name="T94" fmla="*/ 3 w 930"/>
                <a:gd name="T95" fmla="*/ 4 h 460"/>
                <a:gd name="T96" fmla="*/ 5 w 930"/>
                <a:gd name="T97" fmla="*/ 3 h 460"/>
                <a:gd name="T98" fmla="*/ 5 w 930"/>
                <a:gd name="T99" fmla="*/ 2 h 460"/>
                <a:gd name="T100" fmla="*/ 3 w 930"/>
                <a:gd name="T101" fmla="*/ 2 h 460"/>
                <a:gd name="T102" fmla="*/ 2 w 930"/>
                <a:gd name="T103" fmla="*/ 3 h 460"/>
                <a:gd name="T104" fmla="*/ 1 w 930"/>
                <a:gd name="T105" fmla="*/ 3 h 460"/>
                <a:gd name="T106" fmla="*/ 1 w 930"/>
                <a:gd name="T107" fmla="*/ 3 h 460"/>
                <a:gd name="T108" fmla="*/ 0 w 930"/>
                <a:gd name="T109" fmla="*/ 3 h 460"/>
                <a:gd name="T110" fmla="*/ 0 w 930"/>
                <a:gd name="T111" fmla="*/ 3 h 460"/>
                <a:gd name="T112" fmla="*/ 0 w 930"/>
                <a:gd name="T113" fmla="*/ 3 h 460"/>
                <a:gd name="T114" fmla="*/ 1 w 930"/>
                <a:gd name="T115" fmla="*/ 3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35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1 w 884"/>
                <a:gd name="T1" fmla="*/ 317 h 1781"/>
                <a:gd name="T2" fmla="*/ 1 w 884"/>
                <a:gd name="T3" fmla="*/ 467 h 1781"/>
                <a:gd name="T4" fmla="*/ 1 w 884"/>
                <a:gd name="T5" fmla="*/ 552 h 1781"/>
                <a:gd name="T6" fmla="*/ 2 w 884"/>
                <a:gd name="T7" fmla="*/ 628 h 1781"/>
                <a:gd name="T8" fmla="*/ 2 w 884"/>
                <a:gd name="T9" fmla="*/ 713 h 1781"/>
                <a:gd name="T10" fmla="*/ 2 w 884"/>
                <a:gd name="T11" fmla="*/ 875 h 1781"/>
                <a:gd name="T12" fmla="*/ 2 w 884"/>
                <a:gd name="T13" fmla="*/ 969 h 1781"/>
                <a:gd name="T14" fmla="*/ 2 w 884"/>
                <a:gd name="T15" fmla="*/ 1045 h 1781"/>
                <a:gd name="T16" fmla="*/ 2 w 884"/>
                <a:gd name="T17" fmla="*/ 998 h 1781"/>
                <a:gd name="T18" fmla="*/ 1 w 884"/>
                <a:gd name="T19" fmla="*/ 910 h 1781"/>
                <a:gd name="T20" fmla="*/ 1 w 884"/>
                <a:gd name="T21" fmla="*/ 929 h 1781"/>
                <a:gd name="T22" fmla="*/ 1 w 884"/>
                <a:gd name="T23" fmla="*/ 1050 h 1781"/>
                <a:gd name="T24" fmla="*/ 1 w 884"/>
                <a:gd name="T25" fmla="*/ 1165 h 1781"/>
                <a:gd name="T26" fmla="*/ 2 w 884"/>
                <a:gd name="T27" fmla="*/ 1286 h 1781"/>
                <a:gd name="T28" fmla="*/ 1 w 884"/>
                <a:gd name="T29" fmla="*/ 1292 h 1781"/>
                <a:gd name="T30" fmla="*/ 1 w 884"/>
                <a:gd name="T31" fmla="*/ 1177 h 1781"/>
                <a:gd name="T32" fmla="*/ 1 w 884"/>
                <a:gd name="T33" fmla="*/ 1188 h 1781"/>
                <a:gd name="T34" fmla="*/ 1 w 884"/>
                <a:gd name="T35" fmla="*/ 1297 h 1781"/>
                <a:gd name="T36" fmla="*/ 1 w 884"/>
                <a:gd name="T37" fmla="*/ 1359 h 1781"/>
                <a:gd name="T38" fmla="*/ 1 w 884"/>
                <a:gd name="T39" fmla="*/ 1435 h 1781"/>
                <a:gd name="T40" fmla="*/ 1 w 884"/>
                <a:gd name="T41" fmla="*/ 1570 h 1781"/>
                <a:gd name="T42" fmla="*/ 1 w 884"/>
                <a:gd name="T43" fmla="*/ 1572 h 1781"/>
                <a:gd name="T44" fmla="*/ 1 w 884"/>
                <a:gd name="T45" fmla="*/ 1475 h 1781"/>
                <a:gd name="T46" fmla="*/ 1 w 884"/>
                <a:gd name="T47" fmla="*/ 1359 h 1781"/>
                <a:gd name="T48" fmla="*/ 1 w 884"/>
                <a:gd name="T49" fmla="*/ 1344 h 1781"/>
                <a:gd name="T50" fmla="*/ 1 w 884"/>
                <a:gd name="T51" fmla="*/ 1646 h 1781"/>
                <a:gd name="T52" fmla="*/ 1 w 884"/>
                <a:gd name="T53" fmla="*/ 1704 h 1781"/>
                <a:gd name="T54" fmla="*/ 0 w 884"/>
                <a:gd name="T55" fmla="*/ 1616 h 1781"/>
                <a:gd name="T56" fmla="*/ 1 w 884"/>
                <a:gd name="T57" fmla="*/ 1515 h 1781"/>
                <a:gd name="T58" fmla="*/ 0 w 884"/>
                <a:gd name="T59" fmla="*/ 1502 h 1781"/>
                <a:gd name="T60" fmla="*/ 0 w 884"/>
                <a:gd name="T61" fmla="*/ 1439 h 1781"/>
                <a:gd name="T62" fmla="*/ 1 w 884"/>
                <a:gd name="T63" fmla="*/ 1345 h 1781"/>
                <a:gd name="T64" fmla="*/ 0 w 884"/>
                <a:gd name="T65" fmla="*/ 1297 h 1781"/>
                <a:gd name="T66" fmla="*/ 0 w 884"/>
                <a:gd name="T67" fmla="*/ 1223 h 1781"/>
                <a:gd name="T68" fmla="*/ 1 w 884"/>
                <a:gd name="T69" fmla="*/ 1128 h 1781"/>
                <a:gd name="T70" fmla="*/ 1 w 884"/>
                <a:gd name="T71" fmla="*/ 1038 h 1781"/>
                <a:gd name="T72" fmla="*/ 0 w 884"/>
                <a:gd name="T73" fmla="*/ 1093 h 1781"/>
                <a:gd name="T74" fmla="*/ 0 w 884"/>
                <a:gd name="T75" fmla="*/ 1016 h 1781"/>
                <a:gd name="T76" fmla="*/ 0 w 884"/>
                <a:gd name="T77" fmla="*/ 920 h 1781"/>
                <a:gd name="T78" fmla="*/ 1 w 884"/>
                <a:gd name="T79" fmla="*/ 864 h 1781"/>
                <a:gd name="T80" fmla="*/ 0 w 884"/>
                <a:gd name="T81" fmla="*/ 820 h 1781"/>
                <a:gd name="T82" fmla="*/ 0 w 884"/>
                <a:gd name="T83" fmla="*/ 775 h 1781"/>
                <a:gd name="T84" fmla="*/ 0 w 884"/>
                <a:gd name="T85" fmla="*/ 685 h 1781"/>
                <a:gd name="T86" fmla="*/ 0 w 884"/>
                <a:gd name="T87" fmla="*/ 590 h 1781"/>
                <a:gd name="T88" fmla="*/ 0 w 884"/>
                <a:gd name="T89" fmla="*/ 511 h 1781"/>
                <a:gd name="T90" fmla="*/ 1 w 884"/>
                <a:gd name="T91" fmla="*/ 443 h 1781"/>
                <a:gd name="T92" fmla="*/ 1 w 884"/>
                <a:gd name="T93" fmla="*/ 353 h 1781"/>
                <a:gd name="T94" fmla="*/ 0 w 884"/>
                <a:gd name="T95" fmla="*/ 742 h 1781"/>
                <a:gd name="T96" fmla="*/ 0 w 884"/>
                <a:gd name="T97" fmla="*/ 1252 h 1781"/>
                <a:gd name="T98" fmla="*/ 1 w 884"/>
                <a:gd name="T99" fmla="*/ 1367 h 1781"/>
                <a:gd name="T100" fmla="*/ 1 w 884"/>
                <a:gd name="T101" fmla="*/ 857 h 1781"/>
                <a:gd name="T102" fmla="*/ 1 w 884"/>
                <a:gd name="T103" fmla="*/ 445 h 1781"/>
                <a:gd name="T104" fmla="*/ 1 w 884"/>
                <a:gd name="T105" fmla="*/ 313 h 1781"/>
                <a:gd name="T106" fmla="*/ 1 w 884"/>
                <a:gd name="T107" fmla="*/ 240 h 1781"/>
                <a:gd name="T108" fmla="*/ 1 w 884"/>
                <a:gd name="T109" fmla="*/ 177 h 1781"/>
                <a:gd name="T110" fmla="*/ 2 w 884"/>
                <a:gd name="T111" fmla="*/ 105 h 1781"/>
                <a:gd name="T112" fmla="*/ 2 w 884"/>
                <a:gd name="T113" fmla="*/ 19 h 1781"/>
                <a:gd name="T114" fmla="*/ 1 w 884"/>
                <a:gd name="T115" fmla="*/ 254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7" name="Group 36"/>
          <p:cNvGrpSpPr>
            <a:grpSpLocks/>
          </p:cNvGrpSpPr>
          <p:nvPr/>
        </p:nvGrpSpPr>
        <p:grpSpPr bwMode="auto">
          <a:xfrm>
            <a:off x="-230188" y="4572000"/>
            <a:ext cx="2897188" cy="1933575"/>
            <a:chOff x="2332" y="1554"/>
            <a:chExt cx="1105" cy="1218"/>
          </a:xfrm>
        </p:grpSpPr>
        <p:sp>
          <p:nvSpPr>
            <p:cNvPr id="2058" name="Freeform 37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3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3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40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41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42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43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44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45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4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8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49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50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51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52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53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5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5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56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57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58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59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60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61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6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6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64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65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66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67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68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69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70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71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72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73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74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75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76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77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78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79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80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81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82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83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84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85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86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87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7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88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89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90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91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92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93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94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95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96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97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98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99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100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101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102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10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10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105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106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107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108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109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110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111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112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113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114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115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116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117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118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119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120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121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122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123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124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125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126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27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28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29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30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31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32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33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34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35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36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37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38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39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40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41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42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43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44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45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46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47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48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49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50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51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52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53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54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55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56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57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58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59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60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61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62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63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64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65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66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67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68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69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70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71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72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73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74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75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8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tamtay.vn - photo - hình ảnh cây dừ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4267200" cy="6400800"/>
          </a:xfrm>
          <a:noFill/>
        </p:spPr>
      </p:pic>
      <p:pic>
        <p:nvPicPr>
          <p:cNvPr id="4" name="Picture 4" descr="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Text Box 32"/>
          <p:cNvSpPr txBox="1">
            <a:spLocks noChangeArrowheads="1"/>
          </p:cNvSpPr>
          <p:nvPr/>
        </p:nvSpPr>
        <p:spPr bwMode="auto">
          <a:xfrm>
            <a:off x="1790700" y="1544074"/>
            <a:ext cx="5791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phếch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đàn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lợn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nằm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Đêm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hè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nở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sao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r" eaLnBrk="1" hangingPunct="1"/>
            <a:r>
              <a:rPr lang="en-US" sz="2400" b="1" i="1" dirty="0" err="1">
                <a:latin typeface="Times New Roman" pitchFamily="18" charset="0"/>
              </a:rPr>
              <a:t>Trần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Đăng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Khoa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8215" name="Rectangle 33"/>
          <p:cNvSpPr>
            <a:spLocks noChangeArrowheads="1"/>
          </p:cNvSpPr>
          <p:nvPr/>
        </p:nvSpPr>
        <p:spPr bwMode="auto">
          <a:xfrm>
            <a:off x="990600" y="4572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3. Tìm những sự vật được so sánh với nhau trong các </a:t>
            </a:r>
          </a:p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câu thơ dưới đây:</a:t>
            </a:r>
            <a:endParaRPr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8216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0981"/>
            <a:ext cx="17526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0" name="Line 84"/>
          <p:cNvSpPr>
            <a:spLocks noChangeShapeType="1"/>
          </p:cNvSpPr>
          <p:nvPr/>
        </p:nvSpPr>
        <p:spPr bwMode="auto">
          <a:xfrm>
            <a:off x="1447800" y="7620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>
            <a:off x="2971800" y="762000"/>
            <a:ext cx="2514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0" grpId="0" animBg="1"/>
      <p:bldP spid="9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953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914400" y="4857750"/>
            <a:ext cx="6553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  dừa – đàn lợn con nằm trên cao</a:t>
            </a:r>
          </a:p>
        </p:txBody>
      </p:sp>
    </p:spTree>
    <p:extLst>
      <p:ext uri="{BB962C8B-B14F-4D97-AF65-F5344CB8AC3E}">
        <p14:creationId xmlns:p14="http://schemas.microsoft.com/office/powerpoint/2010/main" val="4235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7010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 dừa – chiếc lược chải vào mây xanh.</a:t>
            </a:r>
          </a:p>
        </p:txBody>
      </p:sp>
    </p:spTree>
    <p:extLst>
      <p:ext uri="{BB962C8B-B14F-4D97-AF65-F5344CB8AC3E}">
        <p14:creationId xmlns:p14="http://schemas.microsoft.com/office/powerpoint/2010/main" val="31389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9" name="Group 8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7738625"/>
              </p:ext>
            </p:extLst>
          </p:nvPr>
        </p:nvGraphicFramePr>
        <p:xfrm>
          <a:off x="228600" y="1994534"/>
          <a:ext cx="8839200" cy="2073276"/>
        </p:xfrm>
        <a:graphic>
          <a:graphicData uri="http://schemas.openxmlformats.org/drawingml/2006/table">
            <a:tbl>
              <a:tblPr/>
              <a:tblGrid>
                <a:gridCol w="2895600"/>
                <a:gridCol w="5943600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57200" y="2057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vật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665662" y="207200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</a:rPr>
              <a:t>sánh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57200" y="2667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dừa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789522" y="2804001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</a:rPr>
              <a:t>Đàn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lợn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con</a:t>
            </a:r>
          </a:p>
        </p:txBody>
      </p:sp>
      <p:pic>
        <p:nvPicPr>
          <p:cNvPr id="8216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0981"/>
            <a:ext cx="17526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609600" y="3489325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dừa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555750" y="3124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3837464" y="3489325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lược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243" grpId="0"/>
      <p:bldP spid="9244" grpId="0"/>
      <p:bldP spid="9246" grpId="0"/>
      <p:bldP spid="9262" grpId="0"/>
      <p:bldP spid="92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81000" y="1447800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dừa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đàn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lợn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nằm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endParaRPr lang="en-US" sz="3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Tàu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dừa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chiếc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chải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mây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Oval 81"/>
          <p:cNvSpPr>
            <a:spLocks noChangeArrowheads="1"/>
          </p:cNvSpPr>
          <p:nvPr/>
        </p:nvSpPr>
        <p:spPr bwMode="auto">
          <a:xfrm>
            <a:off x="2707640" y="210566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Oval 80"/>
          <p:cNvSpPr>
            <a:spLocks noChangeArrowheads="1"/>
          </p:cNvSpPr>
          <p:nvPr/>
        </p:nvSpPr>
        <p:spPr bwMode="auto">
          <a:xfrm>
            <a:off x="2286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3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/>
          <p:cNvGraphicFramePr>
            <a:graphicFrameLocks noGrp="1"/>
          </p:cNvGraphicFramePr>
          <p:nvPr>
            <p:ph sz="half" idx="1"/>
          </p:nvPr>
        </p:nvGraphicFramePr>
        <p:xfrm>
          <a:off x="0" y="3352800"/>
          <a:ext cx="9144000" cy="2667000"/>
        </p:xfrm>
        <a:graphic>
          <a:graphicData uri="http://schemas.openxmlformats.org/drawingml/2006/table">
            <a:tbl>
              <a:tblPr/>
              <a:tblGrid>
                <a:gridCol w="1371600"/>
                <a:gridCol w="3352800"/>
                <a:gridCol w="44196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0" y="3581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Sự vật</a:t>
            </a:r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                      </a:t>
            </a:r>
            <a:endParaRPr lang="en-US"/>
          </a:p>
          <a:p>
            <a:pPr eaLnBrk="1" hangingPunct="1"/>
            <a:endParaRPr lang="en-US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981200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Từ so sánh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486400" y="3581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Sự vật được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so sánh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0" y="4572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dừa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dừa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447800" y="4572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>
                <a:solidFill>
                  <a:srgbClr val="FF0066"/>
                </a:solidFill>
                <a:latin typeface="Times New Roman" pitchFamily="18" charset="0"/>
              </a:rPr>
              <a:t>n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hư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....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800600" y="45720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876800" y="5334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</a:rPr>
              <a:t>ê</a:t>
            </a:r>
            <a:r>
              <a:rPr lang="en-US" sz="2400" dirty="0">
                <a:latin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</a:rPr>
              <a:t>cao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447800" y="5147101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>
                <a:solidFill>
                  <a:srgbClr val="FF0066"/>
                </a:solidFill>
                <a:latin typeface="Times New Roman" pitchFamily="18" charset="0"/>
              </a:rPr>
              <a:t>n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hư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,.</a:t>
            </a:r>
          </a:p>
        </p:txBody>
      </p:sp>
      <p:sp>
        <p:nvSpPr>
          <p:cNvPr id="9245" name="Rectangle 40"/>
          <p:cNvSpPr>
            <a:spLocks noChangeArrowheads="1"/>
          </p:cNvSpPr>
          <p:nvPr/>
        </p:nvSpPr>
        <p:spPr bwMode="auto">
          <a:xfrm>
            <a:off x="533400" y="228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4. Hãy tìm các từ so sánh có thể thêm vào những câu chưa có </a:t>
            </a:r>
          </a:p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từ so sánh ở bài tập 3.</a:t>
            </a:r>
            <a:endParaRPr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9246" name="Text Box 43"/>
          <p:cNvSpPr txBox="1">
            <a:spLocks noChangeArrowheads="1"/>
          </p:cNvSpPr>
          <p:nvPr/>
        </p:nvSpPr>
        <p:spPr bwMode="auto">
          <a:xfrm>
            <a:off x="1524000" y="20574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M</a:t>
            </a:r>
            <a:r>
              <a:rPr lang="en-US" sz="2800">
                <a:latin typeface="Times New Roman" pitchFamily="18" charset="0"/>
              </a:rPr>
              <a:t>: Tàu dừa như chiếc lược chải vào mây xanh</a:t>
            </a:r>
            <a:r>
              <a:rPr lang="en-US" sz="2800"/>
              <a:t> </a:t>
            </a:r>
          </a:p>
        </p:txBody>
      </p:sp>
      <p:sp>
        <p:nvSpPr>
          <p:cNvPr id="9247" name="Text Box 47"/>
          <p:cNvSpPr txBox="1">
            <a:spLocks noChangeArrowheads="1"/>
          </p:cNvSpPr>
          <p:nvPr/>
        </p:nvSpPr>
        <p:spPr bwMode="auto">
          <a:xfrm>
            <a:off x="1676400" y="1371600"/>
            <a:ext cx="644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Tàu dừa  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-  </a:t>
            </a:r>
            <a:r>
              <a:rPr lang="en-US" sz="2800">
                <a:latin typeface="Times New Roman" pitchFamily="18" charset="0"/>
              </a:rPr>
              <a:t>chiếc lược chải vào mây xanh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3276600" y="2071688"/>
            <a:ext cx="78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như</a:t>
            </a:r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1524000" y="7620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2667000" y="762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4876800" y="7620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7010400" y="7620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685800" y="1143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  <p:bldP spid="11292" grpId="0"/>
      <p:bldP spid="11293" grpId="0"/>
      <p:bldP spid="11295" grpId="0"/>
      <p:bldP spid="11296" grpId="0"/>
      <p:bldP spid="11297" grpId="0"/>
      <p:bldP spid="11299" grpId="0"/>
      <p:bldP spid="11312" grpId="0"/>
      <p:bldP spid="11313" grpId="0" animBg="1"/>
      <p:bldP spid="11315" grpId="0" animBg="1"/>
      <p:bldP spid="11316" grpId="0" animBg="1"/>
      <p:bldP spid="11317" grpId="0" animBg="1"/>
      <p:bldP spid="113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-1638666">
            <a:off x="249238" y="2401888"/>
            <a:ext cx="7620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i="1">
                <a:solidFill>
                  <a:srgbClr val="FF0000"/>
                </a:solidFill>
                <a:latin typeface="Imprint MT Shadow" pitchFamily="82" charset="0"/>
              </a:rPr>
              <a:t>Ô CỬA BÍ MẬT</a:t>
            </a:r>
          </a:p>
          <a:p>
            <a:pPr algn="ctr" eaLnBrk="1" hangingPunct="1"/>
            <a:endParaRPr lang="en-US" sz="6000" b="1"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390650"/>
            <a:ext cx="12461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25638" y="2308225"/>
            <a:ext cx="512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3" action="ppaction://hlinksldjump"/>
              </a:rPr>
              <a:t>1</a:t>
            </a:r>
            <a:endParaRPr lang="en-US" sz="4000" b="1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240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4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765175"/>
            <a:ext cx="15446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781079" y="2480685"/>
            <a:ext cx="512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</a:t>
            </a:r>
            <a:endParaRPr lang="en-US" sz="40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184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352800"/>
            <a:ext cx="217646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14906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51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u="sng" dirty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3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85273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649788"/>
            <a:ext cx="146843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899275" y="5791200"/>
            <a:ext cx="422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Calibri" pitchFamily="34" charset="0"/>
                <a:hlinkClick r:id="rId5" action="ppaction://hlinksldjump"/>
              </a:rPr>
              <a:t>4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" grpId="0"/>
      <p:bldP spid="12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31963"/>
            <a:ext cx="8001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</a:rPr>
              <a:t>1/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ảnh so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sánh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chỉ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sự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so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sánh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thơ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+mn-cs"/>
              </a:rPr>
              <a:t>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i="1" dirty="0" err="1">
                <a:latin typeface="Times New Roman" pitchFamily="18" charset="0"/>
                <a:cs typeface="+mn-cs"/>
              </a:rPr>
              <a:t>Trung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thu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trăng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sáng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như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gương</a:t>
            </a:r>
            <a:endParaRPr lang="en-US" sz="3000" b="1" i="1" dirty="0">
              <a:latin typeface="Times New Roman" pitchFamily="18" charset="0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i="1" dirty="0" err="1">
                <a:latin typeface="Times New Roman" pitchFamily="18" charset="0"/>
                <a:cs typeface="+mn-cs"/>
              </a:rPr>
              <a:t>Bác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Hồ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ngắm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cảnh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nhớ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thương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nhi</a:t>
            </a:r>
            <a:r>
              <a:rPr lang="en-US" sz="3000" b="1" i="1" dirty="0"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+mn-cs"/>
              </a:rPr>
              <a:t>đồng</a:t>
            </a:r>
            <a:r>
              <a:rPr lang="en-US" sz="3000" b="1" i="1" dirty="0">
                <a:latin typeface="Times New Roman" pitchFamily="18" charset="0"/>
                <a:cs typeface="+mn-cs"/>
              </a:rPr>
              <a:t>.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err="1">
                <a:latin typeface="Times New Roman" pitchFamily="18" charset="0"/>
                <a:cs typeface="+mn-cs"/>
              </a:rPr>
              <a:t>Thư</a:t>
            </a:r>
            <a:r>
              <a:rPr lang="en-US" sz="3000" i="1" dirty="0">
                <a:latin typeface="Times New Roman" pitchFamily="18" charset="0"/>
                <a:cs typeface="+mn-cs"/>
              </a:rPr>
              <a:t> </a:t>
            </a:r>
            <a:r>
              <a:rPr lang="en-US" sz="3000" i="1" dirty="0" err="1">
                <a:latin typeface="Times New Roman" pitchFamily="18" charset="0"/>
                <a:cs typeface="+mn-cs"/>
              </a:rPr>
              <a:t>Trung</a:t>
            </a:r>
            <a:r>
              <a:rPr lang="en-US" sz="3000" i="1" dirty="0">
                <a:latin typeface="Times New Roman" pitchFamily="18" charset="0"/>
                <a:cs typeface="+mn-cs"/>
              </a:rPr>
              <a:t> </a:t>
            </a:r>
            <a:r>
              <a:rPr lang="en-US" sz="3000" i="1" dirty="0" err="1">
                <a:latin typeface="Times New Roman" pitchFamily="18" charset="0"/>
                <a:cs typeface="+mn-cs"/>
              </a:rPr>
              <a:t>thu</a:t>
            </a:r>
            <a:r>
              <a:rPr lang="en-US" sz="3000" i="1" dirty="0">
                <a:latin typeface="Times New Roman" pitchFamily="18" charset="0"/>
                <a:cs typeface="+mn-cs"/>
              </a:rPr>
              <a:t> – </a:t>
            </a:r>
            <a:r>
              <a:rPr lang="en-US" sz="3000" i="1" dirty="0" err="1">
                <a:latin typeface="Times New Roman" pitchFamily="18" charset="0"/>
                <a:cs typeface="+mn-cs"/>
              </a:rPr>
              <a:t>Bác</a:t>
            </a:r>
            <a:r>
              <a:rPr lang="en-US" sz="3000" i="1" dirty="0">
                <a:latin typeface="Times New Roman" pitchFamily="18" charset="0"/>
                <a:cs typeface="+mn-cs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+mn-cs"/>
              </a:rPr>
              <a:t>Hồ</a:t>
            </a:r>
            <a:endParaRPr lang="en-US" sz="3000" i="1" dirty="0" smtClean="0">
              <a:latin typeface="Times New Roman" pitchFamily="18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2/ 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Tìm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sự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nhau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ảnh so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vừa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tìm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3000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3/ 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ảnh so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sánh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đó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thuộc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kiểu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so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sánh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110795"/>
                </a:solidFill>
                <a:latin typeface="Times New Roman" pitchFamily="18" charset="0"/>
              </a:rPr>
              <a:t>nào</a:t>
            </a:r>
            <a:r>
              <a:rPr lang="en-US" sz="3000" i="1" dirty="0" smtClean="0">
                <a:solidFill>
                  <a:srgbClr val="110795"/>
                </a:solidFill>
                <a:latin typeface="Times New Roman" pitchFamily="18" charset="0"/>
              </a:rPr>
              <a:t>?</a:t>
            </a:r>
            <a:endParaRPr lang="en-US" sz="3000" i="1" dirty="0">
              <a:solidFill>
                <a:srgbClr val="110795"/>
              </a:solidFill>
              <a:latin typeface="Times New Roman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000" b="1" i="1" dirty="0">
              <a:latin typeface="Times New Roman" pitchFamily="18" charset="0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1350" y="8509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13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55650" y="908050"/>
            <a:ext cx="7632700" cy="2305050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395288" y="6165850"/>
            <a:ext cx="504825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243888" y="6165850"/>
            <a:ext cx="50482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908050"/>
            <a:ext cx="9144000" cy="2808288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395288" y="6165850"/>
            <a:ext cx="504825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243888" y="6165850"/>
            <a:ext cx="50482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4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55650" y="908050"/>
            <a:ext cx="8137525" cy="2305050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395288" y="6165850"/>
            <a:ext cx="504825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243888" y="6165850"/>
            <a:ext cx="50482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2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550" y="260350"/>
            <a:ext cx="7129463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476375" y="2060575"/>
            <a:ext cx="66246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Đây con sông như dòng sữa mẹ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Nước về xanh ruộng lúa, vườn cây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Và ăm ắp như lòng người mẹ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Chở tình thương trang trải đêm ngày.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395288" y="6165850"/>
            <a:ext cx="504825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8243888" y="6165850"/>
            <a:ext cx="50482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2590800"/>
            <a:ext cx="13716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2590800"/>
            <a:ext cx="20574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2400" y="3581400"/>
            <a:ext cx="22860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9387012_ex%2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200" b="1" i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SINH</a:t>
            </a:r>
            <a:endParaRPr lang="en-US" sz="3200" b="1" i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38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219200"/>
            <a:ext cx="8763000" cy="1600200"/>
          </a:xfrm>
        </p:spPr>
        <p:txBody>
          <a:bodyPr/>
          <a:lstStyle/>
          <a:p>
            <a:pPr algn="l" eaLnBrk="1" hangingPunct="1"/>
            <a:r>
              <a:rPr lang="en-US" sz="3600" b="1" dirty="0" err="1" smtClean="0">
                <a:latin typeface="Times New Roman" pitchFamily="18" charset="0"/>
              </a:rPr>
              <a:t>Đặt</a:t>
            </a:r>
            <a:r>
              <a:rPr lang="en-US" sz="3600" b="1" dirty="0" smtClean="0">
                <a:latin typeface="Times New Roman" pitchFamily="18" charset="0"/>
              </a:rPr>
              <a:t> 1 </a:t>
            </a:r>
            <a:r>
              <a:rPr lang="en-US" sz="3600" b="1" dirty="0" err="1" smtClean="0">
                <a:latin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mẫu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gộp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đình</a:t>
            </a:r>
            <a:r>
              <a:rPr lang="en-US" sz="3600" b="1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9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9460" name="Picture 4" descr="1344958015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050"/>
            <a:ext cx="105156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484" name="Picture 5" descr="bo-suu-tap-wallpaper-anh-trang-huyen-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5344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9372600" y="23622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800" i="1">
              <a:latin typeface="Times New Roman" pitchFamily="18" charset="0"/>
            </a:endParaRPr>
          </a:p>
        </p:txBody>
      </p:sp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7682" y="-264319"/>
            <a:ext cx="76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3"/>
          <p:cNvSpPr txBox="1">
            <a:spLocks noChangeArrowheads="1"/>
          </p:cNvSpPr>
          <p:nvPr/>
        </p:nvSpPr>
        <p:spPr bwMode="auto">
          <a:xfrm>
            <a:off x="64611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2" name="Rectangle 35"/>
          <p:cNvSpPr>
            <a:spLocks noChangeArrowheads="1"/>
          </p:cNvSpPr>
          <p:nvPr/>
        </p:nvSpPr>
        <p:spPr bwMode="auto">
          <a:xfrm>
            <a:off x="1219200" y="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1. Tìm các hình ảnh so sánh trong những khổ thơ sau :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232" name="Group 112"/>
          <p:cNvGraphicFramePr>
            <a:graphicFrameLocks noGrp="1"/>
          </p:cNvGraphicFramePr>
          <p:nvPr>
            <p:ph/>
          </p:nvPr>
        </p:nvGraphicFramePr>
        <p:xfrm>
          <a:off x="76200" y="685800"/>
          <a:ext cx="8991600" cy="6019801"/>
        </p:xfrm>
        <a:graphic>
          <a:graphicData uri="http://schemas.openxmlformats.org/drawingml/2006/table">
            <a:tbl>
              <a:tblPr/>
              <a:tblGrid>
                <a:gridCol w="4143375"/>
                <a:gridCol w="3629025"/>
                <a:gridCol w="12192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Text Box 82"/>
          <p:cNvSpPr txBox="1">
            <a:spLocks noChangeArrowheads="1"/>
          </p:cNvSpPr>
          <p:nvPr/>
        </p:nvSpPr>
        <p:spPr bwMode="auto">
          <a:xfrm>
            <a:off x="76200" y="16605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a) Bế cháu ông thủ thỉ: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- Cháu khỏe hơn ông nhiều!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Ông là buổi trời chiều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Cháu là ngày rạng sáng.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                                   </a:t>
            </a:r>
            <a:r>
              <a:rPr lang="en-US" sz="2000" b="1" i="1">
                <a:latin typeface="Times New Roman" pitchFamily="18" charset="0"/>
              </a:rPr>
              <a:t>Phạm Cúc</a:t>
            </a:r>
          </a:p>
          <a:p>
            <a:pPr eaLnBrk="1" hangingPunct="1"/>
            <a:endParaRPr lang="en-US" sz="2000" b="1">
              <a:latin typeface="Times New Roman" pitchFamily="18" charset="0"/>
            </a:endParaRPr>
          </a:p>
        </p:txBody>
      </p:sp>
      <p:sp>
        <p:nvSpPr>
          <p:cNvPr id="4126" name="Text Box 86"/>
          <p:cNvSpPr txBox="1">
            <a:spLocks noChangeArrowheads="1"/>
          </p:cNvSpPr>
          <p:nvPr/>
        </p:nvSpPr>
        <p:spPr bwMode="auto">
          <a:xfrm>
            <a:off x="76200" y="3336925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b) Ông trăng rằm sáng tỏ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Soi rõ sân nhà em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Trăng khuya sáng hơn đèn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Ơi ông trăng sáng tỏ.</a:t>
            </a:r>
          </a:p>
          <a:p>
            <a:pPr eaLnBrk="1" hangingPunct="1"/>
            <a:r>
              <a:rPr lang="en-US" sz="2000" b="1" i="1">
                <a:latin typeface="Times New Roman" pitchFamily="18" charset="0"/>
              </a:rPr>
              <a:t>                           Trần Đăng khoa</a:t>
            </a:r>
          </a:p>
          <a:p>
            <a:pPr eaLnBrk="1" hangingPunct="1"/>
            <a:endParaRPr lang="en-US" sz="2000" b="1">
              <a:latin typeface="Times New Roman" pitchFamily="18" charset="0"/>
            </a:endParaRPr>
          </a:p>
        </p:txBody>
      </p:sp>
      <p:sp>
        <p:nvSpPr>
          <p:cNvPr id="4127" name="Text Box 87"/>
          <p:cNvSpPr txBox="1">
            <a:spLocks noChangeArrowheads="1"/>
          </p:cNvSpPr>
          <p:nvPr/>
        </p:nvSpPr>
        <p:spPr bwMode="auto">
          <a:xfrm>
            <a:off x="76200" y="5032375"/>
            <a:ext cx="40528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b="1">
                <a:latin typeface="Times New Roman" pitchFamily="18" charset="0"/>
              </a:rPr>
              <a:t>c)   Những ngôi sao thức ngoài kia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Chẳng bằng mẹ đã thức vì chúng con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     Đêm nay con ngủ giấc tròn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Mẹ là ngọn gió của con suốt đời.</a:t>
            </a:r>
          </a:p>
          <a:p>
            <a:pPr eaLnBrk="1" hangingPunct="1"/>
            <a:r>
              <a:rPr lang="en-US" sz="1900" b="1" i="1">
                <a:latin typeface="Times New Roman" pitchFamily="18" charset="0"/>
              </a:rPr>
              <a:t>                                   Trần Quốc Minh</a:t>
            </a:r>
            <a:r>
              <a:rPr lang="en-US" sz="1900" b="1"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1900" b="1">
              <a:latin typeface="Times New Roman" pitchFamily="18" charset="0"/>
            </a:endParaRP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4203700" y="1741488"/>
            <a:ext cx="3211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- Cháu khỏe hơn ông nhiều!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Ông là buổi trời chiều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Cháu là ngày rạng sáng.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4343400" y="3586163"/>
            <a:ext cx="310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Trăng khuya sáng hơn đèn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4114800" y="5029200"/>
            <a:ext cx="380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</a:rPr>
              <a:t>     Những ngôi sao thức ngoài kia</a:t>
            </a:r>
          </a:p>
          <a:p>
            <a:pPr eaLnBrk="1" hangingPunct="1"/>
            <a:r>
              <a:rPr lang="en-US" b="1">
                <a:latin typeface="Times New Roman" pitchFamily="18" charset="0"/>
              </a:rPr>
              <a:t>Chẳng bằng mẹ đã thức vì chúng con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4451350" y="6019800"/>
            <a:ext cx="332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</a:rPr>
              <a:t>Mẹ là ngọn gió của con suốt đời.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32" name="Text Box 97"/>
          <p:cNvSpPr txBox="1">
            <a:spLocks noChangeArrowheads="1"/>
          </p:cNvSpPr>
          <p:nvPr/>
        </p:nvSpPr>
        <p:spPr bwMode="auto">
          <a:xfrm>
            <a:off x="15081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33" name="Text Box 100"/>
          <p:cNvSpPr txBox="1">
            <a:spLocks noChangeArrowheads="1"/>
          </p:cNvSpPr>
          <p:nvPr/>
        </p:nvSpPr>
        <p:spPr bwMode="auto">
          <a:xfrm>
            <a:off x="1828800" y="842963"/>
            <a:ext cx="124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400" b="1">
                <a:latin typeface="Times New Roman" pitchFamily="18" charset="0"/>
              </a:rPr>
              <a:t>Câu thơ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134" name="Text Box 102"/>
          <p:cNvSpPr txBox="1">
            <a:spLocks noChangeArrowheads="1"/>
          </p:cNvSpPr>
          <p:nvPr/>
        </p:nvSpPr>
        <p:spPr bwMode="auto">
          <a:xfrm>
            <a:off x="4889500" y="8382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latin typeface="Times New Roman" pitchFamily="18" charset="0"/>
              </a:rPr>
              <a:t>H</a:t>
            </a:r>
            <a:r>
              <a:rPr lang="en-US" sz="2400" b="1">
                <a:latin typeface="Times New Roman" pitchFamily="18" charset="0"/>
              </a:rPr>
              <a:t>ình ảnh so sánh</a:t>
            </a:r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4495800" y="20574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6172200" y="20574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>
            <a:off x="4419600" y="2362200"/>
            <a:ext cx="457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" name="Line 116"/>
          <p:cNvSpPr>
            <a:spLocks noChangeShapeType="1"/>
          </p:cNvSpPr>
          <p:nvPr/>
        </p:nvSpPr>
        <p:spPr bwMode="auto">
          <a:xfrm>
            <a:off x="5181600" y="2362200"/>
            <a:ext cx="1600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7" name="Line 117"/>
          <p:cNvSpPr>
            <a:spLocks noChangeShapeType="1"/>
          </p:cNvSpPr>
          <p:nvPr/>
        </p:nvSpPr>
        <p:spPr bwMode="auto">
          <a:xfrm>
            <a:off x="4419600" y="266700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8" name="Line 118"/>
          <p:cNvSpPr>
            <a:spLocks noChangeShapeType="1"/>
          </p:cNvSpPr>
          <p:nvPr/>
        </p:nvSpPr>
        <p:spPr bwMode="auto">
          <a:xfrm>
            <a:off x="5334000" y="2667000"/>
            <a:ext cx="1676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>
            <a:off x="4419600" y="3962400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0" name="Line 120"/>
          <p:cNvSpPr>
            <a:spLocks noChangeShapeType="1"/>
          </p:cNvSpPr>
          <p:nvPr/>
        </p:nvSpPr>
        <p:spPr bwMode="auto">
          <a:xfrm>
            <a:off x="6934200" y="39624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1" name="Line 121"/>
          <p:cNvSpPr>
            <a:spLocks noChangeShapeType="1"/>
          </p:cNvSpPr>
          <p:nvPr/>
        </p:nvSpPr>
        <p:spPr bwMode="auto">
          <a:xfrm>
            <a:off x="4495800" y="5334000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>
            <a:off x="5410200" y="56388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>
            <a:off x="4572000" y="6324600"/>
            <a:ext cx="30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>
            <a:off x="5181600" y="6324600"/>
            <a:ext cx="762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" name="Line 125"/>
          <p:cNvSpPr>
            <a:spLocks noChangeShapeType="1"/>
          </p:cNvSpPr>
          <p:nvPr/>
        </p:nvSpPr>
        <p:spPr bwMode="auto">
          <a:xfrm>
            <a:off x="1371600" y="457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7" name="Line 127"/>
          <p:cNvSpPr>
            <a:spLocks noChangeShapeType="1"/>
          </p:cNvSpPr>
          <p:nvPr/>
        </p:nvSpPr>
        <p:spPr bwMode="auto">
          <a:xfrm>
            <a:off x="2514600" y="457200"/>
            <a:ext cx="213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209" grpId="0"/>
      <p:bldP spid="5210" grpId="0"/>
      <p:bldP spid="5211" grpId="0"/>
      <p:bldP spid="5212" grpId="0"/>
      <p:bldP spid="5233" grpId="0" animBg="1"/>
      <p:bldP spid="5234" grpId="0" animBg="1"/>
      <p:bldP spid="5235" grpId="0" animBg="1"/>
      <p:bldP spid="5236" grpId="0" animBg="1"/>
      <p:bldP spid="5237" grpId="0" animBg="1"/>
      <p:bldP spid="5238" grpId="0" animBg="1"/>
      <p:bldP spid="5239" grpId="0" animBg="1"/>
      <p:bldP spid="5240" grpId="0" animBg="1"/>
      <p:bldP spid="5241" grpId="0" animBg="1"/>
      <p:bldP spid="5242" grpId="0" animBg="1"/>
      <p:bldP spid="5243" grpId="0" animBg="1"/>
      <p:bldP spid="5244" grpId="0" animBg="1"/>
      <p:bldP spid="5245" grpId="0" animBg="1"/>
      <p:bldP spid="52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1508" name="Picture 9" descr="trang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90297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2532" name="Picture 4" descr="ru_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90600" y="1676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1. Tìm các hình ảnh so sánh trong những khổ thơ sau 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22098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2.Ghi lại các từ  so sánh trong những khổ thơ trên.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90563" y="2590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3. Tìm những sự vật được so sánh với nhau trong các</a:t>
            </a:r>
            <a:endParaRPr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50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62000" y="30480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4./ Hãy tìm các từ so sánh có thể thêm vào những câu chưa có </a:t>
            </a:r>
          </a:p>
          <a:p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từ so sánh ở bài tập 3.</a:t>
            </a:r>
            <a:endParaRPr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76807" name="Group 7"/>
          <p:cNvGraphicFramePr>
            <a:graphicFrameLocks noGrp="1"/>
          </p:cNvGraphicFramePr>
          <p:nvPr/>
        </p:nvGraphicFramePr>
        <p:xfrm>
          <a:off x="381000" y="4191000"/>
          <a:ext cx="8382000" cy="2481263"/>
        </p:xfrm>
        <a:graphic>
          <a:graphicData uri="http://schemas.openxmlformats.org/drawingml/2006/table">
            <a:tbl>
              <a:tblPr/>
              <a:tblGrid>
                <a:gridCol w="1257300"/>
                <a:gridCol w="3073400"/>
                <a:gridCol w="4051300"/>
              </a:tblGrid>
              <a:tr h="762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Sự vật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Từ so sánh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Tàu dừa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Như, là, tựa, tựa như....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chiếc lược chải vào mây xanh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 dừa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Như, như là, tựa, như thể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đàn lợn con nằm trên cao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72600" y="23622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800" i="1">
              <a:latin typeface="Times New Roman" pitchFamily="18" charset="0"/>
            </a:endParaRPr>
          </a:p>
        </p:txBody>
      </p:sp>
      <p:pic>
        <p:nvPicPr>
          <p:cNvPr id="6147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7682" y="-264319"/>
            <a:ext cx="76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4611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graphicFrame>
        <p:nvGraphicFramePr>
          <p:cNvPr id="75783" name="Group 7"/>
          <p:cNvGraphicFramePr>
            <a:graphicFrameLocks noGrp="1"/>
          </p:cNvGraphicFramePr>
          <p:nvPr>
            <p:ph/>
          </p:nvPr>
        </p:nvGraphicFramePr>
        <p:xfrm>
          <a:off x="76200" y="685800"/>
          <a:ext cx="8991600" cy="5321300"/>
        </p:xfrm>
        <a:graphic>
          <a:graphicData uri="http://schemas.openxmlformats.org/drawingml/2006/table">
            <a:tbl>
              <a:tblPr/>
              <a:tblGrid>
                <a:gridCol w="4953000"/>
                <a:gridCol w="1676400"/>
                <a:gridCol w="23622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2" name="Text Box 32"/>
          <p:cNvSpPr txBox="1">
            <a:spLocks noChangeArrowheads="1"/>
          </p:cNvSpPr>
          <p:nvPr/>
        </p:nvSpPr>
        <p:spPr bwMode="auto">
          <a:xfrm>
            <a:off x="609600" y="1828800"/>
            <a:ext cx="3825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- </a:t>
            </a:r>
            <a:r>
              <a:rPr lang="en-US" sz="2400" b="1">
                <a:latin typeface="Times New Roman" pitchFamily="18" charset="0"/>
              </a:rPr>
              <a:t>Cháu khỏe hơn ông nhiều!</a:t>
            </a:r>
          </a:p>
          <a:p>
            <a:pPr eaLnBrk="1" hangingPunct="1"/>
            <a:r>
              <a:rPr lang="en-US" sz="2400" b="1">
                <a:latin typeface="Times New Roman" pitchFamily="18" charset="0"/>
              </a:rPr>
              <a:t>  Ông là buổi trời chiều</a:t>
            </a:r>
          </a:p>
          <a:p>
            <a:pPr eaLnBrk="1" hangingPunct="1"/>
            <a:r>
              <a:rPr lang="en-US" sz="2400" b="1">
                <a:latin typeface="Times New Roman" pitchFamily="18" charset="0"/>
              </a:rPr>
              <a:t>  Cháu là ngày rạng sáng.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457200" y="3581400"/>
            <a:ext cx="3705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Trăng khuya sáng hơn đèn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39688" y="4495800"/>
            <a:ext cx="5065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     Những ngôi sao thức ngoài kia</a:t>
            </a:r>
          </a:p>
          <a:p>
            <a:pPr eaLnBrk="1" hangingPunct="1"/>
            <a:r>
              <a:rPr lang="en-US" sz="2400" b="1">
                <a:latin typeface="Times New Roman" pitchFamily="18" charset="0"/>
              </a:rPr>
              <a:t>Chẳng bằng mẹ đã thức vì chúng con</a:t>
            </a:r>
          </a:p>
        </p:txBody>
      </p:sp>
      <p:sp>
        <p:nvSpPr>
          <p:cNvPr id="6175" name="Text Box 35"/>
          <p:cNvSpPr txBox="1">
            <a:spLocks noChangeArrowheads="1"/>
          </p:cNvSpPr>
          <p:nvPr/>
        </p:nvSpPr>
        <p:spPr bwMode="auto">
          <a:xfrm>
            <a:off x="304800" y="5370513"/>
            <a:ext cx="4406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Mẹ là ngọn gió của con suốt đời.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6176" name="Text Box 36"/>
          <p:cNvSpPr txBox="1">
            <a:spLocks noChangeArrowheads="1"/>
          </p:cNvSpPr>
          <p:nvPr/>
        </p:nvSpPr>
        <p:spPr bwMode="auto">
          <a:xfrm>
            <a:off x="15081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177" name="Text Box 38"/>
          <p:cNvSpPr txBox="1">
            <a:spLocks noChangeArrowheads="1"/>
          </p:cNvSpPr>
          <p:nvPr/>
        </p:nvSpPr>
        <p:spPr bwMode="auto">
          <a:xfrm>
            <a:off x="990600" y="914400"/>
            <a:ext cx="285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>
                <a:latin typeface="Times New Roman" pitchFamily="18" charset="0"/>
              </a:rPr>
              <a:t>H</a:t>
            </a:r>
            <a:r>
              <a:rPr lang="en-US" sz="2800" b="1">
                <a:latin typeface="Times New Roman" pitchFamily="18" charset="0"/>
              </a:rPr>
              <a:t>ình ảnh so sánh</a:t>
            </a:r>
          </a:p>
        </p:txBody>
      </p:sp>
      <p:sp>
        <p:nvSpPr>
          <p:cNvPr id="6178" name="Text Box 39"/>
          <p:cNvSpPr txBox="1">
            <a:spLocks noChangeArrowheads="1"/>
          </p:cNvSpPr>
          <p:nvPr/>
        </p:nvSpPr>
        <p:spPr bwMode="auto">
          <a:xfrm>
            <a:off x="5105400" y="685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800" b="1">
                <a:latin typeface="Times New Roman" pitchFamily="18" charset="0"/>
              </a:rPr>
              <a:t>Từ </a:t>
            </a:r>
          </a:p>
          <a:p>
            <a:pPr algn="ctr" eaLnBrk="1" hangingPunct="1"/>
            <a:r>
              <a:rPr lang="vi-VN" sz="2800" b="1">
                <a:latin typeface="Times New Roman" pitchFamily="18" charset="0"/>
              </a:rPr>
              <a:t>so sán</a:t>
            </a:r>
            <a:r>
              <a:rPr lang="vi-VN" sz="2400" b="1">
                <a:latin typeface="Times New Roman" pitchFamily="18" charset="0"/>
              </a:rPr>
              <a:t>h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6179" name="Text Box 40"/>
          <p:cNvSpPr txBox="1">
            <a:spLocks noChangeArrowheads="1"/>
          </p:cNvSpPr>
          <p:nvPr/>
        </p:nvSpPr>
        <p:spPr bwMode="auto">
          <a:xfrm>
            <a:off x="5551488" y="1828800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6180" name="Text Box 41"/>
          <p:cNvSpPr txBox="1">
            <a:spLocks noChangeArrowheads="1"/>
          </p:cNvSpPr>
          <p:nvPr/>
        </p:nvSpPr>
        <p:spPr bwMode="auto">
          <a:xfrm>
            <a:off x="5702300" y="2586038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81" name="Text Box 42"/>
          <p:cNvSpPr txBox="1">
            <a:spLocks noChangeArrowheads="1"/>
          </p:cNvSpPr>
          <p:nvPr/>
        </p:nvSpPr>
        <p:spPr bwMode="auto">
          <a:xfrm>
            <a:off x="5702300" y="2205038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82" name="Text Box 43"/>
          <p:cNvSpPr txBox="1">
            <a:spLocks noChangeArrowheads="1"/>
          </p:cNvSpPr>
          <p:nvPr/>
        </p:nvSpPr>
        <p:spPr bwMode="auto">
          <a:xfrm>
            <a:off x="5626100" y="35814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6183" name="Text Box 44"/>
          <p:cNvSpPr txBox="1">
            <a:spLocks noChangeArrowheads="1"/>
          </p:cNvSpPr>
          <p:nvPr/>
        </p:nvSpPr>
        <p:spPr bwMode="auto">
          <a:xfrm>
            <a:off x="5778500" y="538956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84" name="Text Box 45"/>
          <p:cNvSpPr txBox="1">
            <a:spLocks noChangeArrowheads="1"/>
          </p:cNvSpPr>
          <p:nvPr/>
        </p:nvSpPr>
        <p:spPr bwMode="auto">
          <a:xfrm>
            <a:off x="5029200" y="4876800"/>
            <a:ext cx="170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chẳng bằng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85" name="Line 46"/>
          <p:cNvSpPr>
            <a:spLocks noChangeShapeType="1"/>
          </p:cNvSpPr>
          <p:nvPr/>
        </p:nvSpPr>
        <p:spPr bwMode="auto">
          <a:xfrm>
            <a:off x="914400" y="22098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47"/>
          <p:cNvSpPr>
            <a:spLocks noChangeShapeType="1"/>
          </p:cNvSpPr>
          <p:nvPr/>
        </p:nvSpPr>
        <p:spPr bwMode="auto">
          <a:xfrm>
            <a:off x="2895600" y="22098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Line 48"/>
          <p:cNvSpPr>
            <a:spLocks noChangeShapeType="1"/>
          </p:cNvSpPr>
          <p:nvPr/>
        </p:nvSpPr>
        <p:spPr bwMode="auto">
          <a:xfrm>
            <a:off x="838200" y="25908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49"/>
          <p:cNvSpPr>
            <a:spLocks noChangeShapeType="1"/>
          </p:cNvSpPr>
          <p:nvPr/>
        </p:nvSpPr>
        <p:spPr bwMode="auto">
          <a:xfrm>
            <a:off x="1752600" y="2590800"/>
            <a:ext cx="1905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Line 50"/>
          <p:cNvSpPr>
            <a:spLocks noChangeShapeType="1"/>
          </p:cNvSpPr>
          <p:nvPr/>
        </p:nvSpPr>
        <p:spPr bwMode="auto">
          <a:xfrm>
            <a:off x="838200" y="2971800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Line 51"/>
          <p:cNvSpPr>
            <a:spLocks noChangeShapeType="1"/>
          </p:cNvSpPr>
          <p:nvPr/>
        </p:nvSpPr>
        <p:spPr bwMode="auto">
          <a:xfrm>
            <a:off x="1981200" y="2971800"/>
            <a:ext cx="1905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Line 52"/>
          <p:cNvSpPr>
            <a:spLocks noChangeShapeType="1"/>
          </p:cNvSpPr>
          <p:nvPr/>
        </p:nvSpPr>
        <p:spPr bwMode="auto">
          <a:xfrm>
            <a:off x="533400" y="3962400"/>
            <a:ext cx="1676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Line 53"/>
          <p:cNvSpPr>
            <a:spLocks noChangeShapeType="1"/>
          </p:cNvSpPr>
          <p:nvPr/>
        </p:nvSpPr>
        <p:spPr bwMode="auto">
          <a:xfrm>
            <a:off x="2971800" y="3962400"/>
            <a:ext cx="457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Line 54"/>
          <p:cNvSpPr>
            <a:spLocks noChangeShapeType="1"/>
          </p:cNvSpPr>
          <p:nvPr/>
        </p:nvSpPr>
        <p:spPr bwMode="auto">
          <a:xfrm>
            <a:off x="457200" y="4913313"/>
            <a:ext cx="1981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Line 55"/>
          <p:cNvSpPr>
            <a:spLocks noChangeShapeType="1"/>
          </p:cNvSpPr>
          <p:nvPr/>
        </p:nvSpPr>
        <p:spPr bwMode="auto">
          <a:xfrm>
            <a:off x="1752600" y="5218113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Line 56"/>
          <p:cNvSpPr>
            <a:spLocks noChangeShapeType="1"/>
          </p:cNvSpPr>
          <p:nvPr/>
        </p:nvSpPr>
        <p:spPr bwMode="auto">
          <a:xfrm>
            <a:off x="381000" y="5751513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Line 57"/>
          <p:cNvSpPr>
            <a:spLocks noChangeShapeType="1"/>
          </p:cNvSpPr>
          <p:nvPr/>
        </p:nvSpPr>
        <p:spPr bwMode="auto">
          <a:xfrm>
            <a:off x="1143000" y="5751513"/>
            <a:ext cx="1143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Text Box 38"/>
          <p:cNvSpPr txBox="1">
            <a:spLocks noChangeArrowheads="1"/>
          </p:cNvSpPr>
          <p:nvPr/>
        </p:nvSpPr>
        <p:spPr bwMode="auto">
          <a:xfrm>
            <a:off x="6775450" y="990600"/>
            <a:ext cx="213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Kiểu so sánh</a:t>
            </a:r>
          </a:p>
        </p:txBody>
      </p:sp>
      <p:sp>
        <p:nvSpPr>
          <p:cNvPr id="6198" name="Text Box 40"/>
          <p:cNvSpPr txBox="1">
            <a:spLocks noChangeArrowheads="1"/>
          </p:cNvSpPr>
          <p:nvPr/>
        </p:nvSpPr>
        <p:spPr bwMode="auto">
          <a:xfrm>
            <a:off x="7151688" y="1828800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hơn kém</a:t>
            </a:r>
          </a:p>
        </p:txBody>
      </p:sp>
      <p:sp>
        <p:nvSpPr>
          <p:cNvPr id="6199" name="Text Box 40"/>
          <p:cNvSpPr txBox="1">
            <a:spLocks noChangeArrowheads="1"/>
          </p:cNvSpPr>
          <p:nvPr/>
        </p:nvSpPr>
        <p:spPr bwMode="auto">
          <a:xfrm>
            <a:off x="7010400" y="220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ngang bằng</a:t>
            </a:r>
          </a:p>
        </p:txBody>
      </p:sp>
      <p:sp>
        <p:nvSpPr>
          <p:cNvPr id="6200" name="Text Box 40"/>
          <p:cNvSpPr txBox="1">
            <a:spLocks noChangeArrowheads="1"/>
          </p:cNvSpPr>
          <p:nvPr/>
        </p:nvSpPr>
        <p:spPr bwMode="auto">
          <a:xfrm>
            <a:off x="7010400" y="2586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ngang bằng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162800" y="3576638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hơn kém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7162800" y="4872038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hơn kém</a:t>
            </a: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7010400" y="533400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ngang bằng</a:t>
            </a:r>
          </a:p>
        </p:txBody>
      </p:sp>
    </p:spTree>
    <p:extLst>
      <p:ext uri="{BB962C8B-B14F-4D97-AF65-F5344CB8AC3E}">
        <p14:creationId xmlns:p14="http://schemas.microsoft.com/office/powerpoint/2010/main" val="12441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199" grpId="0"/>
      <p:bldP spid="6200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3952798"/>
              </p:ext>
            </p:extLst>
          </p:nvPr>
        </p:nvGraphicFramePr>
        <p:xfrm>
          <a:off x="381000" y="1116013"/>
          <a:ext cx="8458200" cy="4419600"/>
        </p:xfrm>
        <a:graphic>
          <a:graphicData uri="http://schemas.openxmlformats.org/drawingml/2006/table">
            <a:tbl>
              <a:tblPr/>
              <a:tblGrid>
                <a:gridCol w="5257800"/>
                <a:gridCol w="32004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128959"/>
            <a:ext cx="51054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08103"/>
            <a:ext cx="51054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43128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9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72600" y="23622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800" i="1">
              <a:latin typeface="Times New Roman" pitchFamily="18" charset="0"/>
            </a:endParaRPr>
          </a:p>
        </p:txBody>
      </p:sp>
      <p:pic>
        <p:nvPicPr>
          <p:cNvPr id="512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7682" y="-264319"/>
            <a:ext cx="76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611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graphicFrame>
        <p:nvGraphicFramePr>
          <p:cNvPr id="75783" name="Group 7"/>
          <p:cNvGraphicFramePr>
            <a:graphicFrameLocks noGrp="1"/>
          </p:cNvGraphicFramePr>
          <p:nvPr>
            <p:ph/>
          </p:nvPr>
        </p:nvGraphicFramePr>
        <p:xfrm>
          <a:off x="76200" y="685800"/>
          <a:ext cx="8991600" cy="6019801"/>
        </p:xfrm>
        <a:graphic>
          <a:graphicData uri="http://schemas.openxmlformats.org/drawingml/2006/table">
            <a:tbl>
              <a:tblPr/>
              <a:tblGrid>
                <a:gridCol w="4143375"/>
                <a:gridCol w="3629025"/>
                <a:gridCol w="12192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8" name="Text Box 29"/>
          <p:cNvSpPr txBox="1">
            <a:spLocks noChangeArrowheads="1"/>
          </p:cNvSpPr>
          <p:nvPr/>
        </p:nvSpPr>
        <p:spPr bwMode="auto">
          <a:xfrm>
            <a:off x="76200" y="16605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a) Bế cháu ông thủ thỉ: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- Cháu khỏe hơn ông nhiều!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Ông là buổi trời chiều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Cháu là ngày rạng sáng.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                                  </a:t>
            </a:r>
            <a:r>
              <a:rPr lang="en-US" sz="2000" b="1" i="1">
                <a:latin typeface="Times New Roman" pitchFamily="18" charset="0"/>
              </a:rPr>
              <a:t>Phạm Cúc</a:t>
            </a:r>
          </a:p>
          <a:p>
            <a:pPr eaLnBrk="1" hangingPunct="1"/>
            <a:endParaRPr lang="en-US" sz="2000" b="1">
              <a:latin typeface="Times New Roman" pitchFamily="18" charset="0"/>
            </a:endParaRPr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76200" y="3336925"/>
            <a:ext cx="403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b)  Ông trăng rằm sáng tỏ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 Soi rõ sân nhà em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 Trăng khuya sáng hơn đèn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   Ơi ông trăng sáng tỏ.</a:t>
            </a:r>
          </a:p>
          <a:p>
            <a:pPr eaLnBrk="1" hangingPunct="1"/>
            <a:r>
              <a:rPr lang="en-US" sz="2000" b="1" i="1">
                <a:latin typeface="Times New Roman" pitchFamily="18" charset="0"/>
              </a:rPr>
              <a:t>                               Trần Đăng khoa</a:t>
            </a:r>
          </a:p>
          <a:p>
            <a:pPr eaLnBrk="1" hangingPunct="1"/>
            <a:endParaRPr lang="en-US" sz="2000" b="1">
              <a:latin typeface="Times New Roman" pitchFamily="18" charset="0"/>
            </a:endParaRPr>
          </a:p>
        </p:txBody>
      </p:sp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76200" y="5032375"/>
            <a:ext cx="40528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b="1">
                <a:latin typeface="Times New Roman" pitchFamily="18" charset="0"/>
              </a:rPr>
              <a:t>c)   Những ngôi sao thức ngoài kia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Chẳng bằng mẹ đã thức vì chúng con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      Đêm nay con ngủ giấc tròn</a:t>
            </a:r>
          </a:p>
          <a:p>
            <a:pPr eaLnBrk="1" hangingPunct="1"/>
            <a:r>
              <a:rPr lang="en-US" sz="1900" b="1">
                <a:latin typeface="Times New Roman" pitchFamily="18" charset="0"/>
              </a:rPr>
              <a:t>Mẹ là ngọn gió của con suốt đời.</a:t>
            </a:r>
          </a:p>
          <a:p>
            <a:pPr eaLnBrk="1" hangingPunct="1"/>
            <a:r>
              <a:rPr lang="en-US" sz="1900" b="1" i="1">
                <a:latin typeface="Times New Roman" pitchFamily="18" charset="0"/>
              </a:rPr>
              <a:t>                                  Trần Quốc Minh</a:t>
            </a:r>
            <a:r>
              <a:rPr lang="en-US" sz="1900" b="1"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1900" b="1">
              <a:latin typeface="Times New Roman" pitchFamily="18" charset="0"/>
            </a:endParaRPr>
          </a:p>
        </p:txBody>
      </p:sp>
      <p:sp>
        <p:nvSpPr>
          <p:cNvPr id="5151" name="Text Box 32"/>
          <p:cNvSpPr txBox="1">
            <a:spLocks noChangeArrowheads="1"/>
          </p:cNvSpPr>
          <p:nvPr/>
        </p:nvSpPr>
        <p:spPr bwMode="auto">
          <a:xfrm>
            <a:off x="4191000" y="1752600"/>
            <a:ext cx="3211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- Cháu khỏe hơn ông nhiều!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 Ông là buổi trời chiều</a:t>
            </a:r>
          </a:p>
          <a:p>
            <a:pPr eaLnBrk="1" hangingPunct="1"/>
            <a:r>
              <a:rPr lang="en-US" sz="2000" b="1">
                <a:latin typeface="Times New Roman" pitchFamily="18" charset="0"/>
              </a:rPr>
              <a:t> Cháu là ngày rạng sáng.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4343400" y="3581400"/>
            <a:ext cx="310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Trăng khuya sáng hơn đèn</a:t>
            </a:r>
          </a:p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4114800" y="5024438"/>
            <a:ext cx="380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</a:rPr>
              <a:t>     Những ngôi sao thức ngoài kia</a:t>
            </a:r>
          </a:p>
          <a:p>
            <a:pPr eaLnBrk="1" hangingPunct="1"/>
            <a:r>
              <a:rPr lang="en-US" b="1">
                <a:latin typeface="Times New Roman" pitchFamily="18" charset="0"/>
              </a:rPr>
              <a:t>Chẳng bằng mẹ đã thức vì chúng con</a:t>
            </a:r>
          </a:p>
        </p:txBody>
      </p:sp>
      <p:sp>
        <p:nvSpPr>
          <p:cNvPr id="5154" name="Text Box 35"/>
          <p:cNvSpPr txBox="1">
            <a:spLocks noChangeArrowheads="1"/>
          </p:cNvSpPr>
          <p:nvPr/>
        </p:nvSpPr>
        <p:spPr bwMode="auto">
          <a:xfrm>
            <a:off x="4114800" y="6019800"/>
            <a:ext cx="332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</a:rPr>
              <a:t>Mẹ là ngọn gió của con suốt đời.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55" name="Text Box 36"/>
          <p:cNvSpPr txBox="1">
            <a:spLocks noChangeArrowheads="1"/>
          </p:cNvSpPr>
          <p:nvPr/>
        </p:nvSpPr>
        <p:spPr bwMode="auto">
          <a:xfrm>
            <a:off x="15081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56" name="Text Box 37"/>
          <p:cNvSpPr txBox="1">
            <a:spLocks noChangeArrowheads="1"/>
          </p:cNvSpPr>
          <p:nvPr/>
        </p:nvSpPr>
        <p:spPr bwMode="auto">
          <a:xfrm>
            <a:off x="1828800" y="842963"/>
            <a:ext cx="124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400" b="1">
                <a:latin typeface="Times New Roman" pitchFamily="18" charset="0"/>
              </a:rPr>
              <a:t>Câu thơ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5157" name="Text Box 38"/>
          <p:cNvSpPr txBox="1">
            <a:spLocks noChangeArrowheads="1"/>
          </p:cNvSpPr>
          <p:nvPr/>
        </p:nvSpPr>
        <p:spPr bwMode="auto">
          <a:xfrm>
            <a:off x="4889500" y="8382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>
                <a:latin typeface="Times New Roman" pitchFamily="18" charset="0"/>
              </a:rPr>
              <a:t>H</a:t>
            </a:r>
            <a:r>
              <a:rPr lang="en-US" sz="2400" b="1">
                <a:latin typeface="Times New Roman" pitchFamily="18" charset="0"/>
              </a:rPr>
              <a:t>ình ảnh so sánh</a:t>
            </a:r>
          </a:p>
        </p:txBody>
      </p:sp>
      <p:sp>
        <p:nvSpPr>
          <p:cNvPr id="5158" name="Text Box 39"/>
          <p:cNvSpPr txBox="1">
            <a:spLocks noChangeArrowheads="1"/>
          </p:cNvSpPr>
          <p:nvPr/>
        </p:nvSpPr>
        <p:spPr bwMode="auto">
          <a:xfrm>
            <a:off x="7924800" y="609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400" b="1">
                <a:latin typeface="Times New Roman" pitchFamily="18" charset="0"/>
              </a:rPr>
              <a:t>Từ </a:t>
            </a:r>
          </a:p>
          <a:p>
            <a:pPr algn="ctr" eaLnBrk="1" hangingPunct="1"/>
            <a:r>
              <a:rPr lang="vi-VN" sz="2400" b="1">
                <a:latin typeface="Times New Roman" pitchFamily="18" charset="0"/>
              </a:rPr>
              <a:t>so sánh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5562600" y="175260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4927600" y="236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0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4838700" y="2057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0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6400800" y="358140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4521200" y="5994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000" b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4191000" y="5257800"/>
            <a:ext cx="130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b="1">
                <a:solidFill>
                  <a:srgbClr val="0000FF"/>
                </a:solidFill>
                <a:latin typeface="Times New Roman" pitchFamily="18" charset="0"/>
              </a:rPr>
              <a:t>chẳng bằng</a:t>
            </a:r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65" name="Line 46"/>
          <p:cNvSpPr>
            <a:spLocks noChangeShapeType="1"/>
          </p:cNvSpPr>
          <p:nvPr/>
        </p:nvSpPr>
        <p:spPr bwMode="auto">
          <a:xfrm>
            <a:off x="4495800" y="20574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Line 47"/>
          <p:cNvSpPr>
            <a:spLocks noChangeShapeType="1"/>
          </p:cNvSpPr>
          <p:nvPr/>
        </p:nvSpPr>
        <p:spPr bwMode="auto">
          <a:xfrm>
            <a:off x="6172200" y="20574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Line 48"/>
          <p:cNvSpPr>
            <a:spLocks noChangeShapeType="1"/>
          </p:cNvSpPr>
          <p:nvPr/>
        </p:nvSpPr>
        <p:spPr bwMode="auto">
          <a:xfrm>
            <a:off x="4419600" y="2362200"/>
            <a:ext cx="457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Line 49"/>
          <p:cNvSpPr>
            <a:spLocks noChangeShapeType="1"/>
          </p:cNvSpPr>
          <p:nvPr/>
        </p:nvSpPr>
        <p:spPr bwMode="auto">
          <a:xfrm>
            <a:off x="5181600" y="2362200"/>
            <a:ext cx="1600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Line 50"/>
          <p:cNvSpPr>
            <a:spLocks noChangeShapeType="1"/>
          </p:cNvSpPr>
          <p:nvPr/>
        </p:nvSpPr>
        <p:spPr bwMode="auto">
          <a:xfrm>
            <a:off x="4343400" y="266700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1"/>
          <p:cNvSpPr>
            <a:spLocks noChangeShapeType="1"/>
          </p:cNvSpPr>
          <p:nvPr/>
        </p:nvSpPr>
        <p:spPr bwMode="auto">
          <a:xfrm>
            <a:off x="5257800" y="2667000"/>
            <a:ext cx="1676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2"/>
          <p:cNvSpPr>
            <a:spLocks noChangeShapeType="1"/>
          </p:cNvSpPr>
          <p:nvPr/>
        </p:nvSpPr>
        <p:spPr bwMode="auto">
          <a:xfrm>
            <a:off x="4419600" y="3962400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2" name="Line 53"/>
          <p:cNvSpPr>
            <a:spLocks noChangeShapeType="1"/>
          </p:cNvSpPr>
          <p:nvPr/>
        </p:nvSpPr>
        <p:spPr bwMode="auto">
          <a:xfrm>
            <a:off x="7010400" y="39624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Line 54"/>
          <p:cNvSpPr>
            <a:spLocks noChangeShapeType="1"/>
          </p:cNvSpPr>
          <p:nvPr/>
        </p:nvSpPr>
        <p:spPr bwMode="auto">
          <a:xfrm>
            <a:off x="4495800" y="5334000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Line 55"/>
          <p:cNvSpPr>
            <a:spLocks noChangeShapeType="1"/>
          </p:cNvSpPr>
          <p:nvPr/>
        </p:nvSpPr>
        <p:spPr bwMode="auto">
          <a:xfrm>
            <a:off x="5410200" y="56388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6"/>
          <p:cNvSpPr>
            <a:spLocks noChangeShapeType="1"/>
          </p:cNvSpPr>
          <p:nvPr/>
        </p:nvSpPr>
        <p:spPr bwMode="auto">
          <a:xfrm>
            <a:off x="4267200" y="6400800"/>
            <a:ext cx="228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57"/>
          <p:cNvSpPr>
            <a:spLocks noChangeShapeType="1"/>
          </p:cNvSpPr>
          <p:nvPr/>
        </p:nvSpPr>
        <p:spPr bwMode="auto">
          <a:xfrm>
            <a:off x="4876800" y="6400800"/>
            <a:ext cx="762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Rectangle 60"/>
          <p:cNvSpPr>
            <a:spLocks noChangeArrowheads="1"/>
          </p:cNvSpPr>
          <p:nvPr/>
        </p:nvSpPr>
        <p:spPr bwMode="auto">
          <a:xfrm>
            <a:off x="1371600" y="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2.Ghi lại các từ  so sánh trong những khổ thơ trên.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5839" name="Line 63"/>
          <p:cNvSpPr>
            <a:spLocks noChangeShapeType="1"/>
          </p:cNvSpPr>
          <p:nvPr/>
        </p:nvSpPr>
        <p:spPr bwMode="auto">
          <a:xfrm>
            <a:off x="1676400" y="4572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0" name="Line 64"/>
          <p:cNvSpPr>
            <a:spLocks noChangeShapeType="1"/>
          </p:cNvSpPr>
          <p:nvPr/>
        </p:nvSpPr>
        <p:spPr bwMode="auto">
          <a:xfrm>
            <a:off x="3124200" y="4572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9305 -0.0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39514 0.00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7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4861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5833 0.00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44 L 0.26684 0.0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6" grpId="0"/>
      <p:bldP spid="75816" grpId="1"/>
      <p:bldP spid="75817" grpId="0"/>
      <p:bldP spid="75817" grpId="1"/>
      <p:bldP spid="75818" grpId="0"/>
      <p:bldP spid="75818" grpId="1"/>
      <p:bldP spid="75819" grpId="0"/>
      <p:bldP spid="75819" grpId="1"/>
      <p:bldP spid="75820" grpId="0"/>
      <p:bldP spid="75820" grpId="1"/>
      <p:bldP spid="75821" grpId="0"/>
      <p:bldP spid="75821" grpId="1"/>
      <p:bldP spid="75839" grpId="0" animBg="1"/>
      <p:bldP spid="758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04488621"/>
              </p:ext>
            </p:extLst>
          </p:nvPr>
        </p:nvGraphicFramePr>
        <p:xfrm>
          <a:off x="152400" y="1116013"/>
          <a:ext cx="8991600" cy="4568761"/>
        </p:xfrm>
        <a:graphic>
          <a:graphicData uri="http://schemas.openxmlformats.org/drawingml/2006/table">
            <a:tbl>
              <a:tblPr/>
              <a:tblGrid>
                <a:gridCol w="4322884"/>
                <a:gridCol w="2593730"/>
                <a:gridCol w="2074986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128959"/>
            <a:ext cx="441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rạng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ngon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82" y="3908157"/>
            <a:ext cx="44403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39188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2621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0504" y="21609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799" y="239596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là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8" y="2744511"/>
            <a:ext cx="97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883967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24309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055" y="4893042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1135</Words>
  <Application>Microsoft Office PowerPoint</Application>
  <PresentationFormat>On-screen Show (4:3)</PresentationFormat>
  <Paragraphs>192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Đặt 1 câu theo mẫu câu Ai là gì? với một từ chỉ gộp những người trong gia đình.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Hoa</cp:lastModifiedBy>
  <cp:revision>35</cp:revision>
  <dcterms:created xsi:type="dcterms:W3CDTF">2018-10-02T05:17:56Z</dcterms:created>
  <dcterms:modified xsi:type="dcterms:W3CDTF">2019-03-09T14:09:22Z</dcterms:modified>
</cp:coreProperties>
</file>