
<file path=[Content_Types].xml><?xml version="1.0" encoding="utf-8"?>
<Types xmlns="http://schemas.openxmlformats.org/package/2006/content-types">
  <Default Extension="png" ContentType="image/png"/>
  <Default Extension="jpeg" ContentType="image/jpeg"/>
  <Default Extension="mov" ContentType="video/quicktime"/>
  <Default Extension="m4a" ContentType="audio/mp4"/>
  <Default Extension="rels" ContentType="application/vnd.openxmlformats-package.relationships+xml"/>
  <Default Extension="xml" ContentType="application/xml"/>
  <Default Extension="wav" ContentType="audio/wav"/>
  <Default Extension="mp4" ContentType="video/mp4"/>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sldIdLst>
    <p:sldId id="288" r:id="rId5"/>
    <p:sldId id="295" r:id="rId6"/>
    <p:sldId id="291" r:id="rId7"/>
    <p:sldId id="259" r:id="rId8"/>
    <p:sldId id="294" r:id="rId9"/>
    <p:sldId id="283" r:id="rId10"/>
    <p:sldId id="292" r:id="rId11"/>
    <p:sldId id="278" r:id="rId12"/>
    <p:sldId id="299" r:id="rId13"/>
    <p:sldId id="302" r:id="rId14"/>
    <p:sldId id="297" r:id="rId15"/>
    <p:sldId id="301" r:id="rId16"/>
    <p:sldId id="290" r:id="rId17"/>
    <p:sldId id="293" r:id="rId18"/>
    <p:sldId id="289" r:id="rId19"/>
  </p:sldIdLst>
  <p:sldSz cx="9144000" cy="6858000" type="screen4x3"/>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60093"/>
    <a:srgbClr val="669900"/>
    <a:srgbClr val="99CC00"/>
    <a:srgbClr val="3333FF"/>
    <a:srgbClr val="0033CC"/>
    <a:srgbClr val="008000"/>
    <a:srgbClr val="FF99FF"/>
    <a:srgbClr val="FFFF66"/>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7" autoAdjust="0"/>
    <p:restoredTop sz="94660"/>
  </p:normalViewPr>
  <p:slideViewPr>
    <p:cSldViewPr snapToGrid="0">
      <p:cViewPr varScale="1">
        <p:scale>
          <a:sx n="69" d="100"/>
          <a:sy n="69" d="100"/>
        </p:scale>
        <p:origin x="124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8A774E9-30C0-4F8B-BCE6-AA32354D734A}" type="datetimeFigureOut">
              <a:rPr lang="en-US" smtClean="0"/>
              <a:pPr/>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03B02-D3E9-4D0A-9E86-B1921D7353D7}" type="slidenum">
              <a:rPr lang="en-US" smtClean="0"/>
              <a:pPr/>
              <a:t>‹#›</a:t>
            </a:fld>
            <a:endParaRPr lang="en-US"/>
          </a:p>
        </p:txBody>
      </p:sp>
    </p:spTree>
    <p:extLst>
      <p:ext uri="{BB962C8B-B14F-4D97-AF65-F5344CB8AC3E}">
        <p14:creationId xmlns:p14="http://schemas.microsoft.com/office/powerpoint/2010/main" val="257770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A774E9-30C0-4F8B-BCE6-AA32354D734A}" type="datetimeFigureOut">
              <a:rPr lang="en-US" smtClean="0"/>
              <a:pPr/>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03B02-D3E9-4D0A-9E86-B1921D7353D7}" type="slidenum">
              <a:rPr lang="en-US" smtClean="0"/>
              <a:pPr/>
              <a:t>‹#›</a:t>
            </a:fld>
            <a:endParaRPr lang="en-US"/>
          </a:p>
        </p:txBody>
      </p:sp>
    </p:spTree>
    <p:extLst>
      <p:ext uri="{BB962C8B-B14F-4D97-AF65-F5344CB8AC3E}">
        <p14:creationId xmlns:p14="http://schemas.microsoft.com/office/powerpoint/2010/main" val="1102714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A774E9-30C0-4F8B-BCE6-AA32354D734A}" type="datetimeFigureOut">
              <a:rPr lang="en-US" smtClean="0"/>
              <a:pPr/>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03B02-D3E9-4D0A-9E86-B1921D7353D7}" type="slidenum">
              <a:rPr lang="en-US" smtClean="0"/>
              <a:pPr/>
              <a:t>‹#›</a:t>
            </a:fld>
            <a:endParaRPr lang="en-US"/>
          </a:p>
        </p:txBody>
      </p:sp>
    </p:spTree>
    <p:extLst>
      <p:ext uri="{BB962C8B-B14F-4D97-AF65-F5344CB8AC3E}">
        <p14:creationId xmlns:p14="http://schemas.microsoft.com/office/powerpoint/2010/main" val="2649821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E1465643-55E0-4629-8A96-4CCE97C437FD}" type="datetimeFigureOut">
              <a:rPr lang="vi-VN" smtClean="0">
                <a:solidFill>
                  <a:prstClr val="black">
                    <a:tint val="75000"/>
                  </a:prstClr>
                </a:solidFill>
              </a:rPr>
              <a:pPr/>
              <a:t>08/11/2018</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D6C526C-F2F4-4C71-80A0-ABCC779409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04393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E1465643-55E0-4629-8A96-4CCE97C437FD}" type="datetimeFigureOut">
              <a:rPr lang="vi-VN" smtClean="0">
                <a:solidFill>
                  <a:prstClr val="black">
                    <a:tint val="75000"/>
                  </a:prstClr>
                </a:solidFill>
              </a:rPr>
              <a:pPr/>
              <a:t>08/11/2018</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D6C526C-F2F4-4C71-80A0-ABCC779409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8582597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465643-55E0-4629-8A96-4CCE97C437FD}" type="datetimeFigureOut">
              <a:rPr lang="vi-VN" smtClean="0">
                <a:solidFill>
                  <a:prstClr val="black">
                    <a:tint val="75000"/>
                  </a:prstClr>
                </a:solidFill>
              </a:rPr>
              <a:pPr/>
              <a:t>08/11/2018</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D6C526C-F2F4-4C71-80A0-ABCC779409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85053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E1465643-55E0-4629-8A96-4CCE97C437FD}" type="datetimeFigureOut">
              <a:rPr lang="vi-VN" smtClean="0">
                <a:solidFill>
                  <a:prstClr val="black">
                    <a:tint val="75000"/>
                  </a:prstClr>
                </a:solidFill>
              </a:rPr>
              <a:pPr/>
              <a:t>08/11/2018</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9D6C526C-F2F4-4C71-80A0-ABCC779409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62357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E1465643-55E0-4629-8A96-4CCE97C437FD}" type="datetimeFigureOut">
              <a:rPr lang="vi-VN" smtClean="0">
                <a:solidFill>
                  <a:prstClr val="black">
                    <a:tint val="75000"/>
                  </a:prstClr>
                </a:solidFill>
              </a:rPr>
              <a:pPr/>
              <a:t>08/11/2018</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9D6C526C-F2F4-4C71-80A0-ABCC779409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9294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E1465643-55E0-4629-8A96-4CCE97C437FD}" type="datetimeFigureOut">
              <a:rPr lang="vi-VN" smtClean="0">
                <a:solidFill>
                  <a:prstClr val="black">
                    <a:tint val="75000"/>
                  </a:prstClr>
                </a:solidFill>
              </a:rPr>
              <a:pPr/>
              <a:t>08/11/2018</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9D6C526C-F2F4-4C71-80A0-ABCC779409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20605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465643-55E0-4629-8A96-4CCE97C437FD}" type="datetimeFigureOut">
              <a:rPr lang="vi-VN" smtClean="0">
                <a:solidFill>
                  <a:prstClr val="black">
                    <a:tint val="75000"/>
                  </a:prstClr>
                </a:solidFill>
              </a:rPr>
              <a:pPr/>
              <a:t>08/11/2018</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9D6C526C-F2F4-4C71-80A0-ABCC779409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0593836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465643-55E0-4629-8A96-4CCE97C437FD}" type="datetimeFigureOut">
              <a:rPr lang="vi-VN" smtClean="0">
                <a:solidFill>
                  <a:prstClr val="black">
                    <a:tint val="75000"/>
                  </a:prstClr>
                </a:solidFill>
              </a:rPr>
              <a:pPr/>
              <a:t>08/11/2018</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9D6C526C-F2F4-4C71-80A0-ABCC779409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90980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A774E9-30C0-4F8B-BCE6-AA32354D734A}" type="datetimeFigureOut">
              <a:rPr lang="en-US" smtClean="0"/>
              <a:pPr/>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03B02-D3E9-4D0A-9E86-B1921D7353D7}" type="slidenum">
              <a:rPr lang="en-US" smtClean="0"/>
              <a:pPr/>
              <a:t>‹#›</a:t>
            </a:fld>
            <a:endParaRPr lang="en-US"/>
          </a:p>
        </p:txBody>
      </p:sp>
    </p:spTree>
    <p:extLst>
      <p:ext uri="{BB962C8B-B14F-4D97-AF65-F5344CB8AC3E}">
        <p14:creationId xmlns:p14="http://schemas.microsoft.com/office/powerpoint/2010/main" val="37018079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465643-55E0-4629-8A96-4CCE97C437FD}" type="datetimeFigureOut">
              <a:rPr lang="vi-VN" smtClean="0">
                <a:solidFill>
                  <a:prstClr val="black">
                    <a:tint val="75000"/>
                  </a:prstClr>
                </a:solidFill>
              </a:rPr>
              <a:pPr/>
              <a:t>08/11/2018</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9D6C526C-F2F4-4C71-80A0-ABCC779409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44564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E1465643-55E0-4629-8A96-4CCE97C437FD}" type="datetimeFigureOut">
              <a:rPr lang="vi-VN" smtClean="0">
                <a:solidFill>
                  <a:prstClr val="black">
                    <a:tint val="75000"/>
                  </a:prstClr>
                </a:solidFill>
              </a:rPr>
              <a:pPr/>
              <a:t>08/11/2018</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D6C526C-F2F4-4C71-80A0-ABCC779409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772542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6375"/>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E1465643-55E0-4629-8A96-4CCE97C437FD}" type="datetimeFigureOut">
              <a:rPr lang="vi-VN" smtClean="0">
                <a:solidFill>
                  <a:prstClr val="black">
                    <a:tint val="75000"/>
                  </a:prstClr>
                </a:solidFill>
              </a:rPr>
              <a:pPr/>
              <a:t>08/11/2018</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D6C526C-F2F4-4C71-80A0-ABCC779409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56228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8A774E9-30C0-4F8B-BCE6-AA32354D734A}" type="datetimeFigureOut">
              <a:rPr lang="en-US" smtClean="0">
                <a:solidFill>
                  <a:prstClr val="black">
                    <a:tint val="75000"/>
                  </a:prstClr>
                </a:solidFill>
              </a:rPr>
              <a:pPr/>
              <a:t>11/8/2018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603B02-D3E9-4D0A-9E86-B1921D735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9447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A774E9-30C0-4F8B-BCE6-AA32354D734A}" type="datetimeFigureOut">
              <a:rPr lang="en-US" smtClean="0">
                <a:solidFill>
                  <a:prstClr val="black">
                    <a:tint val="75000"/>
                  </a:prstClr>
                </a:solidFill>
              </a:rPr>
              <a:pPr/>
              <a:t>11/8/2018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603B02-D3E9-4D0A-9E86-B1921D735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69004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A774E9-30C0-4F8B-BCE6-AA32354D734A}" type="datetimeFigureOut">
              <a:rPr lang="en-US" smtClean="0">
                <a:solidFill>
                  <a:prstClr val="black">
                    <a:tint val="75000"/>
                  </a:prstClr>
                </a:solidFill>
              </a:rPr>
              <a:pPr/>
              <a:t>11/8/2018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603B02-D3E9-4D0A-9E86-B1921D735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2696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8A774E9-30C0-4F8B-BCE6-AA32354D734A}" type="datetimeFigureOut">
              <a:rPr lang="en-US" smtClean="0">
                <a:solidFill>
                  <a:prstClr val="black">
                    <a:tint val="75000"/>
                  </a:prstClr>
                </a:solidFill>
              </a:rPr>
              <a:pPr/>
              <a:t>11/8/2018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603B02-D3E9-4D0A-9E86-B1921D735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8454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8A774E9-30C0-4F8B-BCE6-AA32354D734A}" type="datetimeFigureOut">
              <a:rPr lang="en-US" smtClean="0">
                <a:solidFill>
                  <a:prstClr val="black">
                    <a:tint val="75000"/>
                  </a:prstClr>
                </a:solidFill>
              </a:rPr>
              <a:pPr/>
              <a:t>11/8/2018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F603B02-D3E9-4D0A-9E86-B1921D735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009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8A774E9-30C0-4F8B-BCE6-AA32354D734A}" type="datetimeFigureOut">
              <a:rPr lang="en-US" smtClean="0">
                <a:solidFill>
                  <a:prstClr val="black">
                    <a:tint val="75000"/>
                  </a:prstClr>
                </a:solidFill>
              </a:rPr>
              <a:pPr/>
              <a:t>11/8/2018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603B02-D3E9-4D0A-9E86-B1921D735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395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A774E9-30C0-4F8B-BCE6-AA32354D734A}" type="datetimeFigureOut">
              <a:rPr lang="en-US" smtClean="0">
                <a:solidFill>
                  <a:prstClr val="black">
                    <a:tint val="75000"/>
                  </a:prstClr>
                </a:solidFill>
              </a:rPr>
              <a:pPr/>
              <a:t>11/8/2018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F603B02-D3E9-4D0A-9E86-B1921D735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66837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A774E9-30C0-4F8B-BCE6-AA32354D734A}" type="datetimeFigureOut">
              <a:rPr lang="en-US" smtClean="0"/>
              <a:pPr/>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03B02-D3E9-4D0A-9E86-B1921D7353D7}" type="slidenum">
              <a:rPr lang="en-US" smtClean="0"/>
              <a:pPr/>
              <a:t>‹#›</a:t>
            </a:fld>
            <a:endParaRPr lang="en-US"/>
          </a:p>
        </p:txBody>
      </p:sp>
    </p:spTree>
    <p:extLst>
      <p:ext uri="{BB962C8B-B14F-4D97-AF65-F5344CB8AC3E}">
        <p14:creationId xmlns:p14="http://schemas.microsoft.com/office/powerpoint/2010/main" val="28192863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A774E9-30C0-4F8B-BCE6-AA32354D734A}" type="datetimeFigureOut">
              <a:rPr lang="en-US" smtClean="0">
                <a:solidFill>
                  <a:prstClr val="black">
                    <a:tint val="75000"/>
                  </a:prstClr>
                </a:solidFill>
              </a:rPr>
              <a:pPr/>
              <a:t>11/8/2018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603B02-D3E9-4D0A-9E86-B1921D735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47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A774E9-30C0-4F8B-BCE6-AA32354D734A}" type="datetimeFigureOut">
              <a:rPr lang="en-US" smtClean="0">
                <a:solidFill>
                  <a:prstClr val="black">
                    <a:tint val="75000"/>
                  </a:prstClr>
                </a:solidFill>
              </a:rPr>
              <a:pPr/>
              <a:t>11/8/2018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603B02-D3E9-4D0A-9E86-B1921D735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8883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A774E9-30C0-4F8B-BCE6-AA32354D734A}" type="datetimeFigureOut">
              <a:rPr lang="en-US" smtClean="0">
                <a:solidFill>
                  <a:prstClr val="black">
                    <a:tint val="75000"/>
                  </a:prstClr>
                </a:solidFill>
              </a:rPr>
              <a:pPr/>
              <a:t>11/8/2018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603B02-D3E9-4D0A-9E86-B1921D735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17625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A774E9-30C0-4F8B-BCE6-AA32354D734A}" type="datetimeFigureOut">
              <a:rPr lang="en-US" smtClean="0">
                <a:solidFill>
                  <a:prstClr val="black">
                    <a:tint val="75000"/>
                  </a:prstClr>
                </a:solidFill>
              </a:rPr>
              <a:pPr/>
              <a:t>11/8/2018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603B02-D3E9-4D0A-9E86-B1921D735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73332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8A774E9-30C0-4F8B-BCE6-AA32354D734A}" type="datetimeFigureOut">
              <a:rPr lang="en-US" smtClean="0">
                <a:solidFill>
                  <a:prstClr val="black">
                    <a:tint val="75000"/>
                  </a:prstClr>
                </a:solidFill>
              </a:rPr>
              <a:pPr/>
              <a:t>11/8/2018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603B02-D3E9-4D0A-9E86-B1921D735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3671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A774E9-30C0-4F8B-BCE6-AA32354D734A}" type="datetimeFigureOut">
              <a:rPr lang="en-US" smtClean="0">
                <a:solidFill>
                  <a:prstClr val="black">
                    <a:tint val="75000"/>
                  </a:prstClr>
                </a:solidFill>
              </a:rPr>
              <a:pPr/>
              <a:t>11/8/2018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603B02-D3E9-4D0A-9E86-B1921D735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17942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A774E9-30C0-4F8B-BCE6-AA32354D734A}" type="datetimeFigureOut">
              <a:rPr lang="en-US" smtClean="0">
                <a:solidFill>
                  <a:prstClr val="black">
                    <a:tint val="75000"/>
                  </a:prstClr>
                </a:solidFill>
              </a:rPr>
              <a:pPr/>
              <a:t>11/8/2018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603B02-D3E9-4D0A-9E86-B1921D735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68472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8A774E9-30C0-4F8B-BCE6-AA32354D734A}" type="datetimeFigureOut">
              <a:rPr lang="en-US" smtClean="0">
                <a:solidFill>
                  <a:prstClr val="black">
                    <a:tint val="75000"/>
                  </a:prstClr>
                </a:solidFill>
              </a:rPr>
              <a:pPr/>
              <a:t>11/8/2018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603B02-D3E9-4D0A-9E86-B1921D735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0302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8A774E9-30C0-4F8B-BCE6-AA32354D734A}" type="datetimeFigureOut">
              <a:rPr lang="en-US" smtClean="0">
                <a:solidFill>
                  <a:prstClr val="black">
                    <a:tint val="75000"/>
                  </a:prstClr>
                </a:solidFill>
              </a:rPr>
              <a:pPr/>
              <a:t>11/8/2018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F603B02-D3E9-4D0A-9E86-B1921D735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2960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8A774E9-30C0-4F8B-BCE6-AA32354D734A}" type="datetimeFigureOut">
              <a:rPr lang="en-US" smtClean="0">
                <a:solidFill>
                  <a:prstClr val="black">
                    <a:tint val="75000"/>
                  </a:prstClr>
                </a:solidFill>
              </a:rPr>
              <a:pPr/>
              <a:t>11/8/2018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603B02-D3E9-4D0A-9E86-B1921D735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0506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8A774E9-30C0-4F8B-BCE6-AA32354D734A}" type="datetimeFigureOut">
              <a:rPr lang="en-US" smtClean="0"/>
              <a:pPr/>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03B02-D3E9-4D0A-9E86-B1921D7353D7}" type="slidenum">
              <a:rPr lang="en-US" smtClean="0"/>
              <a:pPr/>
              <a:t>‹#›</a:t>
            </a:fld>
            <a:endParaRPr lang="en-US"/>
          </a:p>
        </p:txBody>
      </p:sp>
    </p:spTree>
    <p:extLst>
      <p:ext uri="{BB962C8B-B14F-4D97-AF65-F5344CB8AC3E}">
        <p14:creationId xmlns:p14="http://schemas.microsoft.com/office/powerpoint/2010/main" val="21372894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A774E9-30C0-4F8B-BCE6-AA32354D734A}" type="datetimeFigureOut">
              <a:rPr lang="en-US" smtClean="0">
                <a:solidFill>
                  <a:prstClr val="black">
                    <a:tint val="75000"/>
                  </a:prstClr>
                </a:solidFill>
              </a:rPr>
              <a:pPr/>
              <a:t>11/8/2018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F603B02-D3E9-4D0A-9E86-B1921D735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36640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A774E9-30C0-4F8B-BCE6-AA32354D734A}" type="datetimeFigureOut">
              <a:rPr lang="en-US" smtClean="0">
                <a:solidFill>
                  <a:prstClr val="black">
                    <a:tint val="75000"/>
                  </a:prstClr>
                </a:solidFill>
              </a:rPr>
              <a:pPr/>
              <a:t>11/8/2018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603B02-D3E9-4D0A-9E86-B1921D735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2431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A774E9-30C0-4F8B-BCE6-AA32354D734A}" type="datetimeFigureOut">
              <a:rPr lang="en-US" smtClean="0">
                <a:solidFill>
                  <a:prstClr val="black">
                    <a:tint val="75000"/>
                  </a:prstClr>
                </a:solidFill>
              </a:rPr>
              <a:pPr/>
              <a:t>11/8/2018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603B02-D3E9-4D0A-9E86-B1921D735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5815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A774E9-30C0-4F8B-BCE6-AA32354D734A}" type="datetimeFigureOut">
              <a:rPr lang="en-US" smtClean="0">
                <a:solidFill>
                  <a:prstClr val="black">
                    <a:tint val="75000"/>
                  </a:prstClr>
                </a:solidFill>
              </a:rPr>
              <a:pPr/>
              <a:t>11/8/2018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603B02-D3E9-4D0A-9E86-B1921D735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278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A774E9-30C0-4F8B-BCE6-AA32354D734A}" type="datetimeFigureOut">
              <a:rPr lang="en-US" smtClean="0">
                <a:solidFill>
                  <a:prstClr val="black">
                    <a:tint val="75000"/>
                  </a:prstClr>
                </a:solidFill>
              </a:rPr>
              <a:pPr/>
              <a:t>11/8/2018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603B02-D3E9-4D0A-9E86-B1921D735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489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8A774E9-30C0-4F8B-BCE6-AA32354D734A}" type="datetimeFigureOut">
              <a:rPr lang="en-US" smtClean="0"/>
              <a:pPr/>
              <a:t>11/8/2018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603B02-D3E9-4D0A-9E86-B1921D7353D7}" type="slidenum">
              <a:rPr lang="en-US" smtClean="0"/>
              <a:pPr/>
              <a:t>‹#›</a:t>
            </a:fld>
            <a:endParaRPr lang="en-US"/>
          </a:p>
        </p:txBody>
      </p:sp>
    </p:spTree>
    <p:extLst>
      <p:ext uri="{BB962C8B-B14F-4D97-AF65-F5344CB8AC3E}">
        <p14:creationId xmlns:p14="http://schemas.microsoft.com/office/powerpoint/2010/main" val="1711453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8A774E9-30C0-4F8B-BCE6-AA32354D734A}" type="datetimeFigureOut">
              <a:rPr lang="en-US" smtClean="0"/>
              <a:pPr/>
              <a:t>11/8/2018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603B02-D3E9-4D0A-9E86-B1921D7353D7}" type="slidenum">
              <a:rPr lang="en-US" smtClean="0"/>
              <a:pPr/>
              <a:t>‹#›</a:t>
            </a:fld>
            <a:endParaRPr lang="en-US"/>
          </a:p>
        </p:txBody>
      </p:sp>
    </p:spTree>
    <p:extLst>
      <p:ext uri="{BB962C8B-B14F-4D97-AF65-F5344CB8AC3E}">
        <p14:creationId xmlns:p14="http://schemas.microsoft.com/office/powerpoint/2010/main" val="111042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A774E9-30C0-4F8B-BCE6-AA32354D734A}" type="datetimeFigureOut">
              <a:rPr lang="en-US" smtClean="0"/>
              <a:pPr/>
              <a:t>11/8/2018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603B02-D3E9-4D0A-9E86-B1921D7353D7}" type="slidenum">
              <a:rPr lang="en-US" smtClean="0"/>
              <a:pPr/>
              <a:t>‹#›</a:t>
            </a:fld>
            <a:endParaRPr lang="en-US"/>
          </a:p>
        </p:txBody>
      </p:sp>
    </p:spTree>
    <p:extLst>
      <p:ext uri="{BB962C8B-B14F-4D97-AF65-F5344CB8AC3E}">
        <p14:creationId xmlns:p14="http://schemas.microsoft.com/office/powerpoint/2010/main" val="3038933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A774E9-30C0-4F8B-BCE6-AA32354D734A}" type="datetimeFigureOut">
              <a:rPr lang="en-US" smtClean="0"/>
              <a:pPr/>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03B02-D3E9-4D0A-9E86-B1921D7353D7}" type="slidenum">
              <a:rPr lang="en-US" smtClean="0"/>
              <a:pPr/>
              <a:t>‹#›</a:t>
            </a:fld>
            <a:endParaRPr lang="en-US"/>
          </a:p>
        </p:txBody>
      </p:sp>
    </p:spTree>
    <p:extLst>
      <p:ext uri="{BB962C8B-B14F-4D97-AF65-F5344CB8AC3E}">
        <p14:creationId xmlns:p14="http://schemas.microsoft.com/office/powerpoint/2010/main" val="2015763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A774E9-30C0-4F8B-BCE6-AA32354D734A}" type="datetimeFigureOut">
              <a:rPr lang="en-US" smtClean="0"/>
              <a:pPr/>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03B02-D3E9-4D0A-9E86-B1921D7353D7}" type="slidenum">
              <a:rPr lang="en-US" smtClean="0"/>
              <a:pPr/>
              <a:t>‹#›</a:t>
            </a:fld>
            <a:endParaRPr lang="en-US"/>
          </a:p>
        </p:txBody>
      </p:sp>
    </p:spTree>
    <p:extLst>
      <p:ext uri="{BB962C8B-B14F-4D97-AF65-F5344CB8AC3E}">
        <p14:creationId xmlns:p14="http://schemas.microsoft.com/office/powerpoint/2010/main" val="2118899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A774E9-30C0-4F8B-BCE6-AA32354D734A}" type="datetimeFigureOut">
              <a:rPr lang="en-US" smtClean="0"/>
              <a:pPr/>
              <a:t>11/8/2018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603B02-D3E9-4D0A-9E86-B1921D7353D7}" type="slidenum">
              <a:rPr lang="en-US" smtClean="0"/>
              <a:pPr/>
              <a:t>‹#›</a:t>
            </a:fld>
            <a:endParaRPr lang="en-US"/>
          </a:p>
        </p:txBody>
      </p:sp>
    </p:spTree>
    <p:extLst>
      <p:ext uri="{BB962C8B-B14F-4D97-AF65-F5344CB8AC3E}">
        <p14:creationId xmlns:p14="http://schemas.microsoft.com/office/powerpoint/2010/main" val="26112867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00">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465643-55E0-4629-8A96-4CCE97C437FD}" type="datetimeFigureOut">
              <a:rPr lang="vi-VN" smtClean="0">
                <a:solidFill>
                  <a:prstClr val="black">
                    <a:tint val="75000"/>
                  </a:prstClr>
                </a:solidFill>
              </a:rPr>
              <a:pPr/>
              <a:t>08/11/2018</a:t>
            </a:fld>
            <a:endParaRPr lang="vi-VN">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6C526C-F2F4-4C71-80A0-ABCC779409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299747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00">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A774E9-30C0-4F8B-BCE6-AA32354D734A}" type="datetimeFigureOut">
              <a:rPr lang="en-US" smtClean="0">
                <a:solidFill>
                  <a:prstClr val="black">
                    <a:tint val="75000"/>
                  </a:prstClr>
                </a:solidFill>
              </a:rPr>
              <a:pPr/>
              <a:t>11/8/2018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603B02-D3E9-4D0A-9E86-B1921D735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19794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00">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A774E9-30C0-4F8B-BCE6-AA32354D734A}" type="datetimeFigureOut">
              <a:rPr lang="en-US" smtClean="0">
                <a:solidFill>
                  <a:prstClr val="black">
                    <a:tint val="75000"/>
                  </a:prstClr>
                </a:solidFill>
              </a:rPr>
              <a:pPr/>
              <a:t>11/8/2018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603B02-D3E9-4D0A-9E86-B1921D735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4162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4"/><Relationship Id="rId1" Type="http://schemas.microsoft.com/office/2007/relationships/media" Target="../media/media3.mp4"/><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9.png"/><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4"/><Relationship Id="rId1" Type="http://schemas.microsoft.com/office/2007/relationships/media" Target="../media/media3.mp4"/><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istrator\Deskto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6" y="0"/>
            <a:ext cx="9125857"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WordArt 3"/>
          <p:cNvSpPr>
            <a:spLocks noChangeArrowheads="1" noChangeShapeType="1" noTextEdit="1"/>
          </p:cNvSpPr>
          <p:nvPr/>
        </p:nvSpPr>
        <p:spPr bwMode="auto">
          <a:xfrm>
            <a:off x="308430" y="1219200"/>
            <a:ext cx="8553450" cy="4546600"/>
          </a:xfrm>
          <a:prstGeom prst="rect">
            <a:avLst/>
          </a:prstGeom>
        </p:spPr>
        <p:txBody>
          <a:bodyPr spcFirstLastPara="1" wrap="none" fromWordArt="1">
            <a:prstTxWarp prst="textArchUp">
              <a:avLst>
                <a:gd name="adj" fmla="val 11042492"/>
              </a:avLst>
            </a:prstTxWarp>
          </a:bodyPr>
          <a:lstStyle/>
          <a:p>
            <a:pPr algn="ctr"/>
            <a:r>
              <a:rPr lang="en-US" sz="5400" b="1" kern="10" dirty="0">
                <a:ln w="9525">
                  <a:solidFill>
                    <a:srgbClr val="000000"/>
                  </a:solidFill>
                  <a:round/>
                  <a:headEnd/>
                  <a:tailEnd/>
                </a:ln>
                <a:solidFill>
                  <a:srgbClr val="0000FF"/>
                </a:solidFill>
                <a:latin typeface="Arial"/>
                <a:cs typeface="Arial"/>
              </a:rPr>
              <a:t>NHIỆT LIỆT CHÀO MỪNG CÁC THẦY CÔ GIÁO!</a:t>
            </a:r>
          </a:p>
        </p:txBody>
      </p:sp>
      <p:sp>
        <p:nvSpPr>
          <p:cNvPr id="8196" name="WordArt 4"/>
          <p:cNvSpPr>
            <a:spLocks noChangeArrowheads="1" noChangeShapeType="1" noTextEdit="1"/>
          </p:cNvSpPr>
          <p:nvPr/>
        </p:nvSpPr>
        <p:spPr bwMode="auto">
          <a:xfrm>
            <a:off x="1400631" y="2908549"/>
            <a:ext cx="6723743" cy="637598"/>
          </a:xfrm>
          <a:prstGeom prst="rect">
            <a:avLst/>
          </a:prstGeom>
        </p:spPr>
        <p:txBody>
          <a:bodyPr wrap="none" fromWordArt="1">
            <a:prstTxWarp prst="textPlain">
              <a:avLst>
                <a:gd name="adj" fmla="val 50000"/>
              </a:avLst>
            </a:prstTxWarp>
          </a:bodyPr>
          <a:lstStyle/>
          <a:p>
            <a:pPr algn="ctr"/>
            <a:r>
              <a:rPr lang="en-US" sz="3200" b="1" kern="10" dirty="0">
                <a:ln w="9525">
                  <a:solidFill>
                    <a:srgbClr val="000000"/>
                  </a:solidFill>
                  <a:round/>
                  <a:headEnd/>
                  <a:tailEnd/>
                </a:ln>
                <a:solidFill>
                  <a:srgbClr val="993366"/>
                </a:solidFill>
                <a:latin typeface="Arial"/>
                <a:cs typeface="Arial"/>
              </a:rPr>
              <a:t>VỀ DỰ </a:t>
            </a:r>
            <a:r>
              <a:rPr lang="en-US" sz="3200" b="1" kern="10" dirty="0" smtClean="0">
                <a:ln w="9525">
                  <a:solidFill>
                    <a:srgbClr val="000000"/>
                  </a:solidFill>
                  <a:round/>
                  <a:headEnd/>
                  <a:tailEnd/>
                </a:ln>
                <a:solidFill>
                  <a:srgbClr val="993366"/>
                </a:solidFill>
                <a:latin typeface="Arial"/>
                <a:cs typeface="Arial"/>
              </a:rPr>
              <a:t>CHUYÊN ĐỀ</a:t>
            </a:r>
            <a:endParaRPr lang="en-US" sz="3200" b="1" kern="10" dirty="0">
              <a:ln w="9525">
                <a:solidFill>
                  <a:srgbClr val="000000"/>
                </a:solidFill>
                <a:round/>
                <a:headEnd/>
                <a:tailEnd/>
              </a:ln>
              <a:solidFill>
                <a:srgbClr val="993366"/>
              </a:solidFill>
              <a:latin typeface="Arial"/>
              <a:cs typeface="Arial"/>
            </a:endParaRPr>
          </a:p>
        </p:txBody>
      </p:sp>
      <p:sp>
        <p:nvSpPr>
          <p:cNvPr id="8197" name="WordArt 5"/>
          <p:cNvSpPr>
            <a:spLocks noChangeArrowheads="1" noChangeShapeType="1" noTextEdit="1"/>
          </p:cNvSpPr>
          <p:nvPr/>
        </p:nvSpPr>
        <p:spPr bwMode="auto">
          <a:xfrm>
            <a:off x="2608943" y="3882824"/>
            <a:ext cx="4267200" cy="1066800"/>
          </a:xfrm>
          <a:prstGeom prst="rect">
            <a:avLst/>
          </a:prstGeom>
        </p:spPr>
        <p:txBody>
          <a:bodyPr wrap="none" fromWordArt="1">
            <a:prstTxWarp prst="textWave1">
              <a:avLst>
                <a:gd name="adj1" fmla="val 13005"/>
                <a:gd name="adj2" fmla="val 0"/>
              </a:avLst>
            </a:prstTxWarp>
            <a:scene3d>
              <a:camera prst="legacyPerspectiveBottomLeft"/>
              <a:lightRig rig="legacyFlat3" dir="t"/>
            </a:scene3d>
            <a:sp3d extrusionH="887400" prstMaterial="legacyMatte">
              <a:extrusionClr>
                <a:srgbClr val="CCFFCC"/>
              </a:extrusionClr>
            </a:sp3d>
          </a:bodyPr>
          <a:lstStyle/>
          <a:p>
            <a:pPr algn="ctr"/>
            <a:r>
              <a:rPr lang="en-US" sz="3600" b="1" kern="10" dirty="0">
                <a:ln w="9525">
                  <a:round/>
                  <a:headEnd/>
                  <a:tailEnd/>
                </a:ln>
                <a:gradFill rotWithShape="1">
                  <a:gsLst>
                    <a:gs pos="0">
                      <a:srgbClr val="D20000"/>
                    </a:gs>
                    <a:gs pos="100000">
                      <a:srgbClr val="610000"/>
                    </a:gs>
                  </a:gsLst>
                  <a:lin ang="5400000" scaled="1"/>
                </a:gradFill>
                <a:latin typeface="Arial"/>
                <a:cs typeface="Arial"/>
              </a:rPr>
              <a:t>MÔN </a:t>
            </a:r>
            <a:r>
              <a:rPr lang="en-US" sz="3600" b="1" kern="10" dirty="0" smtClean="0">
                <a:ln w="9525">
                  <a:round/>
                  <a:headEnd/>
                  <a:tailEnd/>
                </a:ln>
                <a:gradFill rotWithShape="1">
                  <a:gsLst>
                    <a:gs pos="0">
                      <a:srgbClr val="D20000"/>
                    </a:gs>
                    <a:gs pos="100000">
                      <a:srgbClr val="610000"/>
                    </a:gs>
                  </a:gsLst>
                  <a:lin ang="5400000" scaled="1"/>
                </a:gradFill>
                <a:latin typeface="Arial"/>
                <a:cs typeface="Arial"/>
              </a:rPr>
              <a:t>ĐẠO ĐỨC</a:t>
            </a:r>
            <a:endParaRPr lang="en-US" sz="3600" b="1" kern="10" dirty="0">
              <a:ln w="9525">
                <a:round/>
                <a:headEnd/>
                <a:tailEnd/>
              </a:ln>
              <a:gradFill rotWithShape="1">
                <a:gsLst>
                  <a:gs pos="0">
                    <a:srgbClr val="D20000"/>
                  </a:gs>
                  <a:gs pos="100000">
                    <a:srgbClr val="610000"/>
                  </a:gs>
                </a:gsLst>
                <a:lin ang="5400000" scaled="1"/>
              </a:gradFill>
              <a:latin typeface="Arial"/>
              <a:cs typeface="Arial"/>
            </a:endParaRPr>
          </a:p>
        </p:txBody>
      </p:sp>
      <p:sp>
        <p:nvSpPr>
          <p:cNvPr id="8198" name="WordArt 6"/>
          <p:cNvSpPr>
            <a:spLocks noChangeArrowheads="1" noChangeShapeType="1" noTextEdit="1"/>
          </p:cNvSpPr>
          <p:nvPr/>
        </p:nvSpPr>
        <p:spPr bwMode="auto">
          <a:xfrm>
            <a:off x="1694543" y="174168"/>
            <a:ext cx="6017821" cy="480105"/>
          </a:xfrm>
          <a:prstGeom prst="rect">
            <a:avLst/>
          </a:prstGeom>
        </p:spPr>
        <p:txBody>
          <a:bodyPr wrap="none" fromWordArt="1">
            <a:prstTxWarp prst="textPlain">
              <a:avLst>
                <a:gd name="adj" fmla="val 50000"/>
              </a:avLst>
            </a:prstTxWarp>
          </a:bodyPr>
          <a:lstStyle/>
          <a:p>
            <a:pPr algn="ctr"/>
            <a:r>
              <a:rPr lang="en-US" sz="3600" kern="10" dirty="0" smtClean="0">
                <a:ln w="9525">
                  <a:solidFill>
                    <a:srgbClr val="BF4D07"/>
                  </a:solidFill>
                  <a:round/>
                  <a:headEnd/>
                  <a:tailEnd/>
                </a:ln>
                <a:solidFill>
                  <a:srgbClr val="FF0000"/>
                </a:solidFill>
                <a:cs typeface="Arial"/>
              </a:rPr>
              <a:t>TRƯỜNG TIỂU HỌC ĐOÀN KẾT</a:t>
            </a:r>
            <a:endParaRPr lang="en-US" sz="3600" kern="10" dirty="0">
              <a:ln w="9525">
                <a:solidFill>
                  <a:srgbClr val="BF4D07"/>
                </a:solidFill>
                <a:round/>
                <a:headEnd/>
                <a:tailEnd/>
              </a:ln>
              <a:solidFill>
                <a:srgbClr val="FF0000"/>
              </a:solidFill>
              <a:cs typeface="Arial"/>
            </a:endParaRPr>
          </a:p>
        </p:txBody>
      </p:sp>
      <p:sp>
        <p:nvSpPr>
          <p:cNvPr id="8199" name="WordArt 7"/>
          <p:cNvSpPr>
            <a:spLocks noChangeArrowheads="1" noChangeShapeType="1" noTextEdit="1"/>
          </p:cNvSpPr>
          <p:nvPr/>
        </p:nvSpPr>
        <p:spPr bwMode="auto">
          <a:xfrm rot="316412">
            <a:off x="880869" y="4459934"/>
            <a:ext cx="4171950" cy="1357312"/>
          </a:xfrm>
          <a:prstGeom prst="rect">
            <a:avLst/>
          </a:prstGeom>
        </p:spPr>
        <p:txBody>
          <a:bodyPr wrap="none" fromWordArt="1">
            <a:prstTxWarp prst="textSlantUp">
              <a:avLst>
                <a:gd name="adj" fmla="val 32056"/>
              </a:avLst>
            </a:prstTxWarp>
          </a:bodyPr>
          <a:lstStyle/>
          <a:p>
            <a:pPr algn="ctr"/>
            <a:endParaRPr lang="vi-VN" sz="3600" b="1" i="1" kern="10" dirty="0">
              <a:ln w="9525">
                <a:solidFill>
                  <a:srgbClr val="CC99FF"/>
                </a:solidFill>
                <a:round/>
                <a:headEnd/>
                <a:tailEnd/>
              </a:ln>
              <a:gradFill rotWithShape="1">
                <a:gsLst>
                  <a:gs pos="0">
                    <a:srgbClr val="6600CC"/>
                  </a:gs>
                  <a:gs pos="100000">
                    <a:srgbClr val="CC00CC"/>
                  </a:gs>
                </a:gsLst>
                <a:lin ang="5040000" scaled="1"/>
              </a:gradFill>
              <a:effectLst>
                <a:outerShdw dist="53882" dir="2700000" algn="ctr" rotWithShape="0">
                  <a:srgbClr val="9999FF">
                    <a:alpha val="79999"/>
                  </a:srgbClr>
                </a:outerShdw>
              </a:effectLst>
              <a:latin typeface="Arial"/>
              <a:cs typeface="Arial"/>
            </a:endParaRPr>
          </a:p>
          <a:p>
            <a:pPr algn="ctr"/>
            <a:r>
              <a:rPr lang="vi-VN" sz="3600" b="1" i="1" kern="10" dirty="0">
                <a:ln w="9525">
                  <a:solidFill>
                    <a:srgbClr val="CC99FF"/>
                  </a:solidFill>
                  <a:round/>
                  <a:headEnd/>
                  <a:tailEnd/>
                </a:ln>
                <a:gradFill rotWithShape="1">
                  <a:gsLst>
                    <a:gs pos="0">
                      <a:srgbClr val="6600CC"/>
                    </a:gs>
                    <a:gs pos="100000">
                      <a:srgbClr val="CC00CC"/>
                    </a:gs>
                  </a:gsLst>
                  <a:lin ang="5040000" scaled="1"/>
                </a:gradFill>
                <a:effectLst>
                  <a:outerShdw dist="53882" dir="2700000" algn="ctr" rotWithShape="0">
                    <a:srgbClr val="9999FF">
                      <a:alpha val="79999"/>
                    </a:srgbClr>
                  </a:outerShdw>
                </a:effectLst>
                <a:latin typeface="Arial"/>
                <a:cs typeface="Arial"/>
              </a:rPr>
              <a:t>GV</a:t>
            </a:r>
            <a:r>
              <a:rPr lang="vi-VN" sz="3600" b="1" i="1" kern="10" dirty="0" smtClean="0">
                <a:ln w="9525">
                  <a:solidFill>
                    <a:srgbClr val="CC99FF"/>
                  </a:solidFill>
                  <a:round/>
                  <a:headEnd/>
                  <a:tailEnd/>
                </a:ln>
                <a:gradFill rotWithShape="1">
                  <a:gsLst>
                    <a:gs pos="0">
                      <a:srgbClr val="6600CC"/>
                    </a:gs>
                    <a:gs pos="100000">
                      <a:srgbClr val="CC00CC"/>
                    </a:gs>
                  </a:gsLst>
                  <a:lin ang="5040000" scaled="1"/>
                </a:gradFill>
                <a:effectLst>
                  <a:outerShdw dist="53882" dir="2700000" algn="ctr" rotWithShape="0">
                    <a:srgbClr val="9999FF">
                      <a:alpha val="79999"/>
                    </a:srgbClr>
                  </a:outerShdw>
                </a:effectLst>
                <a:latin typeface="Arial"/>
                <a:cs typeface="Arial"/>
              </a:rPr>
              <a:t>:</a:t>
            </a:r>
            <a:r>
              <a:rPr lang="en-US" sz="3600" b="1" i="1" kern="10" dirty="0" smtClean="0">
                <a:ln w="9525">
                  <a:solidFill>
                    <a:srgbClr val="CC99FF"/>
                  </a:solidFill>
                  <a:round/>
                  <a:headEnd/>
                  <a:tailEnd/>
                </a:ln>
                <a:gradFill rotWithShape="1">
                  <a:gsLst>
                    <a:gs pos="0">
                      <a:srgbClr val="6600CC"/>
                    </a:gs>
                    <a:gs pos="100000">
                      <a:srgbClr val="CC00CC"/>
                    </a:gs>
                  </a:gsLst>
                  <a:lin ang="5040000" scaled="1"/>
                </a:gradFill>
                <a:effectLst>
                  <a:outerShdw dist="53882" dir="2700000" algn="ctr" rotWithShape="0">
                    <a:srgbClr val="9999FF">
                      <a:alpha val="79999"/>
                    </a:srgbClr>
                  </a:outerShdw>
                </a:effectLst>
                <a:latin typeface="Arial"/>
                <a:cs typeface="Arial"/>
              </a:rPr>
              <a:t> </a:t>
            </a:r>
            <a:r>
              <a:rPr lang="en-US" sz="3600" b="1" i="1" kern="10" dirty="0" err="1" smtClean="0">
                <a:ln w="9525">
                  <a:solidFill>
                    <a:srgbClr val="CC99FF"/>
                  </a:solidFill>
                  <a:round/>
                  <a:headEnd/>
                  <a:tailEnd/>
                </a:ln>
                <a:gradFill rotWithShape="1">
                  <a:gsLst>
                    <a:gs pos="0">
                      <a:srgbClr val="6600CC"/>
                    </a:gs>
                    <a:gs pos="100000">
                      <a:srgbClr val="CC00CC"/>
                    </a:gs>
                  </a:gsLst>
                  <a:lin ang="5040000" scaled="1"/>
                </a:gradFill>
                <a:effectLst>
                  <a:outerShdw dist="53882" dir="2700000" algn="ctr" rotWithShape="0">
                    <a:srgbClr val="9999FF">
                      <a:alpha val="79999"/>
                    </a:srgbClr>
                  </a:outerShdw>
                </a:effectLst>
                <a:latin typeface="Arial"/>
                <a:cs typeface="Arial"/>
              </a:rPr>
              <a:t>Lê</a:t>
            </a:r>
            <a:r>
              <a:rPr lang="en-US" sz="3600" b="1" i="1" kern="10" dirty="0" smtClean="0">
                <a:ln w="9525">
                  <a:solidFill>
                    <a:srgbClr val="CC99FF"/>
                  </a:solidFill>
                  <a:round/>
                  <a:headEnd/>
                  <a:tailEnd/>
                </a:ln>
                <a:gradFill rotWithShape="1">
                  <a:gsLst>
                    <a:gs pos="0">
                      <a:srgbClr val="6600CC"/>
                    </a:gs>
                    <a:gs pos="100000">
                      <a:srgbClr val="CC00CC"/>
                    </a:gs>
                  </a:gsLst>
                  <a:lin ang="5040000" scaled="1"/>
                </a:gradFill>
                <a:effectLst>
                  <a:outerShdw dist="53882" dir="2700000" algn="ctr" rotWithShape="0">
                    <a:srgbClr val="9999FF">
                      <a:alpha val="79999"/>
                    </a:srgbClr>
                  </a:outerShdw>
                </a:effectLst>
                <a:latin typeface="Arial"/>
                <a:cs typeface="Arial"/>
              </a:rPr>
              <a:t> </a:t>
            </a:r>
            <a:r>
              <a:rPr lang="en-US" sz="3600" b="1" i="1" kern="10" dirty="0" err="1" smtClean="0">
                <a:ln w="9525">
                  <a:solidFill>
                    <a:srgbClr val="CC99FF"/>
                  </a:solidFill>
                  <a:round/>
                  <a:headEnd/>
                  <a:tailEnd/>
                </a:ln>
                <a:gradFill rotWithShape="1">
                  <a:gsLst>
                    <a:gs pos="0">
                      <a:srgbClr val="6600CC"/>
                    </a:gs>
                    <a:gs pos="100000">
                      <a:srgbClr val="CC00CC"/>
                    </a:gs>
                  </a:gsLst>
                  <a:lin ang="5040000" scaled="1"/>
                </a:gradFill>
                <a:effectLst>
                  <a:outerShdw dist="53882" dir="2700000" algn="ctr" rotWithShape="0">
                    <a:srgbClr val="9999FF">
                      <a:alpha val="79999"/>
                    </a:srgbClr>
                  </a:outerShdw>
                </a:effectLst>
                <a:latin typeface="Arial"/>
                <a:cs typeface="Arial"/>
              </a:rPr>
              <a:t>Thùy</a:t>
            </a:r>
            <a:r>
              <a:rPr lang="en-US" sz="3600" b="1" i="1" kern="10" dirty="0" smtClean="0">
                <a:ln w="9525">
                  <a:solidFill>
                    <a:srgbClr val="CC99FF"/>
                  </a:solidFill>
                  <a:round/>
                  <a:headEnd/>
                  <a:tailEnd/>
                </a:ln>
                <a:gradFill rotWithShape="1">
                  <a:gsLst>
                    <a:gs pos="0">
                      <a:srgbClr val="6600CC"/>
                    </a:gs>
                    <a:gs pos="100000">
                      <a:srgbClr val="CC00CC"/>
                    </a:gs>
                  </a:gsLst>
                  <a:lin ang="5040000" scaled="1"/>
                </a:gradFill>
                <a:effectLst>
                  <a:outerShdw dist="53882" dir="2700000" algn="ctr" rotWithShape="0">
                    <a:srgbClr val="9999FF">
                      <a:alpha val="79999"/>
                    </a:srgbClr>
                  </a:outerShdw>
                </a:effectLst>
                <a:latin typeface="Arial"/>
                <a:cs typeface="Arial"/>
              </a:rPr>
              <a:t> </a:t>
            </a:r>
            <a:r>
              <a:rPr lang="en-US" sz="3600" b="1" i="1" kern="10" dirty="0" err="1" smtClean="0">
                <a:ln w="9525">
                  <a:solidFill>
                    <a:srgbClr val="CC99FF"/>
                  </a:solidFill>
                  <a:round/>
                  <a:headEnd/>
                  <a:tailEnd/>
                </a:ln>
                <a:gradFill rotWithShape="1">
                  <a:gsLst>
                    <a:gs pos="0">
                      <a:srgbClr val="6600CC"/>
                    </a:gs>
                    <a:gs pos="100000">
                      <a:srgbClr val="CC00CC"/>
                    </a:gs>
                  </a:gsLst>
                  <a:lin ang="5040000" scaled="1"/>
                </a:gradFill>
                <a:effectLst>
                  <a:outerShdw dist="53882" dir="2700000" algn="ctr" rotWithShape="0">
                    <a:srgbClr val="9999FF">
                      <a:alpha val="79999"/>
                    </a:srgbClr>
                  </a:outerShdw>
                </a:effectLst>
                <a:latin typeface="Arial"/>
                <a:cs typeface="Arial"/>
              </a:rPr>
              <a:t>Linh</a:t>
            </a:r>
            <a:endParaRPr lang="en-US" sz="3600" b="1" i="1" kern="10" dirty="0">
              <a:ln w="9525">
                <a:solidFill>
                  <a:srgbClr val="CC99FF"/>
                </a:solidFill>
                <a:round/>
                <a:headEnd/>
                <a:tailEnd/>
              </a:ln>
              <a:gradFill rotWithShape="1">
                <a:gsLst>
                  <a:gs pos="0">
                    <a:srgbClr val="6600CC"/>
                  </a:gs>
                  <a:gs pos="100000">
                    <a:srgbClr val="CC00CC"/>
                  </a:gs>
                </a:gsLst>
                <a:lin ang="5040000" scaled="1"/>
              </a:gradFill>
              <a:effectLst>
                <a:outerShdw dist="53882" dir="2700000" algn="ctr" rotWithShape="0">
                  <a:srgbClr val="9999FF">
                    <a:alpha val="79999"/>
                  </a:srgbClr>
                </a:outerShdw>
              </a:effectLst>
              <a:latin typeface="Arial"/>
              <a:cs typeface="Arial"/>
            </a:endParaRPr>
          </a:p>
        </p:txBody>
      </p:sp>
      <p:sp>
        <p:nvSpPr>
          <p:cNvPr id="2" name="Oval 1"/>
          <p:cNvSpPr/>
          <p:nvPr/>
        </p:nvSpPr>
        <p:spPr>
          <a:xfrm>
            <a:off x="7495310" y="655414"/>
            <a:ext cx="47707"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86030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1378913" y="172161"/>
            <a:ext cx="4481788" cy="2062725"/>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rgbClr val="00800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 name="Freeform 2"/>
          <p:cNvSpPr/>
          <p:nvPr/>
        </p:nvSpPr>
        <p:spPr>
          <a:xfrm>
            <a:off x="3925888" y="2304580"/>
            <a:ext cx="4939816" cy="1787995"/>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rgbClr val="0033CC"/>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Freeform 5"/>
          <p:cNvSpPr/>
          <p:nvPr/>
        </p:nvSpPr>
        <p:spPr>
          <a:xfrm>
            <a:off x="149690" y="3522355"/>
            <a:ext cx="3982935" cy="2004284"/>
          </a:xfrm>
          <a:custGeom>
            <a:avLst/>
            <a:gdLst>
              <a:gd name="connsiteX0" fmla="*/ 257175 w 2320925"/>
              <a:gd name="connsiteY0" fmla="*/ 1203325 h 1203325"/>
              <a:gd name="connsiteX1" fmla="*/ 2070100 w 2320925"/>
              <a:gd name="connsiteY1" fmla="*/ 1203325 h 1203325"/>
              <a:gd name="connsiteX2" fmla="*/ 2320925 w 2320925"/>
              <a:gd name="connsiteY2" fmla="*/ 508000 h 1203325"/>
              <a:gd name="connsiteX3" fmla="*/ 2089150 w 2320925"/>
              <a:gd name="connsiteY3" fmla="*/ 349250 h 1203325"/>
              <a:gd name="connsiteX4" fmla="*/ 1863725 w 2320925"/>
              <a:gd name="connsiteY4" fmla="*/ 123825 h 1203325"/>
              <a:gd name="connsiteX5" fmla="*/ 1435100 w 2320925"/>
              <a:gd name="connsiteY5" fmla="*/ 0 h 1203325"/>
              <a:gd name="connsiteX6" fmla="*/ 936625 w 2320925"/>
              <a:gd name="connsiteY6" fmla="*/ 31750 h 1203325"/>
              <a:gd name="connsiteX7" fmla="*/ 650875 w 2320925"/>
              <a:gd name="connsiteY7" fmla="*/ 177800 h 1203325"/>
              <a:gd name="connsiteX8" fmla="*/ 0 w 2320925"/>
              <a:gd name="connsiteY8" fmla="*/ 415925 h 1203325"/>
              <a:gd name="connsiteX9" fmla="*/ 82550 w 2320925"/>
              <a:gd name="connsiteY9" fmla="*/ 1111250 h 1203325"/>
              <a:gd name="connsiteX10" fmla="*/ 257175 w 2320925"/>
              <a:gd name="connsiteY10" fmla="*/ 1203325 h 1203325"/>
              <a:gd name="connsiteX0" fmla="*/ 366911 w 2430661"/>
              <a:gd name="connsiteY0" fmla="*/ 1203325 h 1203325"/>
              <a:gd name="connsiteX1" fmla="*/ 2179836 w 2430661"/>
              <a:gd name="connsiteY1" fmla="*/ 1203325 h 1203325"/>
              <a:gd name="connsiteX2" fmla="*/ 2430661 w 2430661"/>
              <a:gd name="connsiteY2" fmla="*/ 508000 h 1203325"/>
              <a:gd name="connsiteX3" fmla="*/ 2198886 w 2430661"/>
              <a:gd name="connsiteY3" fmla="*/ 349250 h 1203325"/>
              <a:gd name="connsiteX4" fmla="*/ 1973461 w 2430661"/>
              <a:gd name="connsiteY4" fmla="*/ 123825 h 1203325"/>
              <a:gd name="connsiteX5" fmla="*/ 1544836 w 2430661"/>
              <a:gd name="connsiteY5" fmla="*/ 0 h 1203325"/>
              <a:gd name="connsiteX6" fmla="*/ 1046361 w 2430661"/>
              <a:gd name="connsiteY6" fmla="*/ 31750 h 1203325"/>
              <a:gd name="connsiteX7" fmla="*/ 760611 w 2430661"/>
              <a:gd name="connsiteY7" fmla="*/ 177800 h 1203325"/>
              <a:gd name="connsiteX8" fmla="*/ 109736 w 2430661"/>
              <a:gd name="connsiteY8" fmla="*/ 415925 h 1203325"/>
              <a:gd name="connsiteX9" fmla="*/ 192286 w 2430661"/>
              <a:gd name="connsiteY9" fmla="*/ 1111250 h 1203325"/>
              <a:gd name="connsiteX10" fmla="*/ 366911 w 2430661"/>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23825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10965 h 1210965"/>
              <a:gd name="connsiteX1" fmla="*/ 2236737 w 2487562"/>
              <a:gd name="connsiteY1" fmla="*/ 1210965 h 1210965"/>
              <a:gd name="connsiteX2" fmla="*/ 2487562 w 2487562"/>
              <a:gd name="connsiteY2" fmla="*/ 515640 h 1210965"/>
              <a:gd name="connsiteX3" fmla="*/ 2255787 w 2487562"/>
              <a:gd name="connsiteY3" fmla="*/ 356890 h 1210965"/>
              <a:gd name="connsiteX4" fmla="*/ 2030362 w 2487562"/>
              <a:gd name="connsiteY4" fmla="*/ 131465 h 1210965"/>
              <a:gd name="connsiteX5" fmla="*/ 1601737 w 2487562"/>
              <a:gd name="connsiteY5" fmla="*/ 7640 h 1210965"/>
              <a:gd name="connsiteX6" fmla="*/ 1103262 w 2487562"/>
              <a:gd name="connsiteY6" fmla="*/ 39390 h 1210965"/>
              <a:gd name="connsiteX7" fmla="*/ 817512 w 2487562"/>
              <a:gd name="connsiteY7" fmla="*/ 131465 h 1210965"/>
              <a:gd name="connsiteX8" fmla="*/ 166637 w 2487562"/>
              <a:gd name="connsiteY8" fmla="*/ 423565 h 1210965"/>
              <a:gd name="connsiteX9" fmla="*/ 249187 w 2487562"/>
              <a:gd name="connsiteY9" fmla="*/ 1118890 h 1210965"/>
              <a:gd name="connsiteX10" fmla="*/ 423812 w 2487562"/>
              <a:gd name="connsiteY10" fmla="*/ 1210965 h 1210965"/>
              <a:gd name="connsiteX0" fmla="*/ 423812 w 2487562"/>
              <a:gd name="connsiteY0" fmla="*/ 1224763 h 1224763"/>
              <a:gd name="connsiteX1" fmla="*/ 2236737 w 2487562"/>
              <a:gd name="connsiteY1" fmla="*/ 1224763 h 1224763"/>
              <a:gd name="connsiteX2" fmla="*/ 2487562 w 2487562"/>
              <a:gd name="connsiteY2" fmla="*/ 529438 h 1224763"/>
              <a:gd name="connsiteX3" fmla="*/ 2255787 w 2487562"/>
              <a:gd name="connsiteY3" fmla="*/ 370688 h 1224763"/>
              <a:gd name="connsiteX4" fmla="*/ 2030362 w 2487562"/>
              <a:gd name="connsiteY4" fmla="*/ 145263 h 1224763"/>
              <a:gd name="connsiteX5" fmla="*/ 1601737 w 2487562"/>
              <a:gd name="connsiteY5" fmla="*/ 21438 h 1224763"/>
              <a:gd name="connsiteX6" fmla="*/ 1112787 w 2487562"/>
              <a:gd name="connsiteY6" fmla="*/ 30963 h 1224763"/>
              <a:gd name="connsiteX7" fmla="*/ 817512 w 2487562"/>
              <a:gd name="connsiteY7" fmla="*/ 145263 h 1224763"/>
              <a:gd name="connsiteX8" fmla="*/ 166637 w 2487562"/>
              <a:gd name="connsiteY8" fmla="*/ 437363 h 1224763"/>
              <a:gd name="connsiteX9" fmla="*/ 249187 w 2487562"/>
              <a:gd name="connsiteY9" fmla="*/ 1132688 h 1224763"/>
              <a:gd name="connsiteX10" fmla="*/ 423812 w 2487562"/>
              <a:gd name="connsiteY10" fmla="*/ 1224763 h 1224763"/>
              <a:gd name="connsiteX0" fmla="*/ 423812 w 2487562"/>
              <a:gd name="connsiteY0" fmla="*/ 1276040 h 1276040"/>
              <a:gd name="connsiteX1" fmla="*/ 2236737 w 2487562"/>
              <a:gd name="connsiteY1" fmla="*/ 1276040 h 1276040"/>
              <a:gd name="connsiteX2" fmla="*/ 2487562 w 2487562"/>
              <a:gd name="connsiteY2" fmla="*/ 580715 h 1276040"/>
              <a:gd name="connsiteX3" fmla="*/ 2255787 w 2487562"/>
              <a:gd name="connsiteY3" fmla="*/ 421965 h 1276040"/>
              <a:gd name="connsiteX4" fmla="*/ 2030362 w 2487562"/>
              <a:gd name="connsiteY4" fmla="*/ 196540 h 1276040"/>
              <a:gd name="connsiteX5" fmla="*/ 1601737 w 2487562"/>
              <a:gd name="connsiteY5" fmla="*/ 72715 h 1276040"/>
              <a:gd name="connsiteX6" fmla="*/ 1112787 w 2487562"/>
              <a:gd name="connsiteY6" fmla="*/ 82240 h 1276040"/>
              <a:gd name="connsiteX7" fmla="*/ 817512 w 2487562"/>
              <a:gd name="connsiteY7" fmla="*/ 196540 h 1276040"/>
              <a:gd name="connsiteX8" fmla="*/ 166637 w 2487562"/>
              <a:gd name="connsiteY8" fmla="*/ 488640 h 1276040"/>
              <a:gd name="connsiteX9" fmla="*/ 249187 w 2487562"/>
              <a:gd name="connsiteY9" fmla="*/ 1183965 h 1276040"/>
              <a:gd name="connsiteX10" fmla="*/ 423812 w 2487562"/>
              <a:gd name="connsiteY10" fmla="*/ 1276040 h 1276040"/>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8256"/>
              <a:gd name="connsiteY0" fmla="*/ 1359584 h 1359584"/>
              <a:gd name="connsiteX1" fmla="*/ 2236737 w 2488256"/>
              <a:gd name="connsiteY1" fmla="*/ 1359584 h 1359584"/>
              <a:gd name="connsiteX2" fmla="*/ 2487562 w 2488256"/>
              <a:gd name="connsiteY2" fmla="*/ 664259 h 1359584"/>
              <a:gd name="connsiteX3" fmla="*/ 2255787 w 2488256"/>
              <a:gd name="connsiteY3" fmla="*/ 505509 h 1359584"/>
              <a:gd name="connsiteX4" fmla="*/ 2030362 w 2488256"/>
              <a:gd name="connsiteY4" fmla="*/ 280084 h 1359584"/>
              <a:gd name="connsiteX5" fmla="*/ 1601737 w 2488256"/>
              <a:gd name="connsiteY5" fmla="*/ 156259 h 1359584"/>
              <a:gd name="connsiteX6" fmla="*/ 1112787 w 2488256"/>
              <a:gd name="connsiteY6" fmla="*/ 165784 h 1359584"/>
              <a:gd name="connsiteX7" fmla="*/ 817512 w 2488256"/>
              <a:gd name="connsiteY7" fmla="*/ 280084 h 1359584"/>
              <a:gd name="connsiteX8" fmla="*/ 166637 w 2488256"/>
              <a:gd name="connsiteY8" fmla="*/ 572184 h 1359584"/>
              <a:gd name="connsiteX9" fmla="*/ 249187 w 2488256"/>
              <a:gd name="connsiteY9" fmla="*/ 1267509 h 1359584"/>
              <a:gd name="connsiteX10" fmla="*/ 423812 w 2488256"/>
              <a:gd name="connsiteY10" fmla="*/ 1359584 h 1359584"/>
              <a:gd name="connsiteX0" fmla="*/ 423812 w 2613718"/>
              <a:gd name="connsiteY0" fmla="*/ 1359584 h 1359584"/>
              <a:gd name="connsiteX1" fmla="*/ 2236737 w 2613718"/>
              <a:gd name="connsiteY1" fmla="*/ 1359584 h 1359584"/>
              <a:gd name="connsiteX2" fmla="*/ 2487562 w 2613718"/>
              <a:gd name="connsiteY2" fmla="*/ 664259 h 1359584"/>
              <a:gd name="connsiteX3" fmla="*/ 2255787 w 2613718"/>
              <a:gd name="connsiteY3" fmla="*/ 505509 h 1359584"/>
              <a:gd name="connsiteX4" fmla="*/ 2030362 w 2613718"/>
              <a:gd name="connsiteY4" fmla="*/ 280084 h 1359584"/>
              <a:gd name="connsiteX5" fmla="*/ 1601737 w 2613718"/>
              <a:gd name="connsiteY5" fmla="*/ 156259 h 1359584"/>
              <a:gd name="connsiteX6" fmla="*/ 1112787 w 2613718"/>
              <a:gd name="connsiteY6" fmla="*/ 165784 h 1359584"/>
              <a:gd name="connsiteX7" fmla="*/ 817512 w 2613718"/>
              <a:gd name="connsiteY7" fmla="*/ 280084 h 1359584"/>
              <a:gd name="connsiteX8" fmla="*/ 166637 w 2613718"/>
              <a:gd name="connsiteY8" fmla="*/ 572184 h 1359584"/>
              <a:gd name="connsiteX9" fmla="*/ 249187 w 2613718"/>
              <a:gd name="connsiteY9" fmla="*/ 1267509 h 1359584"/>
              <a:gd name="connsiteX10" fmla="*/ 423812 w 2613718"/>
              <a:gd name="connsiteY10" fmla="*/ 1359584 h 1359584"/>
              <a:gd name="connsiteX0" fmla="*/ 423812 w 2679088"/>
              <a:gd name="connsiteY0" fmla="*/ 1359584 h 1359584"/>
              <a:gd name="connsiteX1" fmla="*/ 2236737 w 2679088"/>
              <a:gd name="connsiteY1" fmla="*/ 1359584 h 1359584"/>
              <a:gd name="connsiteX2" fmla="*/ 2487562 w 2679088"/>
              <a:gd name="connsiteY2" fmla="*/ 664259 h 1359584"/>
              <a:gd name="connsiteX3" fmla="*/ 2255787 w 2679088"/>
              <a:gd name="connsiteY3" fmla="*/ 505509 h 1359584"/>
              <a:gd name="connsiteX4" fmla="*/ 2030362 w 2679088"/>
              <a:gd name="connsiteY4" fmla="*/ 280084 h 1359584"/>
              <a:gd name="connsiteX5" fmla="*/ 1601737 w 2679088"/>
              <a:gd name="connsiteY5" fmla="*/ 156259 h 1359584"/>
              <a:gd name="connsiteX6" fmla="*/ 1112787 w 2679088"/>
              <a:gd name="connsiteY6" fmla="*/ 165784 h 1359584"/>
              <a:gd name="connsiteX7" fmla="*/ 817512 w 2679088"/>
              <a:gd name="connsiteY7" fmla="*/ 280084 h 1359584"/>
              <a:gd name="connsiteX8" fmla="*/ 166637 w 2679088"/>
              <a:gd name="connsiteY8" fmla="*/ 572184 h 1359584"/>
              <a:gd name="connsiteX9" fmla="*/ 249187 w 2679088"/>
              <a:gd name="connsiteY9" fmla="*/ 1267509 h 1359584"/>
              <a:gd name="connsiteX10" fmla="*/ 423812 w 2679088"/>
              <a:gd name="connsiteY10" fmla="*/ 1359584 h 135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9088" h="1359584">
                <a:moveTo>
                  <a:pt x="423812" y="1359584"/>
                </a:moveTo>
                <a:lnTo>
                  <a:pt x="2236737" y="1359584"/>
                </a:lnTo>
                <a:cubicBezTo>
                  <a:pt x="2656895" y="1356409"/>
                  <a:pt x="2851629" y="896034"/>
                  <a:pt x="2487562" y="664259"/>
                </a:cubicBezTo>
                <a:cubicBezTo>
                  <a:pt x="2492854" y="595467"/>
                  <a:pt x="2472745" y="428251"/>
                  <a:pt x="2255787" y="505509"/>
                </a:cubicBezTo>
                <a:cubicBezTo>
                  <a:pt x="2253670" y="392267"/>
                  <a:pt x="2242029" y="279026"/>
                  <a:pt x="2030362" y="280084"/>
                </a:cubicBezTo>
                <a:cubicBezTo>
                  <a:pt x="2004962" y="137209"/>
                  <a:pt x="1795412" y="-21541"/>
                  <a:pt x="1601737" y="156259"/>
                </a:cubicBezTo>
                <a:cubicBezTo>
                  <a:pt x="1470504" y="-88216"/>
                  <a:pt x="1209095" y="-15191"/>
                  <a:pt x="1112787" y="165784"/>
                </a:cubicBezTo>
                <a:cubicBezTo>
                  <a:pt x="1008012" y="122392"/>
                  <a:pt x="865137" y="98051"/>
                  <a:pt x="817512" y="280084"/>
                </a:cubicBezTo>
                <a:cubicBezTo>
                  <a:pt x="568804" y="70534"/>
                  <a:pt x="53395" y="245159"/>
                  <a:pt x="166637" y="572184"/>
                </a:cubicBezTo>
                <a:cubicBezTo>
                  <a:pt x="-110646" y="775384"/>
                  <a:pt x="-13280" y="1102409"/>
                  <a:pt x="249187" y="1267509"/>
                </a:cubicBezTo>
                <a:cubicBezTo>
                  <a:pt x="288345" y="1352176"/>
                  <a:pt x="346554" y="1357467"/>
                  <a:pt x="423812" y="1359584"/>
                </a:cubicBezTo>
                <a:close/>
              </a:path>
            </a:pathLst>
          </a:custGeom>
          <a:solidFill>
            <a:schemeClr val="accent2"/>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Freeform 6"/>
          <p:cNvSpPr/>
          <p:nvPr/>
        </p:nvSpPr>
        <p:spPr>
          <a:xfrm>
            <a:off x="4689309" y="4699138"/>
            <a:ext cx="3894754" cy="1930262"/>
          </a:xfrm>
          <a:custGeom>
            <a:avLst/>
            <a:gdLst>
              <a:gd name="connsiteX0" fmla="*/ 171450 w 2209800"/>
              <a:gd name="connsiteY0" fmla="*/ 1162050 h 1162050"/>
              <a:gd name="connsiteX1" fmla="*/ 2076450 w 2209800"/>
              <a:gd name="connsiteY1" fmla="*/ 1162050 h 1162050"/>
              <a:gd name="connsiteX2" fmla="*/ 2209800 w 2209800"/>
              <a:gd name="connsiteY2" fmla="*/ 476250 h 1162050"/>
              <a:gd name="connsiteX3" fmla="*/ 1701800 w 2209800"/>
              <a:gd name="connsiteY3" fmla="*/ 0 h 1162050"/>
              <a:gd name="connsiteX4" fmla="*/ 1235075 w 2209800"/>
              <a:gd name="connsiteY4" fmla="*/ 63500 h 1162050"/>
              <a:gd name="connsiteX5" fmla="*/ 720725 w 2209800"/>
              <a:gd name="connsiteY5" fmla="*/ 79375 h 1162050"/>
              <a:gd name="connsiteX6" fmla="*/ 177800 w 2209800"/>
              <a:gd name="connsiteY6" fmla="*/ 320675 h 1162050"/>
              <a:gd name="connsiteX7" fmla="*/ 6350 w 2209800"/>
              <a:gd name="connsiteY7" fmla="*/ 552450 h 1162050"/>
              <a:gd name="connsiteX8" fmla="*/ 0 w 2209800"/>
              <a:gd name="connsiteY8" fmla="*/ 790575 h 1162050"/>
              <a:gd name="connsiteX9" fmla="*/ 171450 w 2209800"/>
              <a:gd name="connsiteY9" fmla="*/ 1162050 h 1162050"/>
              <a:gd name="connsiteX0" fmla="*/ 171450 w 2273864"/>
              <a:gd name="connsiteY0" fmla="*/ 1162050 h 1162050"/>
              <a:gd name="connsiteX1" fmla="*/ 2076450 w 2273864"/>
              <a:gd name="connsiteY1" fmla="*/ 1162050 h 1162050"/>
              <a:gd name="connsiteX2" fmla="*/ 2209800 w 2273864"/>
              <a:gd name="connsiteY2" fmla="*/ 476250 h 1162050"/>
              <a:gd name="connsiteX3" fmla="*/ 1701800 w 2273864"/>
              <a:gd name="connsiteY3" fmla="*/ 0 h 1162050"/>
              <a:gd name="connsiteX4" fmla="*/ 1235075 w 2273864"/>
              <a:gd name="connsiteY4" fmla="*/ 63500 h 1162050"/>
              <a:gd name="connsiteX5" fmla="*/ 720725 w 2273864"/>
              <a:gd name="connsiteY5" fmla="*/ 79375 h 1162050"/>
              <a:gd name="connsiteX6" fmla="*/ 177800 w 2273864"/>
              <a:gd name="connsiteY6" fmla="*/ 320675 h 1162050"/>
              <a:gd name="connsiteX7" fmla="*/ 6350 w 2273864"/>
              <a:gd name="connsiteY7" fmla="*/ 552450 h 1162050"/>
              <a:gd name="connsiteX8" fmla="*/ 0 w 2273864"/>
              <a:gd name="connsiteY8" fmla="*/ 790575 h 1162050"/>
              <a:gd name="connsiteX9" fmla="*/ 171450 w 2273864"/>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39825 h 1139825"/>
              <a:gd name="connsiteX1" fmla="*/ 2076450 w 2413593"/>
              <a:gd name="connsiteY1" fmla="*/ 1139825 h 1139825"/>
              <a:gd name="connsiteX2" fmla="*/ 2209800 w 2413593"/>
              <a:gd name="connsiteY2" fmla="*/ 454025 h 1139825"/>
              <a:gd name="connsiteX3" fmla="*/ 1704975 w 2413593"/>
              <a:gd name="connsiteY3" fmla="*/ 0 h 1139825"/>
              <a:gd name="connsiteX4" fmla="*/ 1235075 w 2413593"/>
              <a:gd name="connsiteY4" fmla="*/ 41275 h 1139825"/>
              <a:gd name="connsiteX5" fmla="*/ 720725 w 2413593"/>
              <a:gd name="connsiteY5" fmla="*/ 57150 h 1139825"/>
              <a:gd name="connsiteX6" fmla="*/ 177800 w 2413593"/>
              <a:gd name="connsiteY6" fmla="*/ 298450 h 1139825"/>
              <a:gd name="connsiteX7" fmla="*/ 6350 w 2413593"/>
              <a:gd name="connsiteY7" fmla="*/ 530225 h 1139825"/>
              <a:gd name="connsiteX8" fmla="*/ 0 w 2413593"/>
              <a:gd name="connsiteY8" fmla="*/ 768350 h 1139825"/>
              <a:gd name="connsiteX9" fmla="*/ 171450 w 2413593"/>
              <a:gd name="connsiteY9" fmla="*/ 1139825 h 1139825"/>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6648 w 2468791"/>
              <a:gd name="connsiteY0" fmla="*/ 1319019 h 1319019"/>
              <a:gd name="connsiteX1" fmla="*/ 2131648 w 2468791"/>
              <a:gd name="connsiteY1" fmla="*/ 1319019 h 1319019"/>
              <a:gd name="connsiteX2" fmla="*/ 2264998 w 2468791"/>
              <a:gd name="connsiteY2" fmla="*/ 633219 h 1319019"/>
              <a:gd name="connsiteX3" fmla="*/ 1760173 w 2468791"/>
              <a:gd name="connsiteY3" fmla="*/ 179194 h 1319019"/>
              <a:gd name="connsiteX4" fmla="*/ 1290273 w 2468791"/>
              <a:gd name="connsiteY4" fmla="*/ 220469 h 1319019"/>
              <a:gd name="connsiteX5" fmla="*/ 775923 w 2468791"/>
              <a:gd name="connsiteY5" fmla="*/ 236344 h 1319019"/>
              <a:gd name="connsiteX6" fmla="*/ 232998 w 2468791"/>
              <a:gd name="connsiteY6" fmla="*/ 477644 h 1319019"/>
              <a:gd name="connsiteX7" fmla="*/ 61548 w 2468791"/>
              <a:gd name="connsiteY7" fmla="*/ 709419 h 1319019"/>
              <a:gd name="connsiteX8" fmla="*/ 55198 w 2468791"/>
              <a:gd name="connsiteY8" fmla="*/ 947544 h 1319019"/>
              <a:gd name="connsiteX9" fmla="*/ 226648 w 2468791"/>
              <a:gd name="connsiteY9" fmla="*/ 1319019 h 1319019"/>
              <a:gd name="connsiteX0" fmla="*/ 282836 w 2524979"/>
              <a:gd name="connsiteY0" fmla="*/ 1319019 h 1319019"/>
              <a:gd name="connsiteX1" fmla="*/ 2187836 w 2524979"/>
              <a:gd name="connsiteY1" fmla="*/ 1319019 h 1319019"/>
              <a:gd name="connsiteX2" fmla="*/ 2321186 w 2524979"/>
              <a:gd name="connsiteY2" fmla="*/ 633219 h 1319019"/>
              <a:gd name="connsiteX3" fmla="*/ 1816361 w 2524979"/>
              <a:gd name="connsiteY3" fmla="*/ 179194 h 1319019"/>
              <a:gd name="connsiteX4" fmla="*/ 1346461 w 2524979"/>
              <a:gd name="connsiteY4" fmla="*/ 220469 h 1319019"/>
              <a:gd name="connsiteX5" fmla="*/ 832111 w 2524979"/>
              <a:gd name="connsiteY5" fmla="*/ 236344 h 1319019"/>
              <a:gd name="connsiteX6" fmla="*/ 289186 w 2524979"/>
              <a:gd name="connsiteY6" fmla="*/ 477644 h 1319019"/>
              <a:gd name="connsiteX7" fmla="*/ 117736 w 2524979"/>
              <a:gd name="connsiteY7" fmla="*/ 709419 h 1319019"/>
              <a:gd name="connsiteX8" fmla="*/ 111386 w 2524979"/>
              <a:gd name="connsiteY8" fmla="*/ 947544 h 1319019"/>
              <a:gd name="connsiteX9" fmla="*/ 282836 w 2524979"/>
              <a:gd name="connsiteY9" fmla="*/ 1319019 h 1319019"/>
              <a:gd name="connsiteX0" fmla="*/ 336258 w 2578401"/>
              <a:gd name="connsiteY0" fmla="*/ 1319019 h 1319019"/>
              <a:gd name="connsiteX1" fmla="*/ 2241258 w 2578401"/>
              <a:gd name="connsiteY1" fmla="*/ 1319019 h 1319019"/>
              <a:gd name="connsiteX2" fmla="*/ 2374608 w 2578401"/>
              <a:gd name="connsiteY2" fmla="*/ 633219 h 1319019"/>
              <a:gd name="connsiteX3" fmla="*/ 1869783 w 2578401"/>
              <a:gd name="connsiteY3" fmla="*/ 179194 h 1319019"/>
              <a:gd name="connsiteX4" fmla="*/ 1399883 w 2578401"/>
              <a:gd name="connsiteY4" fmla="*/ 220469 h 1319019"/>
              <a:gd name="connsiteX5" fmla="*/ 885533 w 2578401"/>
              <a:gd name="connsiteY5" fmla="*/ 236344 h 1319019"/>
              <a:gd name="connsiteX6" fmla="*/ 342608 w 2578401"/>
              <a:gd name="connsiteY6" fmla="*/ 477644 h 1319019"/>
              <a:gd name="connsiteX7" fmla="*/ 171158 w 2578401"/>
              <a:gd name="connsiteY7" fmla="*/ 709419 h 1319019"/>
              <a:gd name="connsiteX8" fmla="*/ 164808 w 2578401"/>
              <a:gd name="connsiteY8" fmla="*/ 947544 h 1319019"/>
              <a:gd name="connsiteX9" fmla="*/ 336258 w 2578401"/>
              <a:gd name="connsiteY9" fmla="*/ 1319019 h 1319019"/>
              <a:gd name="connsiteX0" fmla="*/ 323711 w 2565854"/>
              <a:gd name="connsiteY0" fmla="*/ 1319019 h 1319019"/>
              <a:gd name="connsiteX1" fmla="*/ 2228711 w 2565854"/>
              <a:gd name="connsiteY1" fmla="*/ 1319019 h 1319019"/>
              <a:gd name="connsiteX2" fmla="*/ 2362061 w 2565854"/>
              <a:gd name="connsiteY2" fmla="*/ 633219 h 1319019"/>
              <a:gd name="connsiteX3" fmla="*/ 1857236 w 2565854"/>
              <a:gd name="connsiteY3" fmla="*/ 179194 h 1319019"/>
              <a:gd name="connsiteX4" fmla="*/ 1387336 w 2565854"/>
              <a:gd name="connsiteY4" fmla="*/ 220469 h 1319019"/>
              <a:gd name="connsiteX5" fmla="*/ 872986 w 2565854"/>
              <a:gd name="connsiteY5" fmla="*/ 236344 h 1319019"/>
              <a:gd name="connsiteX6" fmla="*/ 330061 w 2565854"/>
              <a:gd name="connsiteY6" fmla="*/ 477644 h 1319019"/>
              <a:gd name="connsiteX7" fmla="*/ 158611 w 2565854"/>
              <a:gd name="connsiteY7" fmla="*/ 709419 h 1319019"/>
              <a:gd name="connsiteX8" fmla="*/ 152261 w 2565854"/>
              <a:gd name="connsiteY8" fmla="*/ 947544 h 1319019"/>
              <a:gd name="connsiteX9" fmla="*/ 323711 w 2565854"/>
              <a:gd name="connsiteY9" fmla="*/ 1319019 h 131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5854" h="1319019">
                <a:moveTo>
                  <a:pt x="323711" y="1319019"/>
                </a:moveTo>
                <a:lnTo>
                  <a:pt x="2228711" y="1319019"/>
                </a:lnTo>
                <a:cubicBezTo>
                  <a:pt x="2606536" y="1287269"/>
                  <a:pt x="2689086" y="814194"/>
                  <a:pt x="2362061" y="633219"/>
                </a:cubicBezTo>
                <a:cubicBezTo>
                  <a:pt x="2659453" y="331594"/>
                  <a:pt x="2283744" y="-176406"/>
                  <a:pt x="1857236" y="179194"/>
                </a:cubicBezTo>
                <a:cubicBezTo>
                  <a:pt x="1719653" y="50077"/>
                  <a:pt x="1540794" y="32086"/>
                  <a:pt x="1387336" y="220469"/>
                </a:cubicBezTo>
                <a:cubicBezTo>
                  <a:pt x="1247636" y="-148889"/>
                  <a:pt x="936486" y="8802"/>
                  <a:pt x="872986" y="236344"/>
                </a:cubicBezTo>
                <a:cubicBezTo>
                  <a:pt x="609461" y="94527"/>
                  <a:pt x="301486" y="241636"/>
                  <a:pt x="330061" y="477644"/>
                </a:cubicBezTo>
                <a:cubicBezTo>
                  <a:pt x="104636" y="466002"/>
                  <a:pt x="41136" y="613111"/>
                  <a:pt x="158611" y="709419"/>
                </a:cubicBezTo>
                <a:cubicBezTo>
                  <a:pt x="70769" y="788794"/>
                  <a:pt x="84528" y="880869"/>
                  <a:pt x="152261" y="947544"/>
                </a:cubicBezTo>
                <a:cubicBezTo>
                  <a:pt x="-127139" y="1033269"/>
                  <a:pt x="6211" y="1299969"/>
                  <a:pt x="323711" y="1319019"/>
                </a:cubicBezTo>
                <a:close/>
              </a:path>
            </a:pathLst>
          </a:custGeom>
          <a:solidFill>
            <a:srgbClr val="D60093"/>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prstClr val="white"/>
              </a:solidFill>
            </a:endParaRPr>
          </a:p>
        </p:txBody>
      </p:sp>
      <p:grpSp>
        <p:nvGrpSpPr>
          <p:cNvPr id="8199" name="Group 11"/>
          <p:cNvGrpSpPr>
            <a:grpSpLocks/>
          </p:cNvGrpSpPr>
          <p:nvPr/>
        </p:nvGrpSpPr>
        <p:grpSpPr bwMode="auto">
          <a:xfrm rot="342159">
            <a:off x="5658093" y="1529624"/>
            <a:ext cx="369888" cy="647700"/>
            <a:chOff x="2057400" y="2332412"/>
            <a:chExt cx="324766" cy="568896"/>
          </a:xfrm>
          <a:solidFill>
            <a:srgbClr val="008000"/>
          </a:solidFill>
        </p:grpSpPr>
        <p:sp>
          <p:nvSpPr>
            <p:cNvPr id="11" name="Oval 10"/>
            <p:cNvSpPr/>
            <p:nvPr/>
          </p:nvSpPr>
          <p:spPr>
            <a:xfrm>
              <a:off x="2057400" y="2743747"/>
              <a:ext cx="157505" cy="157561"/>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6" name="Oval 45"/>
            <p:cNvSpPr/>
            <p:nvPr/>
          </p:nvSpPr>
          <p:spPr>
            <a:xfrm>
              <a:off x="2214905" y="2562481"/>
              <a:ext cx="158898" cy="157561"/>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7" name="Oval 46"/>
            <p:cNvSpPr/>
            <p:nvPr/>
          </p:nvSpPr>
          <p:spPr>
            <a:xfrm>
              <a:off x="2224661" y="2332412"/>
              <a:ext cx="157505" cy="157562"/>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63" name="Group 62"/>
          <p:cNvGrpSpPr/>
          <p:nvPr/>
        </p:nvGrpSpPr>
        <p:grpSpPr>
          <a:xfrm rot="20620448">
            <a:off x="8779346" y="3374983"/>
            <a:ext cx="369802" cy="647785"/>
            <a:chOff x="2057400" y="2332412"/>
            <a:chExt cx="324766" cy="568896"/>
          </a:xfrm>
          <a:solidFill>
            <a:srgbClr val="0033CC"/>
          </a:solidFill>
        </p:grpSpPr>
        <p:sp>
          <p:nvSpPr>
            <p:cNvPr id="64" name="Oval 63"/>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8" name="Oval 67"/>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9" name="Oval 68"/>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74" name="Group 73"/>
          <p:cNvGrpSpPr/>
          <p:nvPr/>
        </p:nvGrpSpPr>
        <p:grpSpPr>
          <a:xfrm rot="21303425">
            <a:off x="8485538" y="6048717"/>
            <a:ext cx="369802" cy="647785"/>
            <a:chOff x="2057400" y="2332412"/>
            <a:chExt cx="324766" cy="568896"/>
          </a:xfrm>
          <a:solidFill>
            <a:srgbClr val="D60093"/>
          </a:solidFill>
        </p:grpSpPr>
        <p:sp>
          <p:nvSpPr>
            <p:cNvPr id="79" name="Oval 78"/>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2" name="Oval 81"/>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5" name="Oval 84"/>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86" name="Group 85"/>
          <p:cNvGrpSpPr/>
          <p:nvPr/>
        </p:nvGrpSpPr>
        <p:grpSpPr>
          <a:xfrm rot="21164505">
            <a:off x="4083523" y="4841713"/>
            <a:ext cx="369802" cy="647785"/>
            <a:chOff x="2057400" y="2332412"/>
            <a:chExt cx="324766" cy="568896"/>
          </a:xfrm>
          <a:solidFill>
            <a:schemeClr val="accent2"/>
          </a:solidFill>
        </p:grpSpPr>
        <p:sp>
          <p:nvSpPr>
            <p:cNvPr id="87" name="Oval 86"/>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8" name="Oval 87"/>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9" name="Oval 88"/>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8203" name="Rectangle 31"/>
          <p:cNvSpPr>
            <a:spLocks noChangeArrowheads="1"/>
          </p:cNvSpPr>
          <p:nvPr/>
        </p:nvSpPr>
        <p:spPr bwMode="auto">
          <a:xfrm>
            <a:off x="1815548" y="920913"/>
            <a:ext cx="3710609" cy="1323439"/>
          </a:xfrm>
          <a:prstGeom prst="rect">
            <a:avLst/>
          </a:prstGeom>
          <a:noFill/>
          <a:ln w="9525">
            <a:noFill/>
            <a:miter lim="800000"/>
            <a:headEnd/>
            <a:tailEnd/>
          </a:ln>
        </p:spPr>
        <p:txBody>
          <a:bodyPr wrap="square" anchor="ctr">
            <a:spAutoFit/>
          </a:bodyPr>
          <a:lstStyle/>
          <a:p>
            <a:r>
              <a:rPr lang="vi-VN" sz="2000" b="1" dirty="0">
                <a:solidFill>
                  <a:prstClr val="white"/>
                </a:solidFill>
              </a:rPr>
              <a:t>Em hãy kể một trường hợp em từng được bạn bè chia sẻ vui buồn. Khi đó em cảm thấy thế nào?</a:t>
            </a:r>
          </a:p>
        </p:txBody>
      </p:sp>
      <p:sp>
        <p:nvSpPr>
          <p:cNvPr id="8204" name="Rectangle 31"/>
          <p:cNvSpPr>
            <a:spLocks noChangeArrowheads="1"/>
          </p:cNvSpPr>
          <p:nvPr/>
        </p:nvSpPr>
        <p:spPr bwMode="auto">
          <a:xfrm>
            <a:off x="4916488" y="2744262"/>
            <a:ext cx="3555884" cy="1323439"/>
          </a:xfrm>
          <a:prstGeom prst="rect">
            <a:avLst/>
          </a:prstGeom>
          <a:noFill/>
          <a:ln w="9525">
            <a:noFill/>
            <a:miter lim="800000"/>
            <a:headEnd/>
            <a:tailEnd/>
          </a:ln>
        </p:spPr>
        <p:txBody>
          <a:bodyPr wrap="square" anchor="ctr">
            <a:spAutoFit/>
          </a:bodyPr>
          <a:lstStyle/>
          <a:p>
            <a:r>
              <a:rPr lang="vi-VN" sz="1600" b="1" dirty="0">
                <a:solidFill>
                  <a:prstClr val="white"/>
                </a:solidFill>
              </a:rPr>
              <a:t>Em hãy kể một trường hợp thể hiện em đã biết chia sẻ vui buồn với các bạn trong tổ, trong lớp. Em cảm thấy thế nào sau khi làm việc đó?</a:t>
            </a:r>
          </a:p>
        </p:txBody>
      </p:sp>
      <p:sp>
        <p:nvSpPr>
          <p:cNvPr id="8205" name="Rectangle 31"/>
          <p:cNvSpPr>
            <a:spLocks noChangeArrowheads="1"/>
          </p:cNvSpPr>
          <p:nvPr/>
        </p:nvSpPr>
        <p:spPr bwMode="auto">
          <a:xfrm>
            <a:off x="5327378" y="5338480"/>
            <a:ext cx="2965520" cy="1015663"/>
          </a:xfrm>
          <a:prstGeom prst="rect">
            <a:avLst/>
          </a:prstGeom>
          <a:noFill/>
          <a:ln w="9525">
            <a:noFill/>
            <a:miter lim="800000"/>
            <a:headEnd/>
            <a:tailEnd/>
          </a:ln>
        </p:spPr>
        <p:txBody>
          <a:bodyPr wrap="square" anchor="ctr">
            <a:spAutoFit/>
          </a:bodyPr>
          <a:lstStyle/>
          <a:p>
            <a:r>
              <a:rPr lang="vi-VN" sz="2000" b="1" dirty="0">
                <a:solidFill>
                  <a:prstClr val="white"/>
                </a:solidFill>
              </a:rPr>
              <a:t>Em hãy kể một câu chuyện mà em đã đọc nói về sự chia sẻ.</a:t>
            </a:r>
          </a:p>
        </p:txBody>
      </p:sp>
      <p:sp>
        <p:nvSpPr>
          <p:cNvPr id="8206" name="Rectangle 31"/>
          <p:cNvSpPr>
            <a:spLocks noChangeArrowheads="1"/>
          </p:cNvSpPr>
          <p:nvPr/>
        </p:nvSpPr>
        <p:spPr bwMode="auto">
          <a:xfrm>
            <a:off x="662607" y="4084444"/>
            <a:ext cx="2881994" cy="1323439"/>
          </a:xfrm>
          <a:prstGeom prst="rect">
            <a:avLst/>
          </a:prstGeom>
          <a:noFill/>
          <a:ln w="9525">
            <a:noFill/>
            <a:miter lim="800000"/>
            <a:headEnd/>
            <a:tailEnd/>
          </a:ln>
        </p:spPr>
        <p:txBody>
          <a:bodyPr wrap="square" anchor="ctr">
            <a:spAutoFit/>
          </a:bodyPr>
          <a:lstStyle/>
          <a:p>
            <a:r>
              <a:rPr lang="vi-VN" sz="2000" b="1" dirty="0">
                <a:solidFill>
                  <a:prstClr val="white"/>
                </a:solidFill>
              </a:rPr>
              <a:t>Em hãy hát một bài hát, đọc một bài thơ (ca dao, tục ngữ) về chủ đề tình bạn.</a:t>
            </a:r>
          </a:p>
        </p:txBody>
      </p:sp>
      <p:sp>
        <p:nvSpPr>
          <p:cNvPr id="4" name="Oval 3"/>
          <p:cNvSpPr/>
          <p:nvPr/>
        </p:nvSpPr>
        <p:spPr>
          <a:xfrm>
            <a:off x="1339744" y="172161"/>
            <a:ext cx="1602826" cy="788508"/>
          </a:xfrm>
          <a:prstGeom prst="ellipse">
            <a:avLst/>
          </a:prstGeom>
          <a:ln/>
        </p:spPr>
        <p:style>
          <a:lnRef idx="1">
            <a:schemeClr val="accent6"/>
          </a:lnRef>
          <a:fillRef idx="2">
            <a:schemeClr val="accent6"/>
          </a:fillRef>
          <a:effectRef idx="1">
            <a:schemeClr val="accent6"/>
          </a:effectRef>
          <a:fontRef idx="minor">
            <a:schemeClr val="dk1"/>
          </a:fontRef>
        </p:style>
        <p:txBody>
          <a:bodyPr anchor="ctr"/>
          <a:lstStyle/>
          <a:p>
            <a:pPr algn="ctr"/>
            <a:r>
              <a:rPr lang="en-US" b="1" dirty="0" smtClean="0">
                <a:solidFill>
                  <a:schemeClr val="tx1">
                    <a:lumMod val="95000"/>
                    <a:lumOff val="5000"/>
                  </a:schemeClr>
                </a:solidFill>
              </a:rPr>
              <a:t>Nhóm </a:t>
            </a:r>
            <a:r>
              <a:rPr lang="en-US" b="1" dirty="0" err="1" smtClean="0">
                <a:solidFill>
                  <a:schemeClr val="tx1">
                    <a:lumMod val="95000"/>
                    <a:lumOff val="5000"/>
                  </a:schemeClr>
                </a:solidFill>
              </a:rPr>
              <a:t>Đoàn</a:t>
            </a:r>
            <a:r>
              <a:rPr lang="en-US" b="1" dirty="0" smtClean="0">
                <a:solidFill>
                  <a:schemeClr val="tx1">
                    <a:lumMod val="95000"/>
                    <a:lumOff val="5000"/>
                  </a:schemeClr>
                </a:solidFill>
              </a:rPr>
              <a:t> </a:t>
            </a:r>
            <a:r>
              <a:rPr lang="en-US" b="1" dirty="0" err="1" smtClean="0">
                <a:solidFill>
                  <a:schemeClr val="tx1">
                    <a:lumMod val="95000"/>
                    <a:lumOff val="5000"/>
                  </a:schemeClr>
                </a:solidFill>
              </a:rPr>
              <a:t>Kết</a:t>
            </a:r>
            <a:endParaRPr lang="en-US" b="1" dirty="0">
              <a:solidFill>
                <a:schemeClr val="tx1">
                  <a:lumMod val="95000"/>
                  <a:lumOff val="5000"/>
                </a:schemeClr>
              </a:solidFill>
            </a:endParaRPr>
          </a:p>
        </p:txBody>
      </p:sp>
      <p:sp>
        <p:nvSpPr>
          <p:cNvPr id="28" name="Oval 27"/>
          <p:cNvSpPr/>
          <p:nvPr/>
        </p:nvSpPr>
        <p:spPr>
          <a:xfrm>
            <a:off x="4682806" y="4532257"/>
            <a:ext cx="1340933" cy="719775"/>
          </a:xfrm>
          <a:prstGeom prst="ellipse">
            <a:avLst/>
          </a:prstGeom>
          <a:ln/>
        </p:spPr>
        <p:style>
          <a:lnRef idx="1">
            <a:schemeClr val="accent4"/>
          </a:lnRef>
          <a:fillRef idx="2">
            <a:schemeClr val="accent4"/>
          </a:fillRef>
          <a:effectRef idx="1">
            <a:schemeClr val="accent4"/>
          </a:effectRef>
          <a:fontRef idx="minor">
            <a:schemeClr val="dk1"/>
          </a:fontRef>
        </p:style>
        <p:txBody>
          <a:bodyPr anchor="ctr"/>
          <a:lstStyle/>
          <a:p>
            <a:pPr algn="ctr"/>
            <a:r>
              <a:rPr lang="en-US" b="1" dirty="0" err="1">
                <a:solidFill>
                  <a:schemeClr val="tx1">
                    <a:lumMod val="95000"/>
                    <a:lumOff val="5000"/>
                  </a:schemeClr>
                </a:solidFill>
              </a:rPr>
              <a:t>Nhóm</a:t>
            </a:r>
            <a:r>
              <a:rPr lang="en-US" b="1" dirty="0">
                <a:solidFill>
                  <a:schemeClr val="tx1">
                    <a:lumMod val="95000"/>
                    <a:lumOff val="5000"/>
                  </a:schemeClr>
                </a:solidFill>
              </a:rPr>
              <a:t> </a:t>
            </a:r>
            <a:r>
              <a:rPr lang="en-US" b="1" dirty="0" err="1" smtClean="0">
                <a:solidFill>
                  <a:schemeClr val="tx1">
                    <a:lumMod val="95000"/>
                    <a:lumOff val="5000"/>
                  </a:schemeClr>
                </a:solidFill>
              </a:rPr>
              <a:t>Sẻ</a:t>
            </a:r>
            <a:r>
              <a:rPr lang="en-US" b="1" dirty="0" smtClean="0">
                <a:solidFill>
                  <a:schemeClr val="tx1">
                    <a:lumMod val="95000"/>
                    <a:lumOff val="5000"/>
                  </a:schemeClr>
                </a:solidFill>
              </a:rPr>
              <a:t> Chia</a:t>
            </a:r>
            <a:endParaRPr lang="en-US" b="1" dirty="0">
              <a:solidFill>
                <a:schemeClr val="tx1">
                  <a:lumMod val="95000"/>
                  <a:lumOff val="5000"/>
                </a:schemeClr>
              </a:solidFill>
            </a:endParaRPr>
          </a:p>
        </p:txBody>
      </p:sp>
      <p:sp>
        <p:nvSpPr>
          <p:cNvPr id="29" name="Oval 28"/>
          <p:cNvSpPr/>
          <p:nvPr/>
        </p:nvSpPr>
        <p:spPr>
          <a:xfrm>
            <a:off x="296485" y="3283058"/>
            <a:ext cx="1492555" cy="690717"/>
          </a:xfrm>
          <a:prstGeom prst="ellipse">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b="1" dirty="0">
                <a:solidFill>
                  <a:schemeClr val="tx1">
                    <a:lumMod val="95000"/>
                    <a:lumOff val="5000"/>
                  </a:schemeClr>
                </a:solidFill>
              </a:rPr>
              <a:t>Nhóm </a:t>
            </a:r>
            <a:r>
              <a:rPr lang="en-US" b="1" dirty="0" err="1">
                <a:solidFill>
                  <a:schemeClr val="tx1">
                    <a:lumMod val="95000"/>
                    <a:lumOff val="5000"/>
                  </a:schemeClr>
                </a:solidFill>
              </a:rPr>
              <a:t>Tình</a:t>
            </a:r>
            <a:r>
              <a:rPr lang="en-US" b="1" dirty="0">
                <a:solidFill>
                  <a:schemeClr val="tx1">
                    <a:lumMod val="95000"/>
                    <a:lumOff val="5000"/>
                  </a:schemeClr>
                </a:solidFill>
              </a:rPr>
              <a:t> </a:t>
            </a:r>
            <a:r>
              <a:rPr lang="en-US" b="1" dirty="0" err="1" smtClean="0">
                <a:solidFill>
                  <a:schemeClr val="tx1">
                    <a:lumMod val="95000"/>
                    <a:lumOff val="5000"/>
                  </a:schemeClr>
                </a:solidFill>
              </a:rPr>
              <a:t>Bạn</a:t>
            </a:r>
            <a:endParaRPr lang="en-US" b="1" dirty="0" smtClean="0">
              <a:solidFill>
                <a:schemeClr val="tx1">
                  <a:lumMod val="95000"/>
                  <a:lumOff val="5000"/>
                </a:schemeClr>
              </a:solidFill>
            </a:endParaRPr>
          </a:p>
        </p:txBody>
      </p:sp>
      <p:sp>
        <p:nvSpPr>
          <p:cNvPr id="30" name="Oval 29"/>
          <p:cNvSpPr/>
          <p:nvPr/>
        </p:nvSpPr>
        <p:spPr>
          <a:xfrm>
            <a:off x="7341707" y="1960690"/>
            <a:ext cx="1510135" cy="754770"/>
          </a:xfrm>
          <a:prstGeom prst="ellipse">
            <a:avLst/>
          </a:prstGeom>
          <a:ln/>
        </p:spPr>
        <p:style>
          <a:lnRef idx="1">
            <a:schemeClr val="accent5"/>
          </a:lnRef>
          <a:fillRef idx="2">
            <a:schemeClr val="accent5"/>
          </a:fillRef>
          <a:effectRef idx="1">
            <a:schemeClr val="accent5"/>
          </a:effectRef>
          <a:fontRef idx="minor">
            <a:schemeClr val="dk1"/>
          </a:fontRef>
        </p:style>
        <p:txBody>
          <a:bodyPr anchor="ctr"/>
          <a:lstStyle/>
          <a:p>
            <a:pPr algn="ctr"/>
            <a:r>
              <a:rPr lang="en-US" b="1" dirty="0">
                <a:solidFill>
                  <a:schemeClr val="tx1">
                    <a:lumMod val="95000"/>
                    <a:lumOff val="5000"/>
                  </a:schemeClr>
                </a:solidFill>
              </a:rPr>
              <a:t>Nhóm </a:t>
            </a:r>
            <a:r>
              <a:rPr lang="en-US" b="1" dirty="0" err="1">
                <a:solidFill>
                  <a:schemeClr val="tx1">
                    <a:lumMod val="95000"/>
                    <a:lumOff val="5000"/>
                  </a:schemeClr>
                </a:solidFill>
              </a:rPr>
              <a:t>Gắn</a:t>
            </a:r>
            <a:r>
              <a:rPr lang="en-US" b="1" dirty="0">
                <a:solidFill>
                  <a:schemeClr val="tx1">
                    <a:lumMod val="95000"/>
                    <a:lumOff val="5000"/>
                  </a:schemeClr>
                </a:solidFill>
              </a:rPr>
              <a:t> </a:t>
            </a:r>
            <a:r>
              <a:rPr lang="en-US" b="1" dirty="0" err="1" smtClean="0">
                <a:solidFill>
                  <a:schemeClr val="tx1">
                    <a:lumMod val="95000"/>
                    <a:lumOff val="5000"/>
                  </a:schemeClr>
                </a:solidFill>
              </a:rPr>
              <a:t>Bó</a:t>
            </a:r>
            <a:endParaRPr lang="en-US" b="1" dirty="0">
              <a:solidFill>
                <a:schemeClr val="tx1">
                  <a:lumMod val="95000"/>
                  <a:lumOff val="5000"/>
                </a:schemeClr>
              </a:solidFill>
            </a:endParaRPr>
          </a:p>
        </p:txBody>
      </p:sp>
      <p:sp>
        <p:nvSpPr>
          <p:cNvPr id="5" name="TextBox 4"/>
          <p:cNvSpPr txBox="1"/>
          <p:nvPr/>
        </p:nvSpPr>
        <p:spPr>
          <a:xfrm>
            <a:off x="3872007" y="516511"/>
            <a:ext cx="1174261" cy="400110"/>
          </a:xfrm>
          <a:prstGeom prst="rect">
            <a:avLst/>
          </a:prstGeom>
          <a:noFill/>
        </p:spPr>
        <p:txBody>
          <a:bodyPr wrap="square" rtlCol="0">
            <a:spAutoFit/>
          </a:bodyPr>
          <a:lstStyle/>
          <a:p>
            <a:r>
              <a:rPr lang="en-US" sz="2000" b="1" dirty="0" err="1" smtClean="0">
                <a:solidFill>
                  <a:srgbClr val="FFFF00"/>
                </a:solidFill>
              </a:rPr>
              <a:t>Chủ</a:t>
            </a:r>
            <a:r>
              <a:rPr lang="en-US" sz="2000" b="1" dirty="0" smtClean="0">
                <a:solidFill>
                  <a:srgbClr val="FFFF00"/>
                </a:solidFill>
              </a:rPr>
              <a:t> </a:t>
            </a:r>
            <a:r>
              <a:rPr lang="vi-VN" sz="2000" b="1" dirty="0" smtClean="0">
                <a:solidFill>
                  <a:srgbClr val="FFFF00"/>
                </a:solidFill>
              </a:rPr>
              <a:t>đề</a:t>
            </a:r>
            <a:r>
              <a:rPr lang="en-US" sz="2000" b="1" dirty="0" smtClean="0">
                <a:solidFill>
                  <a:srgbClr val="FFFF00"/>
                </a:solidFill>
              </a:rPr>
              <a:t> 1</a:t>
            </a:r>
            <a:endParaRPr lang="en-US" sz="2000" b="1" dirty="0">
              <a:solidFill>
                <a:srgbClr val="FFFF00"/>
              </a:solidFill>
            </a:endParaRPr>
          </a:p>
        </p:txBody>
      </p:sp>
      <p:sp>
        <p:nvSpPr>
          <p:cNvPr id="32" name="TextBox 31"/>
          <p:cNvSpPr txBox="1"/>
          <p:nvPr/>
        </p:nvSpPr>
        <p:spPr>
          <a:xfrm>
            <a:off x="5724991" y="2394808"/>
            <a:ext cx="1174261" cy="400110"/>
          </a:xfrm>
          <a:prstGeom prst="rect">
            <a:avLst/>
          </a:prstGeom>
          <a:noFill/>
        </p:spPr>
        <p:txBody>
          <a:bodyPr wrap="square" rtlCol="0">
            <a:spAutoFit/>
          </a:bodyPr>
          <a:lstStyle/>
          <a:p>
            <a:r>
              <a:rPr lang="en-US" sz="2000" b="1" dirty="0" err="1" smtClean="0">
                <a:solidFill>
                  <a:srgbClr val="FFFF00"/>
                </a:solidFill>
              </a:rPr>
              <a:t>Chủ</a:t>
            </a:r>
            <a:r>
              <a:rPr lang="en-US" sz="2000" b="1" dirty="0" smtClean="0">
                <a:solidFill>
                  <a:srgbClr val="FFFF00"/>
                </a:solidFill>
              </a:rPr>
              <a:t> </a:t>
            </a:r>
            <a:r>
              <a:rPr lang="vi-VN" sz="2000" b="1" dirty="0" smtClean="0">
                <a:solidFill>
                  <a:srgbClr val="FFFF00"/>
                </a:solidFill>
              </a:rPr>
              <a:t>đề</a:t>
            </a:r>
            <a:r>
              <a:rPr lang="en-US" sz="2000" b="1" dirty="0" smtClean="0">
                <a:solidFill>
                  <a:srgbClr val="FFFF00"/>
                </a:solidFill>
              </a:rPr>
              <a:t> 2</a:t>
            </a:r>
            <a:endParaRPr lang="en-US" sz="2000" b="1" dirty="0">
              <a:solidFill>
                <a:srgbClr val="FFFF00"/>
              </a:solidFill>
            </a:endParaRPr>
          </a:p>
        </p:txBody>
      </p:sp>
      <p:sp>
        <p:nvSpPr>
          <p:cNvPr id="33" name="TextBox 32"/>
          <p:cNvSpPr txBox="1"/>
          <p:nvPr/>
        </p:nvSpPr>
        <p:spPr>
          <a:xfrm>
            <a:off x="6922513" y="5004426"/>
            <a:ext cx="1174261" cy="400110"/>
          </a:xfrm>
          <a:prstGeom prst="rect">
            <a:avLst/>
          </a:prstGeom>
          <a:noFill/>
        </p:spPr>
        <p:txBody>
          <a:bodyPr wrap="square" rtlCol="0">
            <a:spAutoFit/>
          </a:bodyPr>
          <a:lstStyle/>
          <a:p>
            <a:r>
              <a:rPr lang="en-US" sz="2000" b="1" dirty="0" err="1" smtClean="0">
                <a:solidFill>
                  <a:srgbClr val="FFFF00"/>
                </a:solidFill>
              </a:rPr>
              <a:t>Chủ</a:t>
            </a:r>
            <a:r>
              <a:rPr lang="en-US" sz="2000" b="1" dirty="0" smtClean="0">
                <a:solidFill>
                  <a:srgbClr val="FFFF00"/>
                </a:solidFill>
              </a:rPr>
              <a:t> </a:t>
            </a:r>
            <a:r>
              <a:rPr lang="vi-VN" sz="2000" b="1" dirty="0" smtClean="0">
                <a:solidFill>
                  <a:srgbClr val="FFFF00"/>
                </a:solidFill>
              </a:rPr>
              <a:t>đề</a:t>
            </a:r>
            <a:r>
              <a:rPr lang="en-US" sz="2000" b="1" dirty="0" smtClean="0">
                <a:solidFill>
                  <a:srgbClr val="FFFF00"/>
                </a:solidFill>
              </a:rPr>
              <a:t> 4</a:t>
            </a:r>
            <a:endParaRPr lang="en-US" sz="2000" b="1" dirty="0">
              <a:solidFill>
                <a:srgbClr val="FFFF00"/>
              </a:solidFill>
            </a:endParaRPr>
          </a:p>
        </p:txBody>
      </p:sp>
      <p:sp>
        <p:nvSpPr>
          <p:cNvPr id="34" name="TextBox 33"/>
          <p:cNvSpPr txBox="1"/>
          <p:nvPr/>
        </p:nvSpPr>
        <p:spPr>
          <a:xfrm>
            <a:off x="1626596" y="3771828"/>
            <a:ext cx="1174261" cy="400110"/>
          </a:xfrm>
          <a:prstGeom prst="rect">
            <a:avLst/>
          </a:prstGeom>
          <a:noFill/>
        </p:spPr>
        <p:txBody>
          <a:bodyPr wrap="square" rtlCol="0">
            <a:spAutoFit/>
          </a:bodyPr>
          <a:lstStyle/>
          <a:p>
            <a:r>
              <a:rPr lang="en-US" sz="2000" b="1" dirty="0" err="1" smtClean="0">
                <a:solidFill>
                  <a:srgbClr val="FFFF00"/>
                </a:solidFill>
              </a:rPr>
              <a:t>Chủ</a:t>
            </a:r>
            <a:r>
              <a:rPr lang="en-US" sz="2000" b="1" dirty="0" smtClean="0">
                <a:solidFill>
                  <a:srgbClr val="FFFF00"/>
                </a:solidFill>
              </a:rPr>
              <a:t> </a:t>
            </a:r>
            <a:r>
              <a:rPr lang="vi-VN" sz="2000" b="1" dirty="0" smtClean="0">
                <a:solidFill>
                  <a:srgbClr val="FFFF00"/>
                </a:solidFill>
              </a:rPr>
              <a:t>đề</a:t>
            </a:r>
            <a:r>
              <a:rPr lang="en-US" sz="2000" b="1" dirty="0" smtClean="0">
                <a:solidFill>
                  <a:srgbClr val="FFFF00"/>
                </a:solidFill>
              </a:rPr>
              <a:t> 3</a:t>
            </a:r>
            <a:endParaRPr lang="en-US" sz="2000" b="1" dirty="0">
              <a:solidFill>
                <a:srgbClr val="FFFF00"/>
              </a:solidFill>
            </a:endParaRPr>
          </a:p>
        </p:txBody>
      </p:sp>
      <p:pic>
        <p:nvPicPr>
          <p:cNvPr id="8" name="ThieuNhiThanhPhoBac-VA-48952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9445" y="6025666"/>
            <a:ext cx="406400" cy="406400"/>
          </a:xfrm>
          <a:prstGeom prst="rect">
            <a:avLst/>
          </a:prstGeom>
        </p:spPr>
      </p:pic>
    </p:spTree>
    <p:extLst>
      <p:ext uri="{BB962C8B-B14F-4D97-AF65-F5344CB8AC3E}">
        <p14:creationId xmlns:p14="http://schemas.microsoft.com/office/powerpoint/2010/main" val="1757528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3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1378913" y="172161"/>
            <a:ext cx="4481788" cy="2062725"/>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rgbClr val="00800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 name="Freeform 2"/>
          <p:cNvSpPr/>
          <p:nvPr/>
        </p:nvSpPr>
        <p:spPr>
          <a:xfrm>
            <a:off x="3925888" y="2304580"/>
            <a:ext cx="4939816" cy="1787995"/>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rgbClr val="0033CC"/>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Freeform 5"/>
          <p:cNvSpPr/>
          <p:nvPr/>
        </p:nvSpPr>
        <p:spPr>
          <a:xfrm>
            <a:off x="149690" y="3522355"/>
            <a:ext cx="3982935" cy="2004284"/>
          </a:xfrm>
          <a:custGeom>
            <a:avLst/>
            <a:gdLst>
              <a:gd name="connsiteX0" fmla="*/ 257175 w 2320925"/>
              <a:gd name="connsiteY0" fmla="*/ 1203325 h 1203325"/>
              <a:gd name="connsiteX1" fmla="*/ 2070100 w 2320925"/>
              <a:gd name="connsiteY1" fmla="*/ 1203325 h 1203325"/>
              <a:gd name="connsiteX2" fmla="*/ 2320925 w 2320925"/>
              <a:gd name="connsiteY2" fmla="*/ 508000 h 1203325"/>
              <a:gd name="connsiteX3" fmla="*/ 2089150 w 2320925"/>
              <a:gd name="connsiteY3" fmla="*/ 349250 h 1203325"/>
              <a:gd name="connsiteX4" fmla="*/ 1863725 w 2320925"/>
              <a:gd name="connsiteY4" fmla="*/ 123825 h 1203325"/>
              <a:gd name="connsiteX5" fmla="*/ 1435100 w 2320925"/>
              <a:gd name="connsiteY5" fmla="*/ 0 h 1203325"/>
              <a:gd name="connsiteX6" fmla="*/ 936625 w 2320925"/>
              <a:gd name="connsiteY6" fmla="*/ 31750 h 1203325"/>
              <a:gd name="connsiteX7" fmla="*/ 650875 w 2320925"/>
              <a:gd name="connsiteY7" fmla="*/ 177800 h 1203325"/>
              <a:gd name="connsiteX8" fmla="*/ 0 w 2320925"/>
              <a:gd name="connsiteY8" fmla="*/ 415925 h 1203325"/>
              <a:gd name="connsiteX9" fmla="*/ 82550 w 2320925"/>
              <a:gd name="connsiteY9" fmla="*/ 1111250 h 1203325"/>
              <a:gd name="connsiteX10" fmla="*/ 257175 w 2320925"/>
              <a:gd name="connsiteY10" fmla="*/ 1203325 h 1203325"/>
              <a:gd name="connsiteX0" fmla="*/ 366911 w 2430661"/>
              <a:gd name="connsiteY0" fmla="*/ 1203325 h 1203325"/>
              <a:gd name="connsiteX1" fmla="*/ 2179836 w 2430661"/>
              <a:gd name="connsiteY1" fmla="*/ 1203325 h 1203325"/>
              <a:gd name="connsiteX2" fmla="*/ 2430661 w 2430661"/>
              <a:gd name="connsiteY2" fmla="*/ 508000 h 1203325"/>
              <a:gd name="connsiteX3" fmla="*/ 2198886 w 2430661"/>
              <a:gd name="connsiteY3" fmla="*/ 349250 h 1203325"/>
              <a:gd name="connsiteX4" fmla="*/ 1973461 w 2430661"/>
              <a:gd name="connsiteY4" fmla="*/ 123825 h 1203325"/>
              <a:gd name="connsiteX5" fmla="*/ 1544836 w 2430661"/>
              <a:gd name="connsiteY5" fmla="*/ 0 h 1203325"/>
              <a:gd name="connsiteX6" fmla="*/ 1046361 w 2430661"/>
              <a:gd name="connsiteY6" fmla="*/ 31750 h 1203325"/>
              <a:gd name="connsiteX7" fmla="*/ 760611 w 2430661"/>
              <a:gd name="connsiteY7" fmla="*/ 177800 h 1203325"/>
              <a:gd name="connsiteX8" fmla="*/ 109736 w 2430661"/>
              <a:gd name="connsiteY8" fmla="*/ 415925 h 1203325"/>
              <a:gd name="connsiteX9" fmla="*/ 192286 w 2430661"/>
              <a:gd name="connsiteY9" fmla="*/ 1111250 h 1203325"/>
              <a:gd name="connsiteX10" fmla="*/ 366911 w 2430661"/>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23825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10965 h 1210965"/>
              <a:gd name="connsiteX1" fmla="*/ 2236737 w 2487562"/>
              <a:gd name="connsiteY1" fmla="*/ 1210965 h 1210965"/>
              <a:gd name="connsiteX2" fmla="*/ 2487562 w 2487562"/>
              <a:gd name="connsiteY2" fmla="*/ 515640 h 1210965"/>
              <a:gd name="connsiteX3" fmla="*/ 2255787 w 2487562"/>
              <a:gd name="connsiteY3" fmla="*/ 356890 h 1210965"/>
              <a:gd name="connsiteX4" fmla="*/ 2030362 w 2487562"/>
              <a:gd name="connsiteY4" fmla="*/ 131465 h 1210965"/>
              <a:gd name="connsiteX5" fmla="*/ 1601737 w 2487562"/>
              <a:gd name="connsiteY5" fmla="*/ 7640 h 1210965"/>
              <a:gd name="connsiteX6" fmla="*/ 1103262 w 2487562"/>
              <a:gd name="connsiteY6" fmla="*/ 39390 h 1210965"/>
              <a:gd name="connsiteX7" fmla="*/ 817512 w 2487562"/>
              <a:gd name="connsiteY7" fmla="*/ 131465 h 1210965"/>
              <a:gd name="connsiteX8" fmla="*/ 166637 w 2487562"/>
              <a:gd name="connsiteY8" fmla="*/ 423565 h 1210965"/>
              <a:gd name="connsiteX9" fmla="*/ 249187 w 2487562"/>
              <a:gd name="connsiteY9" fmla="*/ 1118890 h 1210965"/>
              <a:gd name="connsiteX10" fmla="*/ 423812 w 2487562"/>
              <a:gd name="connsiteY10" fmla="*/ 1210965 h 1210965"/>
              <a:gd name="connsiteX0" fmla="*/ 423812 w 2487562"/>
              <a:gd name="connsiteY0" fmla="*/ 1224763 h 1224763"/>
              <a:gd name="connsiteX1" fmla="*/ 2236737 w 2487562"/>
              <a:gd name="connsiteY1" fmla="*/ 1224763 h 1224763"/>
              <a:gd name="connsiteX2" fmla="*/ 2487562 w 2487562"/>
              <a:gd name="connsiteY2" fmla="*/ 529438 h 1224763"/>
              <a:gd name="connsiteX3" fmla="*/ 2255787 w 2487562"/>
              <a:gd name="connsiteY3" fmla="*/ 370688 h 1224763"/>
              <a:gd name="connsiteX4" fmla="*/ 2030362 w 2487562"/>
              <a:gd name="connsiteY4" fmla="*/ 145263 h 1224763"/>
              <a:gd name="connsiteX5" fmla="*/ 1601737 w 2487562"/>
              <a:gd name="connsiteY5" fmla="*/ 21438 h 1224763"/>
              <a:gd name="connsiteX6" fmla="*/ 1112787 w 2487562"/>
              <a:gd name="connsiteY6" fmla="*/ 30963 h 1224763"/>
              <a:gd name="connsiteX7" fmla="*/ 817512 w 2487562"/>
              <a:gd name="connsiteY7" fmla="*/ 145263 h 1224763"/>
              <a:gd name="connsiteX8" fmla="*/ 166637 w 2487562"/>
              <a:gd name="connsiteY8" fmla="*/ 437363 h 1224763"/>
              <a:gd name="connsiteX9" fmla="*/ 249187 w 2487562"/>
              <a:gd name="connsiteY9" fmla="*/ 1132688 h 1224763"/>
              <a:gd name="connsiteX10" fmla="*/ 423812 w 2487562"/>
              <a:gd name="connsiteY10" fmla="*/ 1224763 h 1224763"/>
              <a:gd name="connsiteX0" fmla="*/ 423812 w 2487562"/>
              <a:gd name="connsiteY0" fmla="*/ 1276040 h 1276040"/>
              <a:gd name="connsiteX1" fmla="*/ 2236737 w 2487562"/>
              <a:gd name="connsiteY1" fmla="*/ 1276040 h 1276040"/>
              <a:gd name="connsiteX2" fmla="*/ 2487562 w 2487562"/>
              <a:gd name="connsiteY2" fmla="*/ 580715 h 1276040"/>
              <a:gd name="connsiteX3" fmla="*/ 2255787 w 2487562"/>
              <a:gd name="connsiteY3" fmla="*/ 421965 h 1276040"/>
              <a:gd name="connsiteX4" fmla="*/ 2030362 w 2487562"/>
              <a:gd name="connsiteY4" fmla="*/ 196540 h 1276040"/>
              <a:gd name="connsiteX5" fmla="*/ 1601737 w 2487562"/>
              <a:gd name="connsiteY5" fmla="*/ 72715 h 1276040"/>
              <a:gd name="connsiteX6" fmla="*/ 1112787 w 2487562"/>
              <a:gd name="connsiteY6" fmla="*/ 82240 h 1276040"/>
              <a:gd name="connsiteX7" fmla="*/ 817512 w 2487562"/>
              <a:gd name="connsiteY7" fmla="*/ 196540 h 1276040"/>
              <a:gd name="connsiteX8" fmla="*/ 166637 w 2487562"/>
              <a:gd name="connsiteY8" fmla="*/ 488640 h 1276040"/>
              <a:gd name="connsiteX9" fmla="*/ 249187 w 2487562"/>
              <a:gd name="connsiteY9" fmla="*/ 1183965 h 1276040"/>
              <a:gd name="connsiteX10" fmla="*/ 423812 w 2487562"/>
              <a:gd name="connsiteY10" fmla="*/ 1276040 h 1276040"/>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8256"/>
              <a:gd name="connsiteY0" fmla="*/ 1359584 h 1359584"/>
              <a:gd name="connsiteX1" fmla="*/ 2236737 w 2488256"/>
              <a:gd name="connsiteY1" fmla="*/ 1359584 h 1359584"/>
              <a:gd name="connsiteX2" fmla="*/ 2487562 w 2488256"/>
              <a:gd name="connsiteY2" fmla="*/ 664259 h 1359584"/>
              <a:gd name="connsiteX3" fmla="*/ 2255787 w 2488256"/>
              <a:gd name="connsiteY3" fmla="*/ 505509 h 1359584"/>
              <a:gd name="connsiteX4" fmla="*/ 2030362 w 2488256"/>
              <a:gd name="connsiteY4" fmla="*/ 280084 h 1359584"/>
              <a:gd name="connsiteX5" fmla="*/ 1601737 w 2488256"/>
              <a:gd name="connsiteY5" fmla="*/ 156259 h 1359584"/>
              <a:gd name="connsiteX6" fmla="*/ 1112787 w 2488256"/>
              <a:gd name="connsiteY6" fmla="*/ 165784 h 1359584"/>
              <a:gd name="connsiteX7" fmla="*/ 817512 w 2488256"/>
              <a:gd name="connsiteY7" fmla="*/ 280084 h 1359584"/>
              <a:gd name="connsiteX8" fmla="*/ 166637 w 2488256"/>
              <a:gd name="connsiteY8" fmla="*/ 572184 h 1359584"/>
              <a:gd name="connsiteX9" fmla="*/ 249187 w 2488256"/>
              <a:gd name="connsiteY9" fmla="*/ 1267509 h 1359584"/>
              <a:gd name="connsiteX10" fmla="*/ 423812 w 2488256"/>
              <a:gd name="connsiteY10" fmla="*/ 1359584 h 1359584"/>
              <a:gd name="connsiteX0" fmla="*/ 423812 w 2613718"/>
              <a:gd name="connsiteY0" fmla="*/ 1359584 h 1359584"/>
              <a:gd name="connsiteX1" fmla="*/ 2236737 w 2613718"/>
              <a:gd name="connsiteY1" fmla="*/ 1359584 h 1359584"/>
              <a:gd name="connsiteX2" fmla="*/ 2487562 w 2613718"/>
              <a:gd name="connsiteY2" fmla="*/ 664259 h 1359584"/>
              <a:gd name="connsiteX3" fmla="*/ 2255787 w 2613718"/>
              <a:gd name="connsiteY3" fmla="*/ 505509 h 1359584"/>
              <a:gd name="connsiteX4" fmla="*/ 2030362 w 2613718"/>
              <a:gd name="connsiteY4" fmla="*/ 280084 h 1359584"/>
              <a:gd name="connsiteX5" fmla="*/ 1601737 w 2613718"/>
              <a:gd name="connsiteY5" fmla="*/ 156259 h 1359584"/>
              <a:gd name="connsiteX6" fmla="*/ 1112787 w 2613718"/>
              <a:gd name="connsiteY6" fmla="*/ 165784 h 1359584"/>
              <a:gd name="connsiteX7" fmla="*/ 817512 w 2613718"/>
              <a:gd name="connsiteY7" fmla="*/ 280084 h 1359584"/>
              <a:gd name="connsiteX8" fmla="*/ 166637 w 2613718"/>
              <a:gd name="connsiteY8" fmla="*/ 572184 h 1359584"/>
              <a:gd name="connsiteX9" fmla="*/ 249187 w 2613718"/>
              <a:gd name="connsiteY9" fmla="*/ 1267509 h 1359584"/>
              <a:gd name="connsiteX10" fmla="*/ 423812 w 2613718"/>
              <a:gd name="connsiteY10" fmla="*/ 1359584 h 1359584"/>
              <a:gd name="connsiteX0" fmla="*/ 423812 w 2679088"/>
              <a:gd name="connsiteY0" fmla="*/ 1359584 h 1359584"/>
              <a:gd name="connsiteX1" fmla="*/ 2236737 w 2679088"/>
              <a:gd name="connsiteY1" fmla="*/ 1359584 h 1359584"/>
              <a:gd name="connsiteX2" fmla="*/ 2487562 w 2679088"/>
              <a:gd name="connsiteY2" fmla="*/ 664259 h 1359584"/>
              <a:gd name="connsiteX3" fmla="*/ 2255787 w 2679088"/>
              <a:gd name="connsiteY3" fmla="*/ 505509 h 1359584"/>
              <a:gd name="connsiteX4" fmla="*/ 2030362 w 2679088"/>
              <a:gd name="connsiteY4" fmla="*/ 280084 h 1359584"/>
              <a:gd name="connsiteX5" fmla="*/ 1601737 w 2679088"/>
              <a:gd name="connsiteY5" fmla="*/ 156259 h 1359584"/>
              <a:gd name="connsiteX6" fmla="*/ 1112787 w 2679088"/>
              <a:gd name="connsiteY6" fmla="*/ 165784 h 1359584"/>
              <a:gd name="connsiteX7" fmla="*/ 817512 w 2679088"/>
              <a:gd name="connsiteY7" fmla="*/ 280084 h 1359584"/>
              <a:gd name="connsiteX8" fmla="*/ 166637 w 2679088"/>
              <a:gd name="connsiteY8" fmla="*/ 572184 h 1359584"/>
              <a:gd name="connsiteX9" fmla="*/ 249187 w 2679088"/>
              <a:gd name="connsiteY9" fmla="*/ 1267509 h 1359584"/>
              <a:gd name="connsiteX10" fmla="*/ 423812 w 2679088"/>
              <a:gd name="connsiteY10" fmla="*/ 1359584 h 135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9088" h="1359584">
                <a:moveTo>
                  <a:pt x="423812" y="1359584"/>
                </a:moveTo>
                <a:lnTo>
                  <a:pt x="2236737" y="1359584"/>
                </a:lnTo>
                <a:cubicBezTo>
                  <a:pt x="2656895" y="1356409"/>
                  <a:pt x="2851629" y="896034"/>
                  <a:pt x="2487562" y="664259"/>
                </a:cubicBezTo>
                <a:cubicBezTo>
                  <a:pt x="2492854" y="595467"/>
                  <a:pt x="2472745" y="428251"/>
                  <a:pt x="2255787" y="505509"/>
                </a:cubicBezTo>
                <a:cubicBezTo>
                  <a:pt x="2253670" y="392267"/>
                  <a:pt x="2242029" y="279026"/>
                  <a:pt x="2030362" y="280084"/>
                </a:cubicBezTo>
                <a:cubicBezTo>
                  <a:pt x="2004962" y="137209"/>
                  <a:pt x="1795412" y="-21541"/>
                  <a:pt x="1601737" y="156259"/>
                </a:cubicBezTo>
                <a:cubicBezTo>
                  <a:pt x="1470504" y="-88216"/>
                  <a:pt x="1209095" y="-15191"/>
                  <a:pt x="1112787" y="165784"/>
                </a:cubicBezTo>
                <a:cubicBezTo>
                  <a:pt x="1008012" y="122392"/>
                  <a:pt x="865137" y="98051"/>
                  <a:pt x="817512" y="280084"/>
                </a:cubicBezTo>
                <a:cubicBezTo>
                  <a:pt x="568804" y="70534"/>
                  <a:pt x="53395" y="245159"/>
                  <a:pt x="166637" y="572184"/>
                </a:cubicBezTo>
                <a:cubicBezTo>
                  <a:pt x="-110646" y="775384"/>
                  <a:pt x="-13280" y="1102409"/>
                  <a:pt x="249187" y="1267509"/>
                </a:cubicBezTo>
                <a:cubicBezTo>
                  <a:pt x="288345" y="1352176"/>
                  <a:pt x="346554" y="1357467"/>
                  <a:pt x="423812" y="1359584"/>
                </a:cubicBezTo>
                <a:close/>
              </a:path>
            </a:pathLst>
          </a:custGeom>
          <a:solidFill>
            <a:schemeClr val="accent2"/>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Freeform 6"/>
          <p:cNvSpPr/>
          <p:nvPr/>
        </p:nvSpPr>
        <p:spPr>
          <a:xfrm>
            <a:off x="4689309" y="4699138"/>
            <a:ext cx="3894754" cy="1930262"/>
          </a:xfrm>
          <a:custGeom>
            <a:avLst/>
            <a:gdLst>
              <a:gd name="connsiteX0" fmla="*/ 171450 w 2209800"/>
              <a:gd name="connsiteY0" fmla="*/ 1162050 h 1162050"/>
              <a:gd name="connsiteX1" fmla="*/ 2076450 w 2209800"/>
              <a:gd name="connsiteY1" fmla="*/ 1162050 h 1162050"/>
              <a:gd name="connsiteX2" fmla="*/ 2209800 w 2209800"/>
              <a:gd name="connsiteY2" fmla="*/ 476250 h 1162050"/>
              <a:gd name="connsiteX3" fmla="*/ 1701800 w 2209800"/>
              <a:gd name="connsiteY3" fmla="*/ 0 h 1162050"/>
              <a:gd name="connsiteX4" fmla="*/ 1235075 w 2209800"/>
              <a:gd name="connsiteY4" fmla="*/ 63500 h 1162050"/>
              <a:gd name="connsiteX5" fmla="*/ 720725 w 2209800"/>
              <a:gd name="connsiteY5" fmla="*/ 79375 h 1162050"/>
              <a:gd name="connsiteX6" fmla="*/ 177800 w 2209800"/>
              <a:gd name="connsiteY6" fmla="*/ 320675 h 1162050"/>
              <a:gd name="connsiteX7" fmla="*/ 6350 w 2209800"/>
              <a:gd name="connsiteY7" fmla="*/ 552450 h 1162050"/>
              <a:gd name="connsiteX8" fmla="*/ 0 w 2209800"/>
              <a:gd name="connsiteY8" fmla="*/ 790575 h 1162050"/>
              <a:gd name="connsiteX9" fmla="*/ 171450 w 2209800"/>
              <a:gd name="connsiteY9" fmla="*/ 1162050 h 1162050"/>
              <a:gd name="connsiteX0" fmla="*/ 171450 w 2273864"/>
              <a:gd name="connsiteY0" fmla="*/ 1162050 h 1162050"/>
              <a:gd name="connsiteX1" fmla="*/ 2076450 w 2273864"/>
              <a:gd name="connsiteY1" fmla="*/ 1162050 h 1162050"/>
              <a:gd name="connsiteX2" fmla="*/ 2209800 w 2273864"/>
              <a:gd name="connsiteY2" fmla="*/ 476250 h 1162050"/>
              <a:gd name="connsiteX3" fmla="*/ 1701800 w 2273864"/>
              <a:gd name="connsiteY3" fmla="*/ 0 h 1162050"/>
              <a:gd name="connsiteX4" fmla="*/ 1235075 w 2273864"/>
              <a:gd name="connsiteY4" fmla="*/ 63500 h 1162050"/>
              <a:gd name="connsiteX5" fmla="*/ 720725 w 2273864"/>
              <a:gd name="connsiteY5" fmla="*/ 79375 h 1162050"/>
              <a:gd name="connsiteX6" fmla="*/ 177800 w 2273864"/>
              <a:gd name="connsiteY6" fmla="*/ 320675 h 1162050"/>
              <a:gd name="connsiteX7" fmla="*/ 6350 w 2273864"/>
              <a:gd name="connsiteY7" fmla="*/ 552450 h 1162050"/>
              <a:gd name="connsiteX8" fmla="*/ 0 w 2273864"/>
              <a:gd name="connsiteY8" fmla="*/ 790575 h 1162050"/>
              <a:gd name="connsiteX9" fmla="*/ 171450 w 2273864"/>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39825 h 1139825"/>
              <a:gd name="connsiteX1" fmla="*/ 2076450 w 2413593"/>
              <a:gd name="connsiteY1" fmla="*/ 1139825 h 1139825"/>
              <a:gd name="connsiteX2" fmla="*/ 2209800 w 2413593"/>
              <a:gd name="connsiteY2" fmla="*/ 454025 h 1139825"/>
              <a:gd name="connsiteX3" fmla="*/ 1704975 w 2413593"/>
              <a:gd name="connsiteY3" fmla="*/ 0 h 1139825"/>
              <a:gd name="connsiteX4" fmla="*/ 1235075 w 2413593"/>
              <a:gd name="connsiteY4" fmla="*/ 41275 h 1139825"/>
              <a:gd name="connsiteX5" fmla="*/ 720725 w 2413593"/>
              <a:gd name="connsiteY5" fmla="*/ 57150 h 1139825"/>
              <a:gd name="connsiteX6" fmla="*/ 177800 w 2413593"/>
              <a:gd name="connsiteY6" fmla="*/ 298450 h 1139825"/>
              <a:gd name="connsiteX7" fmla="*/ 6350 w 2413593"/>
              <a:gd name="connsiteY7" fmla="*/ 530225 h 1139825"/>
              <a:gd name="connsiteX8" fmla="*/ 0 w 2413593"/>
              <a:gd name="connsiteY8" fmla="*/ 768350 h 1139825"/>
              <a:gd name="connsiteX9" fmla="*/ 171450 w 2413593"/>
              <a:gd name="connsiteY9" fmla="*/ 1139825 h 1139825"/>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6648 w 2468791"/>
              <a:gd name="connsiteY0" fmla="*/ 1319019 h 1319019"/>
              <a:gd name="connsiteX1" fmla="*/ 2131648 w 2468791"/>
              <a:gd name="connsiteY1" fmla="*/ 1319019 h 1319019"/>
              <a:gd name="connsiteX2" fmla="*/ 2264998 w 2468791"/>
              <a:gd name="connsiteY2" fmla="*/ 633219 h 1319019"/>
              <a:gd name="connsiteX3" fmla="*/ 1760173 w 2468791"/>
              <a:gd name="connsiteY3" fmla="*/ 179194 h 1319019"/>
              <a:gd name="connsiteX4" fmla="*/ 1290273 w 2468791"/>
              <a:gd name="connsiteY4" fmla="*/ 220469 h 1319019"/>
              <a:gd name="connsiteX5" fmla="*/ 775923 w 2468791"/>
              <a:gd name="connsiteY5" fmla="*/ 236344 h 1319019"/>
              <a:gd name="connsiteX6" fmla="*/ 232998 w 2468791"/>
              <a:gd name="connsiteY6" fmla="*/ 477644 h 1319019"/>
              <a:gd name="connsiteX7" fmla="*/ 61548 w 2468791"/>
              <a:gd name="connsiteY7" fmla="*/ 709419 h 1319019"/>
              <a:gd name="connsiteX8" fmla="*/ 55198 w 2468791"/>
              <a:gd name="connsiteY8" fmla="*/ 947544 h 1319019"/>
              <a:gd name="connsiteX9" fmla="*/ 226648 w 2468791"/>
              <a:gd name="connsiteY9" fmla="*/ 1319019 h 1319019"/>
              <a:gd name="connsiteX0" fmla="*/ 282836 w 2524979"/>
              <a:gd name="connsiteY0" fmla="*/ 1319019 h 1319019"/>
              <a:gd name="connsiteX1" fmla="*/ 2187836 w 2524979"/>
              <a:gd name="connsiteY1" fmla="*/ 1319019 h 1319019"/>
              <a:gd name="connsiteX2" fmla="*/ 2321186 w 2524979"/>
              <a:gd name="connsiteY2" fmla="*/ 633219 h 1319019"/>
              <a:gd name="connsiteX3" fmla="*/ 1816361 w 2524979"/>
              <a:gd name="connsiteY3" fmla="*/ 179194 h 1319019"/>
              <a:gd name="connsiteX4" fmla="*/ 1346461 w 2524979"/>
              <a:gd name="connsiteY4" fmla="*/ 220469 h 1319019"/>
              <a:gd name="connsiteX5" fmla="*/ 832111 w 2524979"/>
              <a:gd name="connsiteY5" fmla="*/ 236344 h 1319019"/>
              <a:gd name="connsiteX6" fmla="*/ 289186 w 2524979"/>
              <a:gd name="connsiteY6" fmla="*/ 477644 h 1319019"/>
              <a:gd name="connsiteX7" fmla="*/ 117736 w 2524979"/>
              <a:gd name="connsiteY7" fmla="*/ 709419 h 1319019"/>
              <a:gd name="connsiteX8" fmla="*/ 111386 w 2524979"/>
              <a:gd name="connsiteY8" fmla="*/ 947544 h 1319019"/>
              <a:gd name="connsiteX9" fmla="*/ 282836 w 2524979"/>
              <a:gd name="connsiteY9" fmla="*/ 1319019 h 1319019"/>
              <a:gd name="connsiteX0" fmla="*/ 336258 w 2578401"/>
              <a:gd name="connsiteY0" fmla="*/ 1319019 h 1319019"/>
              <a:gd name="connsiteX1" fmla="*/ 2241258 w 2578401"/>
              <a:gd name="connsiteY1" fmla="*/ 1319019 h 1319019"/>
              <a:gd name="connsiteX2" fmla="*/ 2374608 w 2578401"/>
              <a:gd name="connsiteY2" fmla="*/ 633219 h 1319019"/>
              <a:gd name="connsiteX3" fmla="*/ 1869783 w 2578401"/>
              <a:gd name="connsiteY3" fmla="*/ 179194 h 1319019"/>
              <a:gd name="connsiteX4" fmla="*/ 1399883 w 2578401"/>
              <a:gd name="connsiteY4" fmla="*/ 220469 h 1319019"/>
              <a:gd name="connsiteX5" fmla="*/ 885533 w 2578401"/>
              <a:gd name="connsiteY5" fmla="*/ 236344 h 1319019"/>
              <a:gd name="connsiteX6" fmla="*/ 342608 w 2578401"/>
              <a:gd name="connsiteY6" fmla="*/ 477644 h 1319019"/>
              <a:gd name="connsiteX7" fmla="*/ 171158 w 2578401"/>
              <a:gd name="connsiteY7" fmla="*/ 709419 h 1319019"/>
              <a:gd name="connsiteX8" fmla="*/ 164808 w 2578401"/>
              <a:gd name="connsiteY8" fmla="*/ 947544 h 1319019"/>
              <a:gd name="connsiteX9" fmla="*/ 336258 w 2578401"/>
              <a:gd name="connsiteY9" fmla="*/ 1319019 h 1319019"/>
              <a:gd name="connsiteX0" fmla="*/ 323711 w 2565854"/>
              <a:gd name="connsiteY0" fmla="*/ 1319019 h 1319019"/>
              <a:gd name="connsiteX1" fmla="*/ 2228711 w 2565854"/>
              <a:gd name="connsiteY1" fmla="*/ 1319019 h 1319019"/>
              <a:gd name="connsiteX2" fmla="*/ 2362061 w 2565854"/>
              <a:gd name="connsiteY2" fmla="*/ 633219 h 1319019"/>
              <a:gd name="connsiteX3" fmla="*/ 1857236 w 2565854"/>
              <a:gd name="connsiteY3" fmla="*/ 179194 h 1319019"/>
              <a:gd name="connsiteX4" fmla="*/ 1387336 w 2565854"/>
              <a:gd name="connsiteY4" fmla="*/ 220469 h 1319019"/>
              <a:gd name="connsiteX5" fmla="*/ 872986 w 2565854"/>
              <a:gd name="connsiteY5" fmla="*/ 236344 h 1319019"/>
              <a:gd name="connsiteX6" fmla="*/ 330061 w 2565854"/>
              <a:gd name="connsiteY6" fmla="*/ 477644 h 1319019"/>
              <a:gd name="connsiteX7" fmla="*/ 158611 w 2565854"/>
              <a:gd name="connsiteY7" fmla="*/ 709419 h 1319019"/>
              <a:gd name="connsiteX8" fmla="*/ 152261 w 2565854"/>
              <a:gd name="connsiteY8" fmla="*/ 947544 h 1319019"/>
              <a:gd name="connsiteX9" fmla="*/ 323711 w 2565854"/>
              <a:gd name="connsiteY9" fmla="*/ 1319019 h 131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5854" h="1319019">
                <a:moveTo>
                  <a:pt x="323711" y="1319019"/>
                </a:moveTo>
                <a:lnTo>
                  <a:pt x="2228711" y="1319019"/>
                </a:lnTo>
                <a:cubicBezTo>
                  <a:pt x="2606536" y="1287269"/>
                  <a:pt x="2689086" y="814194"/>
                  <a:pt x="2362061" y="633219"/>
                </a:cubicBezTo>
                <a:cubicBezTo>
                  <a:pt x="2659453" y="331594"/>
                  <a:pt x="2283744" y="-176406"/>
                  <a:pt x="1857236" y="179194"/>
                </a:cubicBezTo>
                <a:cubicBezTo>
                  <a:pt x="1719653" y="50077"/>
                  <a:pt x="1540794" y="32086"/>
                  <a:pt x="1387336" y="220469"/>
                </a:cubicBezTo>
                <a:cubicBezTo>
                  <a:pt x="1247636" y="-148889"/>
                  <a:pt x="936486" y="8802"/>
                  <a:pt x="872986" y="236344"/>
                </a:cubicBezTo>
                <a:cubicBezTo>
                  <a:pt x="609461" y="94527"/>
                  <a:pt x="301486" y="241636"/>
                  <a:pt x="330061" y="477644"/>
                </a:cubicBezTo>
                <a:cubicBezTo>
                  <a:pt x="104636" y="466002"/>
                  <a:pt x="41136" y="613111"/>
                  <a:pt x="158611" y="709419"/>
                </a:cubicBezTo>
                <a:cubicBezTo>
                  <a:pt x="70769" y="788794"/>
                  <a:pt x="84528" y="880869"/>
                  <a:pt x="152261" y="947544"/>
                </a:cubicBezTo>
                <a:cubicBezTo>
                  <a:pt x="-127139" y="1033269"/>
                  <a:pt x="6211" y="1299969"/>
                  <a:pt x="323711" y="1319019"/>
                </a:cubicBezTo>
                <a:close/>
              </a:path>
            </a:pathLst>
          </a:custGeom>
          <a:solidFill>
            <a:srgbClr val="D60093"/>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prstClr val="white"/>
              </a:solidFill>
            </a:endParaRPr>
          </a:p>
        </p:txBody>
      </p:sp>
      <p:grpSp>
        <p:nvGrpSpPr>
          <p:cNvPr id="8199" name="Group 11"/>
          <p:cNvGrpSpPr>
            <a:grpSpLocks/>
          </p:cNvGrpSpPr>
          <p:nvPr/>
        </p:nvGrpSpPr>
        <p:grpSpPr bwMode="auto">
          <a:xfrm rot="342159">
            <a:off x="5658093" y="1529624"/>
            <a:ext cx="369888" cy="647700"/>
            <a:chOff x="2057400" y="2332412"/>
            <a:chExt cx="324766" cy="568896"/>
          </a:xfrm>
          <a:solidFill>
            <a:srgbClr val="008000"/>
          </a:solidFill>
        </p:grpSpPr>
        <p:sp>
          <p:nvSpPr>
            <p:cNvPr id="11" name="Oval 10"/>
            <p:cNvSpPr/>
            <p:nvPr/>
          </p:nvSpPr>
          <p:spPr>
            <a:xfrm>
              <a:off x="2057400" y="2743747"/>
              <a:ext cx="157505" cy="157561"/>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6" name="Oval 45"/>
            <p:cNvSpPr/>
            <p:nvPr/>
          </p:nvSpPr>
          <p:spPr>
            <a:xfrm>
              <a:off x="2214905" y="2562481"/>
              <a:ext cx="158898" cy="157561"/>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7" name="Oval 46"/>
            <p:cNvSpPr/>
            <p:nvPr/>
          </p:nvSpPr>
          <p:spPr>
            <a:xfrm>
              <a:off x="2224661" y="2332412"/>
              <a:ext cx="157505" cy="157562"/>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63" name="Group 62"/>
          <p:cNvGrpSpPr/>
          <p:nvPr/>
        </p:nvGrpSpPr>
        <p:grpSpPr>
          <a:xfrm rot="20620448">
            <a:off x="8779346" y="3374983"/>
            <a:ext cx="369802" cy="647785"/>
            <a:chOff x="2057400" y="2332412"/>
            <a:chExt cx="324766" cy="568896"/>
          </a:xfrm>
          <a:solidFill>
            <a:srgbClr val="0033CC"/>
          </a:solidFill>
        </p:grpSpPr>
        <p:sp>
          <p:nvSpPr>
            <p:cNvPr id="64" name="Oval 63"/>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8" name="Oval 67"/>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9" name="Oval 68"/>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74" name="Group 73"/>
          <p:cNvGrpSpPr/>
          <p:nvPr/>
        </p:nvGrpSpPr>
        <p:grpSpPr>
          <a:xfrm rot="21303425">
            <a:off x="8485538" y="6048717"/>
            <a:ext cx="369802" cy="647785"/>
            <a:chOff x="2057400" y="2332412"/>
            <a:chExt cx="324766" cy="568896"/>
          </a:xfrm>
          <a:solidFill>
            <a:srgbClr val="D60093"/>
          </a:solidFill>
        </p:grpSpPr>
        <p:sp>
          <p:nvSpPr>
            <p:cNvPr id="79" name="Oval 78"/>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2" name="Oval 81"/>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5" name="Oval 84"/>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86" name="Group 85"/>
          <p:cNvGrpSpPr/>
          <p:nvPr/>
        </p:nvGrpSpPr>
        <p:grpSpPr>
          <a:xfrm rot="21164505">
            <a:off x="4083523" y="4841713"/>
            <a:ext cx="369802" cy="647785"/>
            <a:chOff x="2057400" y="2332412"/>
            <a:chExt cx="324766" cy="568896"/>
          </a:xfrm>
          <a:solidFill>
            <a:schemeClr val="accent2"/>
          </a:solidFill>
        </p:grpSpPr>
        <p:sp>
          <p:nvSpPr>
            <p:cNvPr id="87" name="Oval 86"/>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8" name="Oval 87"/>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9" name="Oval 88"/>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8203" name="Rectangle 31"/>
          <p:cNvSpPr>
            <a:spLocks noChangeArrowheads="1"/>
          </p:cNvSpPr>
          <p:nvPr/>
        </p:nvSpPr>
        <p:spPr bwMode="auto">
          <a:xfrm>
            <a:off x="1815548" y="920913"/>
            <a:ext cx="3710609" cy="1323439"/>
          </a:xfrm>
          <a:prstGeom prst="rect">
            <a:avLst/>
          </a:prstGeom>
          <a:noFill/>
          <a:ln w="9525">
            <a:noFill/>
            <a:miter lim="800000"/>
            <a:headEnd/>
            <a:tailEnd/>
          </a:ln>
        </p:spPr>
        <p:txBody>
          <a:bodyPr wrap="square" anchor="ctr">
            <a:spAutoFit/>
          </a:bodyPr>
          <a:lstStyle/>
          <a:p>
            <a:r>
              <a:rPr lang="vi-VN" sz="2000" b="1" dirty="0">
                <a:solidFill>
                  <a:prstClr val="white"/>
                </a:solidFill>
              </a:rPr>
              <a:t>Em hãy kể một trường hợp em từng được bạn bè chia sẻ vui buồn. Khi đó em cảm thấy thế nào?</a:t>
            </a:r>
          </a:p>
        </p:txBody>
      </p:sp>
      <p:sp>
        <p:nvSpPr>
          <p:cNvPr id="8204" name="Rectangle 31"/>
          <p:cNvSpPr>
            <a:spLocks noChangeArrowheads="1"/>
          </p:cNvSpPr>
          <p:nvPr/>
        </p:nvSpPr>
        <p:spPr bwMode="auto">
          <a:xfrm>
            <a:off x="4916488" y="2744262"/>
            <a:ext cx="3555884" cy="1323439"/>
          </a:xfrm>
          <a:prstGeom prst="rect">
            <a:avLst/>
          </a:prstGeom>
          <a:noFill/>
          <a:ln w="9525">
            <a:noFill/>
            <a:miter lim="800000"/>
            <a:headEnd/>
            <a:tailEnd/>
          </a:ln>
        </p:spPr>
        <p:txBody>
          <a:bodyPr wrap="square" anchor="ctr">
            <a:spAutoFit/>
          </a:bodyPr>
          <a:lstStyle/>
          <a:p>
            <a:r>
              <a:rPr lang="vi-VN" sz="1600" b="1" dirty="0">
                <a:solidFill>
                  <a:prstClr val="white"/>
                </a:solidFill>
              </a:rPr>
              <a:t>Em hãy kể một trường hợp thể hiện em đã biết chia sẻ vui buồn với các bạn trong tổ, trong lớp. Em cảm thấy thế nào sau khi làm việc đó?</a:t>
            </a:r>
          </a:p>
        </p:txBody>
      </p:sp>
      <p:sp>
        <p:nvSpPr>
          <p:cNvPr id="8205" name="Rectangle 31"/>
          <p:cNvSpPr>
            <a:spLocks noChangeArrowheads="1"/>
          </p:cNvSpPr>
          <p:nvPr/>
        </p:nvSpPr>
        <p:spPr bwMode="auto">
          <a:xfrm>
            <a:off x="5327378" y="5338480"/>
            <a:ext cx="2965520" cy="1015663"/>
          </a:xfrm>
          <a:prstGeom prst="rect">
            <a:avLst/>
          </a:prstGeom>
          <a:noFill/>
          <a:ln w="9525">
            <a:noFill/>
            <a:miter lim="800000"/>
            <a:headEnd/>
            <a:tailEnd/>
          </a:ln>
        </p:spPr>
        <p:txBody>
          <a:bodyPr wrap="square" anchor="ctr">
            <a:spAutoFit/>
          </a:bodyPr>
          <a:lstStyle/>
          <a:p>
            <a:r>
              <a:rPr lang="vi-VN" sz="2000" b="1" dirty="0">
                <a:solidFill>
                  <a:prstClr val="white"/>
                </a:solidFill>
              </a:rPr>
              <a:t>Em hãy kể một câu chuyện mà em đã đọc nói về sự chia sẻ.</a:t>
            </a:r>
          </a:p>
        </p:txBody>
      </p:sp>
      <p:sp>
        <p:nvSpPr>
          <p:cNvPr id="8206" name="Rectangle 31"/>
          <p:cNvSpPr>
            <a:spLocks noChangeArrowheads="1"/>
          </p:cNvSpPr>
          <p:nvPr/>
        </p:nvSpPr>
        <p:spPr bwMode="auto">
          <a:xfrm>
            <a:off x="662607" y="4084444"/>
            <a:ext cx="2881994" cy="1323439"/>
          </a:xfrm>
          <a:prstGeom prst="rect">
            <a:avLst/>
          </a:prstGeom>
          <a:noFill/>
          <a:ln w="9525">
            <a:noFill/>
            <a:miter lim="800000"/>
            <a:headEnd/>
            <a:tailEnd/>
          </a:ln>
        </p:spPr>
        <p:txBody>
          <a:bodyPr wrap="square" anchor="ctr">
            <a:spAutoFit/>
          </a:bodyPr>
          <a:lstStyle/>
          <a:p>
            <a:r>
              <a:rPr lang="vi-VN" sz="2000" b="1" dirty="0">
                <a:solidFill>
                  <a:prstClr val="white"/>
                </a:solidFill>
              </a:rPr>
              <a:t>Em hãy hát một bài hát, đọc một bài thơ (ca dao, tục ngữ) về chủ đề tình bạn.</a:t>
            </a:r>
          </a:p>
        </p:txBody>
      </p:sp>
      <p:sp>
        <p:nvSpPr>
          <p:cNvPr id="4" name="Oval 3"/>
          <p:cNvSpPr/>
          <p:nvPr/>
        </p:nvSpPr>
        <p:spPr>
          <a:xfrm>
            <a:off x="1339744" y="172161"/>
            <a:ext cx="1602826" cy="788508"/>
          </a:xfrm>
          <a:prstGeom prst="ellipse">
            <a:avLst/>
          </a:prstGeom>
          <a:ln/>
        </p:spPr>
        <p:style>
          <a:lnRef idx="1">
            <a:schemeClr val="accent6"/>
          </a:lnRef>
          <a:fillRef idx="2">
            <a:schemeClr val="accent6"/>
          </a:fillRef>
          <a:effectRef idx="1">
            <a:schemeClr val="accent6"/>
          </a:effectRef>
          <a:fontRef idx="minor">
            <a:schemeClr val="dk1"/>
          </a:fontRef>
        </p:style>
        <p:txBody>
          <a:bodyPr anchor="ctr"/>
          <a:lstStyle/>
          <a:p>
            <a:pPr algn="ctr"/>
            <a:r>
              <a:rPr lang="en-US" b="1" dirty="0" smtClean="0">
                <a:solidFill>
                  <a:schemeClr val="tx1">
                    <a:lumMod val="95000"/>
                    <a:lumOff val="5000"/>
                  </a:schemeClr>
                </a:solidFill>
              </a:rPr>
              <a:t>Nhóm </a:t>
            </a:r>
            <a:r>
              <a:rPr lang="en-US" b="1" dirty="0" err="1" smtClean="0">
                <a:solidFill>
                  <a:schemeClr val="tx1">
                    <a:lumMod val="95000"/>
                    <a:lumOff val="5000"/>
                  </a:schemeClr>
                </a:solidFill>
              </a:rPr>
              <a:t>Đoàn</a:t>
            </a:r>
            <a:r>
              <a:rPr lang="en-US" b="1" dirty="0" smtClean="0">
                <a:solidFill>
                  <a:schemeClr val="tx1">
                    <a:lumMod val="95000"/>
                    <a:lumOff val="5000"/>
                  </a:schemeClr>
                </a:solidFill>
              </a:rPr>
              <a:t> </a:t>
            </a:r>
            <a:r>
              <a:rPr lang="en-US" b="1" dirty="0" err="1" smtClean="0">
                <a:solidFill>
                  <a:schemeClr val="tx1">
                    <a:lumMod val="95000"/>
                    <a:lumOff val="5000"/>
                  </a:schemeClr>
                </a:solidFill>
              </a:rPr>
              <a:t>Kết</a:t>
            </a:r>
            <a:r>
              <a:rPr lang="en-US" b="1" dirty="0" smtClean="0">
                <a:solidFill>
                  <a:schemeClr val="tx1">
                    <a:lumMod val="95000"/>
                    <a:lumOff val="5000"/>
                  </a:schemeClr>
                </a:solidFill>
              </a:rPr>
              <a:t> 1+2</a:t>
            </a:r>
            <a:endParaRPr lang="en-US" b="1" dirty="0">
              <a:solidFill>
                <a:schemeClr val="tx1">
                  <a:lumMod val="95000"/>
                  <a:lumOff val="5000"/>
                </a:schemeClr>
              </a:solidFill>
            </a:endParaRPr>
          </a:p>
        </p:txBody>
      </p:sp>
      <p:sp>
        <p:nvSpPr>
          <p:cNvPr id="28" name="Oval 27"/>
          <p:cNvSpPr/>
          <p:nvPr/>
        </p:nvSpPr>
        <p:spPr>
          <a:xfrm>
            <a:off x="4682806" y="4532257"/>
            <a:ext cx="1340933" cy="719775"/>
          </a:xfrm>
          <a:prstGeom prst="ellipse">
            <a:avLst/>
          </a:prstGeom>
          <a:ln/>
        </p:spPr>
        <p:style>
          <a:lnRef idx="1">
            <a:schemeClr val="accent4"/>
          </a:lnRef>
          <a:fillRef idx="2">
            <a:schemeClr val="accent4"/>
          </a:fillRef>
          <a:effectRef idx="1">
            <a:schemeClr val="accent4"/>
          </a:effectRef>
          <a:fontRef idx="minor">
            <a:schemeClr val="dk1"/>
          </a:fontRef>
        </p:style>
        <p:txBody>
          <a:bodyPr anchor="ctr"/>
          <a:lstStyle/>
          <a:p>
            <a:pPr algn="ctr"/>
            <a:r>
              <a:rPr lang="en-US" b="1" dirty="0" err="1">
                <a:solidFill>
                  <a:schemeClr val="tx1">
                    <a:lumMod val="95000"/>
                    <a:lumOff val="5000"/>
                  </a:schemeClr>
                </a:solidFill>
              </a:rPr>
              <a:t>Nhóm</a:t>
            </a:r>
            <a:r>
              <a:rPr lang="en-US" b="1" dirty="0">
                <a:solidFill>
                  <a:schemeClr val="tx1">
                    <a:lumMod val="95000"/>
                    <a:lumOff val="5000"/>
                  </a:schemeClr>
                </a:solidFill>
              </a:rPr>
              <a:t> </a:t>
            </a:r>
            <a:r>
              <a:rPr lang="en-US" b="1" dirty="0" err="1" smtClean="0">
                <a:solidFill>
                  <a:schemeClr val="tx1">
                    <a:lumMod val="95000"/>
                    <a:lumOff val="5000"/>
                  </a:schemeClr>
                </a:solidFill>
              </a:rPr>
              <a:t>Sẻ</a:t>
            </a:r>
            <a:r>
              <a:rPr lang="en-US" b="1" dirty="0" smtClean="0">
                <a:solidFill>
                  <a:schemeClr val="tx1">
                    <a:lumMod val="95000"/>
                    <a:lumOff val="5000"/>
                  </a:schemeClr>
                </a:solidFill>
              </a:rPr>
              <a:t> Chia 1+ 2</a:t>
            </a:r>
            <a:endParaRPr lang="en-US" b="1" dirty="0">
              <a:solidFill>
                <a:schemeClr val="tx1">
                  <a:lumMod val="95000"/>
                  <a:lumOff val="5000"/>
                </a:schemeClr>
              </a:solidFill>
            </a:endParaRPr>
          </a:p>
        </p:txBody>
      </p:sp>
      <p:sp>
        <p:nvSpPr>
          <p:cNvPr id="29" name="Oval 28"/>
          <p:cNvSpPr/>
          <p:nvPr/>
        </p:nvSpPr>
        <p:spPr>
          <a:xfrm>
            <a:off x="296485" y="3283058"/>
            <a:ext cx="1492555" cy="690717"/>
          </a:xfrm>
          <a:prstGeom prst="ellipse">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b="1" dirty="0">
                <a:solidFill>
                  <a:schemeClr val="tx1">
                    <a:lumMod val="95000"/>
                    <a:lumOff val="5000"/>
                  </a:schemeClr>
                </a:solidFill>
              </a:rPr>
              <a:t>Nhóm </a:t>
            </a:r>
            <a:r>
              <a:rPr lang="en-US" b="1" dirty="0" err="1">
                <a:solidFill>
                  <a:schemeClr val="tx1">
                    <a:lumMod val="95000"/>
                    <a:lumOff val="5000"/>
                  </a:schemeClr>
                </a:solidFill>
              </a:rPr>
              <a:t>Tình</a:t>
            </a:r>
            <a:r>
              <a:rPr lang="en-US" b="1" dirty="0">
                <a:solidFill>
                  <a:schemeClr val="tx1">
                    <a:lumMod val="95000"/>
                    <a:lumOff val="5000"/>
                  </a:schemeClr>
                </a:solidFill>
              </a:rPr>
              <a:t> </a:t>
            </a:r>
            <a:r>
              <a:rPr lang="en-US" b="1" dirty="0" err="1" smtClean="0">
                <a:solidFill>
                  <a:schemeClr val="tx1">
                    <a:lumMod val="95000"/>
                    <a:lumOff val="5000"/>
                  </a:schemeClr>
                </a:solidFill>
              </a:rPr>
              <a:t>Bạn</a:t>
            </a:r>
            <a:endParaRPr lang="en-US" b="1" dirty="0" smtClean="0">
              <a:solidFill>
                <a:schemeClr val="tx1">
                  <a:lumMod val="95000"/>
                  <a:lumOff val="5000"/>
                </a:schemeClr>
              </a:solidFill>
            </a:endParaRPr>
          </a:p>
          <a:p>
            <a:pPr algn="ctr"/>
            <a:r>
              <a:rPr lang="en-US" b="1" dirty="0" smtClean="0">
                <a:solidFill>
                  <a:schemeClr val="tx1">
                    <a:lumMod val="95000"/>
                    <a:lumOff val="5000"/>
                  </a:schemeClr>
                </a:solidFill>
              </a:rPr>
              <a:t>1+2</a:t>
            </a:r>
            <a:endParaRPr lang="en-US" b="1" dirty="0">
              <a:solidFill>
                <a:schemeClr val="tx1">
                  <a:lumMod val="95000"/>
                  <a:lumOff val="5000"/>
                </a:schemeClr>
              </a:solidFill>
            </a:endParaRPr>
          </a:p>
        </p:txBody>
      </p:sp>
      <p:sp>
        <p:nvSpPr>
          <p:cNvPr id="30" name="Oval 29"/>
          <p:cNvSpPr/>
          <p:nvPr/>
        </p:nvSpPr>
        <p:spPr>
          <a:xfrm>
            <a:off x="7341707" y="1960690"/>
            <a:ext cx="1510135" cy="754770"/>
          </a:xfrm>
          <a:prstGeom prst="ellipse">
            <a:avLst/>
          </a:prstGeom>
          <a:ln/>
        </p:spPr>
        <p:style>
          <a:lnRef idx="1">
            <a:schemeClr val="accent5"/>
          </a:lnRef>
          <a:fillRef idx="2">
            <a:schemeClr val="accent5"/>
          </a:fillRef>
          <a:effectRef idx="1">
            <a:schemeClr val="accent5"/>
          </a:effectRef>
          <a:fontRef idx="minor">
            <a:schemeClr val="dk1"/>
          </a:fontRef>
        </p:style>
        <p:txBody>
          <a:bodyPr anchor="ctr"/>
          <a:lstStyle/>
          <a:p>
            <a:pPr algn="ctr"/>
            <a:r>
              <a:rPr lang="en-US" b="1" dirty="0">
                <a:solidFill>
                  <a:schemeClr val="tx1">
                    <a:lumMod val="95000"/>
                    <a:lumOff val="5000"/>
                  </a:schemeClr>
                </a:solidFill>
              </a:rPr>
              <a:t>Nhóm </a:t>
            </a:r>
            <a:r>
              <a:rPr lang="en-US" b="1" dirty="0" err="1">
                <a:solidFill>
                  <a:schemeClr val="tx1">
                    <a:lumMod val="95000"/>
                    <a:lumOff val="5000"/>
                  </a:schemeClr>
                </a:solidFill>
              </a:rPr>
              <a:t>Gắn</a:t>
            </a:r>
            <a:r>
              <a:rPr lang="en-US" b="1" dirty="0">
                <a:solidFill>
                  <a:schemeClr val="tx1">
                    <a:lumMod val="95000"/>
                    <a:lumOff val="5000"/>
                  </a:schemeClr>
                </a:solidFill>
              </a:rPr>
              <a:t> </a:t>
            </a:r>
            <a:r>
              <a:rPr lang="en-US" b="1" dirty="0" err="1" smtClean="0">
                <a:solidFill>
                  <a:schemeClr val="tx1">
                    <a:lumMod val="95000"/>
                    <a:lumOff val="5000"/>
                  </a:schemeClr>
                </a:solidFill>
              </a:rPr>
              <a:t>Bó</a:t>
            </a:r>
            <a:r>
              <a:rPr lang="en-US" b="1" dirty="0" smtClean="0">
                <a:solidFill>
                  <a:schemeClr val="tx1">
                    <a:lumMod val="95000"/>
                    <a:lumOff val="5000"/>
                  </a:schemeClr>
                </a:solidFill>
              </a:rPr>
              <a:t> 1+2</a:t>
            </a:r>
            <a:endParaRPr lang="en-US" b="1" dirty="0">
              <a:solidFill>
                <a:schemeClr val="tx1">
                  <a:lumMod val="95000"/>
                  <a:lumOff val="5000"/>
                </a:schemeClr>
              </a:solidFill>
            </a:endParaRPr>
          </a:p>
        </p:txBody>
      </p:sp>
      <p:sp>
        <p:nvSpPr>
          <p:cNvPr id="5" name="TextBox 4"/>
          <p:cNvSpPr txBox="1"/>
          <p:nvPr/>
        </p:nvSpPr>
        <p:spPr>
          <a:xfrm>
            <a:off x="3872007" y="516511"/>
            <a:ext cx="1174261" cy="400110"/>
          </a:xfrm>
          <a:prstGeom prst="rect">
            <a:avLst/>
          </a:prstGeom>
          <a:noFill/>
        </p:spPr>
        <p:txBody>
          <a:bodyPr wrap="square" rtlCol="0">
            <a:spAutoFit/>
          </a:bodyPr>
          <a:lstStyle/>
          <a:p>
            <a:r>
              <a:rPr lang="en-US" sz="2000" b="1" dirty="0" err="1" smtClean="0">
                <a:solidFill>
                  <a:srgbClr val="FFFF00"/>
                </a:solidFill>
              </a:rPr>
              <a:t>Chủ</a:t>
            </a:r>
            <a:r>
              <a:rPr lang="en-US" sz="2000" b="1" dirty="0" smtClean="0">
                <a:solidFill>
                  <a:srgbClr val="FFFF00"/>
                </a:solidFill>
              </a:rPr>
              <a:t> </a:t>
            </a:r>
            <a:r>
              <a:rPr lang="vi-VN" sz="2000" b="1" dirty="0" smtClean="0">
                <a:solidFill>
                  <a:srgbClr val="FFFF00"/>
                </a:solidFill>
              </a:rPr>
              <a:t>đề</a:t>
            </a:r>
            <a:r>
              <a:rPr lang="en-US" sz="2000" b="1" dirty="0" smtClean="0">
                <a:solidFill>
                  <a:srgbClr val="FFFF00"/>
                </a:solidFill>
              </a:rPr>
              <a:t> 1</a:t>
            </a:r>
            <a:endParaRPr lang="en-US" sz="2000" b="1" dirty="0">
              <a:solidFill>
                <a:srgbClr val="FFFF00"/>
              </a:solidFill>
            </a:endParaRPr>
          </a:p>
        </p:txBody>
      </p:sp>
      <p:sp>
        <p:nvSpPr>
          <p:cNvPr id="32" name="TextBox 31"/>
          <p:cNvSpPr txBox="1"/>
          <p:nvPr/>
        </p:nvSpPr>
        <p:spPr>
          <a:xfrm>
            <a:off x="5724991" y="2394808"/>
            <a:ext cx="1174261" cy="400110"/>
          </a:xfrm>
          <a:prstGeom prst="rect">
            <a:avLst/>
          </a:prstGeom>
          <a:noFill/>
        </p:spPr>
        <p:txBody>
          <a:bodyPr wrap="square" rtlCol="0">
            <a:spAutoFit/>
          </a:bodyPr>
          <a:lstStyle/>
          <a:p>
            <a:r>
              <a:rPr lang="en-US" sz="2000" b="1" dirty="0" err="1" smtClean="0">
                <a:solidFill>
                  <a:srgbClr val="FFFF00"/>
                </a:solidFill>
              </a:rPr>
              <a:t>Chủ</a:t>
            </a:r>
            <a:r>
              <a:rPr lang="en-US" sz="2000" b="1" dirty="0" smtClean="0">
                <a:solidFill>
                  <a:srgbClr val="FFFF00"/>
                </a:solidFill>
              </a:rPr>
              <a:t> </a:t>
            </a:r>
            <a:r>
              <a:rPr lang="vi-VN" sz="2000" b="1" dirty="0" smtClean="0">
                <a:solidFill>
                  <a:srgbClr val="FFFF00"/>
                </a:solidFill>
              </a:rPr>
              <a:t>đề</a:t>
            </a:r>
            <a:r>
              <a:rPr lang="en-US" sz="2000" b="1" dirty="0" smtClean="0">
                <a:solidFill>
                  <a:srgbClr val="FFFF00"/>
                </a:solidFill>
              </a:rPr>
              <a:t> 2</a:t>
            </a:r>
            <a:endParaRPr lang="en-US" sz="2000" b="1" dirty="0">
              <a:solidFill>
                <a:srgbClr val="FFFF00"/>
              </a:solidFill>
            </a:endParaRPr>
          </a:p>
        </p:txBody>
      </p:sp>
      <p:sp>
        <p:nvSpPr>
          <p:cNvPr id="33" name="TextBox 32"/>
          <p:cNvSpPr txBox="1"/>
          <p:nvPr/>
        </p:nvSpPr>
        <p:spPr>
          <a:xfrm>
            <a:off x="6922513" y="5004426"/>
            <a:ext cx="1174261" cy="400110"/>
          </a:xfrm>
          <a:prstGeom prst="rect">
            <a:avLst/>
          </a:prstGeom>
          <a:noFill/>
        </p:spPr>
        <p:txBody>
          <a:bodyPr wrap="square" rtlCol="0">
            <a:spAutoFit/>
          </a:bodyPr>
          <a:lstStyle/>
          <a:p>
            <a:r>
              <a:rPr lang="en-US" sz="2000" b="1" dirty="0" err="1" smtClean="0">
                <a:solidFill>
                  <a:srgbClr val="FFFF00"/>
                </a:solidFill>
              </a:rPr>
              <a:t>Chủ</a:t>
            </a:r>
            <a:r>
              <a:rPr lang="en-US" sz="2000" b="1" dirty="0" smtClean="0">
                <a:solidFill>
                  <a:srgbClr val="FFFF00"/>
                </a:solidFill>
              </a:rPr>
              <a:t> </a:t>
            </a:r>
            <a:r>
              <a:rPr lang="vi-VN" sz="2000" b="1" dirty="0" smtClean="0">
                <a:solidFill>
                  <a:srgbClr val="FFFF00"/>
                </a:solidFill>
              </a:rPr>
              <a:t>đề</a:t>
            </a:r>
            <a:r>
              <a:rPr lang="en-US" sz="2000" b="1" dirty="0" smtClean="0">
                <a:solidFill>
                  <a:srgbClr val="FFFF00"/>
                </a:solidFill>
              </a:rPr>
              <a:t> 4</a:t>
            </a:r>
            <a:endParaRPr lang="en-US" sz="2000" b="1" dirty="0">
              <a:solidFill>
                <a:srgbClr val="FFFF00"/>
              </a:solidFill>
            </a:endParaRPr>
          </a:p>
        </p:txBody>
      </p:sp>
      <p:sp>
        <p:nvSpPr>
          <p:cNvPr id="34" name="TextBox 33"/>
          <p:cNvSpPr txBox="1"/>
          <p:nvPr/>
        </p:nvSpPr>
        <p:spPr>
          <a:xfrm>
            <a:off x="1626596" y="3771828"/>
            <a:ext cx="1174261" cy="400110"/>
          </a:xfrm>
          <a:prstGeom prst="rect">
            <a:avLst/>
          </a:prstGeom>
          <a:noFill/>
        </p:spPr>
        <p:txBody>
          <a:bodyPr wrap="square" rtlCol="0">
            <a:spAutoFit/>
          </a:bodyPr>
          <a:lstStyle/>
          <a:p>
            <a:r>
              <a:rPr lang="en-US" sz="2000" b="1" dirty="0" err="1" smtClean="0">
                <a:solidFill>
                  <a:srgbClr val="FFFF00"/>
                </a:solidFill>
              </a:rPr>
              <a:t>Chủ</a:t>
            </a:r>
            <a:r>
              <a:rPr lang="en-US" sz="2000" b="1" dirty="0" smtClean="0">
                <a:solidFill>
                  <a:srgbClr val="FFFF00"/>
                </a:solidFill>
              </a:rPr>
              <a:t> </a:t>
            </a:r>
            <a:r>
              <a:rPr lang="vi-VN" sz="2000" b="1" dirty="0" smtClean="0">
                <a:solidFill>
                  <a:srgbClr val="FFFF00"/>
                </a:solidFill>
              </a:rPr>
              <a:t>đề</a:t>
            </a:r>
            <a:r>
              <a:rPr lang="en-US" sz="2000" b="1" dirty="0" smtClean="0">
                <a:solidFill>
                  <a:srgbClr val="FFFF00"/>
                </a:solidFill>
              </a:rPr>
              <a:t> 3</a:t>
            </a:r>
            <a:endParaRPr lang="en-US" sz="2000" b="1" dirty="0">
              <a:solidFill>
                <a:srgbClr val="FFFF00"/>
              </a:solidFill>
            </a:endParaRPr>
          </a:p>
        </p:txBody>
      </p:sp>
    </p:spTree>
    <p:extLst>
      <p:ext uri="{BB962C8B-B14F-4D97-AF65-F5344CB8AC3E}">
        <p14:creationId xmlns:p14="http://schemas.microsoft.com/office/powerpoint/2010/main" val="1757869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p:spPr>
      </p:pic>
      <p:sp>
        <p:nvSpPr>
          <p:cNvPr id="7" name="Rectangle 6"/>
          <p:cNvSpPr/>
          <p:nvPr/>
        </p:nvSpPr>
        <p:spPr>
          <a:xfrm>
            <a:off x="1089891" y="2225501"/>
            <a:ext cx="7897091" cy="2677656"/>
          </a:xfrm>
          <a:prstGeom prst="rect">
            <a:avLst/>
          </a:prstGeom>
        </p:spPr>
        <p:txBody>
          <a:bodyPr wrap="square">
            <a:spAutoFit/>
          </a:bodyPr>
          <a:lstStyle/>
          <a:p>
            <a:pPr marL="457200" indent="-457200">
              <a:buFontTx/>
              <a:buChar char="-"/>
            </a:pPr>
            <a:r>
              <a:rPr lang="en-US" sz="2800" dirty="0" err="1" smtClean="0">
                <a:solidFill>
                  <a:srgbClr val="0000FF"/>
                </a:solidFill>
                <a:latin typeface="Arial" panose="020B0604020202020204" pitchFamily="34" charset="0"/>
                <a:cs typeface="Arial" panose="020B0604020202020204" pitchFamily="34" charset="0"/>
              </a:rPr>
              <a:t>Thương</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người</a:t>
            </a:r>
            <a:r>
              <a:rPr lang="en-US" sz="2800" dirty="0" smtClean="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như</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thể</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thương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thân</a:t>
            </a:r>
            <a:r>
              <a:rPr lang="en-US" sz="2800" dirty="0" smtClean="0">
                <a:solidFill>
                  <a:srgbClr val="0000FF"/>
                </a:solidFill>
                <a:latin typeface="Arial" panose="020B0604020202020204" pitchFamily="34" charset="0"/>
                <a:cs typeface="Arial" panose="020B0604020202020204" pitchFamily="34" charset="0"/>
              </a:rPr>
              <a:t>.</a:t>
            </a:r>
          </a:p>
          <a:p>
            <a:endParaRPr lang="en-US" sz="2800" dirty="0">
              <a:solidFill>
                <a:srgbClr val="0000FF"/>
              </a:solidFill>
              <a:latin typeface="Arial" panose="020B0604020202020204" pitchFamily="34" charset="0"/>
              <a:cs typeface="Arial" panose="020B0604020202020204" pitchFamily="34" charset="0"/>
            </a:endParaRPr>
          </a:p>
          <a:p>
            <a:pPr marL="457200" indent="-457200">
              <a:buFontTx/>
              <a:buChar char="-"/>
            </a:pPr>
            <a:r>
              <a:rPr lang="en-US" sz="2800" dirty="0" err="1" smtClean="0">
                <a:solidFill>
                  <a:srgbClr val="0000FF"/>
                </a:solidFill>
                <a:latin typeface="Arial" panose="020B0604020202020204" pitchFamily="34" charset="0"/>
                <a:cs typeface="Arial" panose="020B0604020202020204" pitchFamily="34" charset="0"/>
              </a:rPr>
              <a:t>Lá</a:t>
            </a:r>
            <a:r>
              <a:rPr lang="en-US" sz="2800" dirty="0" smtClean="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lành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đùm</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lá</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rách</a:t>
            </a:r>
            <a:r>
              <a:rPr lang="en-US" sz="2800" dirty="0" smtClean="0">
                <a:solidFill>
                  <a:srgbClr val="0000FF"/>
                </a:solidFill>
                <a:latin typeface="Arial" panose="020B0604020202020204" pitchFamily="34" charset="0"/>
                <a:cs typeface="Arial" panose="020B0604020202020204" pitchFamily="34" charset="0"/>
              </a:rPr>
              <a:t>.</a:t>
            </a:r>
          </a:p>
          <a:p>
            <a:endParaRPr lang="vi-VN" sz="2800" dirty="0">
              <a:solidFill>
                <a:srgbClr val="0000FF"/>
              </a:solidFill>
              <a:latin typeface="Arial" panose="020B0604020202020204" pitchFamily="34" charset="0"/>
              <a:cs typeface="Arial" panose="020B0604020202020204" pitchFamily="34" charset="0"/>
            </a:endParaRPr>
          </a:p>
          <a:p>
            <a:r>
              <a:rPr lang="en-US" sz="2800" dirty="0" smtClean="0">
                <a:solidFill>
                  <a:srgbClr val="0000FF"/>
                </a:solidFill>
                <a:latin typeface="Arial" panose="020B0604020202020204" pitchFamily="34" charset="0"/>
                <a:cs typeface="Arial" panose="020B0604020202020204" pitchFamily="34" charset="0"/>
              </a:rPr>
              <a:t>-     </a:t>
            </a:r>
            <a:r>
              <a:rPr lang="vi-VN" sz="2800" dirty="0" smtClean="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Bầu</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ơi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thương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lấy</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bí</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cùng</a:t>
            </a:r>
            <a:endParaRPr lang="vi-VN" sz="2800" dirty="0">
              <a:solidFill>
                <a:srgbClr val="0000FF"/>
              </a:solidFill>
              <a:latin typeface="Arial" panose="020B0604020202020204" pitchFamily="34" charset="0"/>
              <a:cs typeface="Arial" panose="020B0604020202020204" pitchFamily="34" charset="0"/>
            </a:endParaRPr>
          </a:p>
          <a:p>
            <a:r>
              <a:rPr lang="vi-VN"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Tuy</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rằng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khác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giống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nhưng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chung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một</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giàn</a:t>
            </a:r>
            <a:r>
              <a:rPr lang="en-US" sz="2800" dirty="0">
                <a:solidFill>
                  <a:srgbClr val="0000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46742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435419" y="435429"/>
            <a:ext cx="8447324" cy="6081485"/>
          </a:xfrm>
        </p:spPr>
      </p:pic>
      <p:pic>
        <p:nvPicPr>
          <p:cNvPr id="3" name="mo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9048" r="9524"/>
          <a:stretch/>
        </p:blipFill>
        <p:spPr>
          <a:xfrm>
            <a:off x="653143" y="697593"/>
            <a:ext cx="7837714" cy="4817836"/>
          </a:xfrm>
          <a:prstGeom prst="rect">
            <a:avLst/>
          </a:prstGeom>
        </p:spPr>
      </p:pic>
    </p:spTree>
    <p:extLst>
      <p:ext uri="{BB962C8B-B14F-4D97-AF65-F5344CB8AC3E}">
        <p14:creationId xmlns:p14="http://schemas.microsoft.com/office/powerpoint/2010/main" val="391768916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6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51476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istrator\Deskto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43" y="-522514"/>
            <a:ext cx="9125857" cy="7380514"/>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7495310" y="495760"/>
            <a:ext cx="47707"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WordArt 8"/>
          <p:cNvSpPr>
            <a:spLocks noChangeArrowheads="1" noChangeShapeType="1" noTextEdit="1"/>
          </p:cNvSpPr>
          <p:nvPr/>
        </p:nvSpPr>
        <p:spPr bwMode="auto">
          <a:xfrm>
            <a:off x="454365" y="1935865"/>
            <a:ext cx="8253412" cy="16668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KÍNH CHÚC QUÝ THẦY CÔ GIÁO MẠNH KHỎE</a:t>
            </a:r>
          </a:p>
          <a:p>
            <a:pPr algn="ctr"/>
            <a:r>
              <a:rPr lang="en-US" sz="3600" kern="10" dirty="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CÁC EM HỌC SINH CHĂM NGOAN HỌC </a:t>
            </a:r>
            <a:r>
              <a:rPr lang="en-US" sz="3600" kern="10" dirty="0" smtClean="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GIỎI!</a:t>
            </a:r>
            <a:endParaRPr lang="en-US" sz="3600" kern="10" dirty="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98941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ta đoàn kết đã cắt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738909"/>
            <a:ext cx="8128000" cy="4976091"/>
          </a:xfrm>
          <a:prstGeom prst="rect">
            <a:avLst/>
          </a:prstGeom>
        </p:spPr>
      </p:pic>
    </p:spTree>
    <p:extLst>
      <p:ext uri="{BB962C8B-B14F-4D97-AF65-F5344CB8AC3E}">
        <p14:creationId xmlns:p14="http://schemas.microsoft.com/office/powerpoint/2010/main" val="53544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294455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endParaRPr lang="vi-VN" altLang="en-US" smtClean="0"/>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3412"/>
            <a:ext cx="9144000" cy="6861412"/>
          </a:xfrm>
        </p:spPr>
      </p:pic>
      <p:sp>
        <p:nvSpPr>
          <p:cNvPr id="4" name="Rounded Rectangle 3"/>
          <p:cNvSpPr/>
          <p:nvPr/>
        </p:nvSpPr>
        <p:spPr>
          <a:xfrm>
            <a:off x="626659" y="307076"/>
            <a:ext cx="8305800" cy="1447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vi-VN" sz="3200" b="1" dirty="0">
                <a:solidFill>
                  <a:srgbClr val="C00000"/>
                </a:solidFill>
                <a:cs typeface="Times New Roman" pitchFamily="18" charset="0"/>
              </a:rPr>
              <a:t>Khoanh </a:t>
            </a:r>
            <a:r>
              <a:rPr lang="vi-VN" sz="3200" b="1" dirty="0" smtClean="0">
                <a:solidFill>
                  <a:srgbClr val="C00000"/>
                </a:solidFill>
                <a:cs typeface="Times New Roman" pitchFamily="18" charset="0"/>
              </a:rPr>
              <a:t>vào </a:t>
            </a:r>
            <a:r>
              <a:rPr lang="vi-VN" sz="3200" b="1" dirty="0">
                <a:solidFill>
                  <a:srgbClr val="C00000"/>
                </a:solidFill>
                <a:cs typeface="Times New Roman" pitchFamily="18" charset="0"/>
              </a:rPr>
              <a:t>chữ cái đặt trước </a:t>
            </a:r>
            <a:endParaRPr lang="en-US" sz="3200" b="1" dirty="0" smtClean="0">
              <a:solidFill>
                <a:srgbClr val="C00000"/>
              </a:solidFill>
              <a:cs typeface="Times New Roman" pitchFamily="18" charset="0"/>
            </a:endParaRPr>
          </a:p>
          <a:p>
            <a:pPr algn="ctr" eaLnBrk="0" hangingPunct="0">
              <a:defRPr/>
            </a:pPr>
            <a:r>
              <a:rPr lang="vi-VN" sz="3200" b="1" dirty="0" smtClean="0">
                <a:solidFill>
                  <a:srgbClr val="C00000"/>
                </a:solidFill>
                <a:cs typeface="Times New Roman" pitchFamily="18" charset="0"/>
              </a:rPr>
              <a:t>việc </a:t>
            </a:r>
            <a:r>
              <a:rPr lang="vi-VN" sz="3200" b="1" dirty="0">
                <a:solidFill>
                  <a:srgbClr val="C00000"/>
                </a:solidFill>
                <a:cs typeface="Times New Roman" pitchFamily="18" charset="0"/>
              </a:rPr>
              <a:t>làm đúng đối với bạn </a:t>
            </a:r>
            <a:r>
              <a:rPr lang="vi-VN" sz="3200" b="1" dirty="0" smtClean="0">
                <a:solidFill>
                  <a:srgbClr val="C00000"/>
                </a:solidFill>
                <a:cs typeface="Times New Roman" pitchFamily="18" charset="0"/>
              </a:rPr>
              <a:t>bè</a:t>
            </a:r>
            <a:r>
              <a:rPr lang="en-US" sz="3200" b="1" dirty="0" smtClean="0">
                <a:solidFill>
                  <a:srgbClr val="C00000"/>
                </a:solidFill>
                <a:cs typeface="Times New Roman" pitchFamily="18" charset="0"/>
              </a:rPr>
              <a:t>.</a:t>
            </a:r>
            <a:endParaRPr lang="en-US" sz="3200" b="1" dirty="0">
              <a:solidFill>
                <a:srgbClr val="C00000"/>
              </a:solidFill>
              <a:cs typeface="Times New Roman" pitchFamily="18" charset="0"/>
            </a:endParaRPr>
          </a:p>
        </p:txBody>
      </p:sp>
      <p:sp>
        <p:nvSpPr>
          <p:cNvPr id="8198" name="Rectangle 5"/>
          <p:cNvSpPr>
            <a:spLocks noChangeArrowheads="1"/>
          </p:cNvSpPr>
          <p:nvPr/>
        </p:nvSpPr>
        <p:spPr bwMode="auto">
          <a:xfrm>
            <a:off x="419100" y="1716311"/>
            <a:ext cx="8305800" cy="4274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just">
              <a:lnSpc>
                <a:spcPct val="150000"/>
              </a:lnSpc>
            </a:pPr>
            <a:r>
              <a:rPr lang="vi-VN" altLang="en-US" sz="2300" dirty="0" smtClean="0">
                <a:solidFill>
                  <a:srgbClr val="1212BA"/>
                </a:solidFill>
                <a:latin typeface="+mn-lt"/>
                <a:cs typeface="Times New Roman" panose="02020603050405020304" pitchFamily="18" charset="0"/>
              </a:rPr>
              <a:t>a/ Hỏi thăm, an ủi khi bạn có chuyện buồn.</a:t>
            </a:r>
          </a:p>
          <a:p>
            <a:pPr algn="just">
              <a:lnSpc>
                <a:spcPct val="150000"/>
              </a:lnSpc>
            </a:pPr>
            <a:r>
              <a:rPr lang="vi-VN" altLang="en-US" sz="2300" dirty="0" smtClean="0">
                <a:solidFill>
                  <a:srgbClr val="1212BA"/>
                </a:solidFill>
                <a:latin typeface="+mn-lt"/>
                <a:cs typeface="Times New Roman" panose="02020603050405020304" pitchFamily="18" charset="0"/>
              </a:rPr>
              <a:t>b/ Động viên, giúp đỡ khi bạn chưa hiểu bài.</a:t>
            </a:r>
          </a:p>
          <a:p>
            <a:pPr algn="just">
              <a:lnSpc>
                <a:spcPct val="150000"/>
              </a:lnSpc>
            </a:pPr>
            <a:r>
              <a:rPr lang="vi-VN" altLang="en-US" sz="2300" dirty="0" smtClean="0">
                <a:solidFill>
                  <a:srgbClr val="1212BA"/>
                </a:solidFill>
                <a:latin typeface="+mn-lt"/>
                <a:cs typeface="Times New Roman" panose="02020603050405020304" pitchFamily="18" charset="0"/>
              </a:rPr>
              <a:t>c/ Chúc mừng khi bạn có sự tiến bộ.</a:t>
            </a:r>
          </a:p>
          <a:p>
            <a:pPr algn="just">
              <a:lnSpc>
                <a:spcPct val="150000"/>
              </a:lnSpc>
            </a:pPr>
            <a:r>
              <a:rPr lang="vi-VN" altLang="en-US" sz="2300" dirty="0" smtClean="0">
                <a:solidFill>
                  <a:srgbClr val="1212BA"/>
                </a:solidFill>
                <a:latin typeface="+mn-lt"/>
                <a:cs typeface="Times New Roman" panose="02020603050405020304" pitchFamily="18" charset="0"/>
              </a:rPr>
              <a:t>d/ Vui vẻ khi giúp đỡ bạn học kém.</a:t>
            </a:r>
          </a:p>
          <a:p>
            <a:pPr algn="just">
              <a:lnSpc>
                <a:spcPct val="150000"/>
              </a:lnSpc>
            </a:pPr>
            <a:r>
              <a:rPr lang="vi-VN" altLang="en-US" sz="2300" dirty="0" smtClean="0">
                <a:solidFill>
                  <a:srgbClr val="1212BA"/>
                </a:solidFill>
                <a:latin typeface="+mn-lt"/>
                <a:cs typeface="Times New Roman" panose="02020603050405020304" pitchFamily="18" charset="0"/>
              </a:rPr>
              <a:t>đ/ Quyên góp sách vở, quần áo cũ để giúp các bạn nghèo.</a:t>
            </a:r>
          </a:p>
          <a:p>
            <a:pPr algn="just">
              <a:lnSpc>
                <a:spcPct val="150000"/>
              </a:lnSpc>
            </a:pPr>
            <a:r>
              <a:rPr lang="vi-VN" altLang="en-US" sz="2300" dirty="0" smtClean="0">
                <a:solidFill>
                  <a:srgbClr val="1212BA"/>
                </a:solidFill>
                <a:latin typeface="+mn-lt"/>
                <a:cs typeface="Times New Roman" panose="02020603050405020304" pitchFamily="18" charset="0"/>
              </a:rPr>
              <a:t>e/ Thờ ơ cười nói khi bạn đang có chuyện buồn.</a:t>
            </a:r>
          </a:p>
          <a:p>
            <a:pPr algn="just">
              <a:lnSpc>
                <a:spcPct val="150000"/>
              </a:lnSpc>
            </a:pPr>
            <a:r>
              <a:rPr lang="vi-VN" altLang="en-US" sz="2300" dirty="0" smtClean="0">
                <a:solidFill>
                  <a:srgbClr val="1212BA"/>
                </a:solidFill>
                <a:latin typeface="+mn-lt"/>
                <a:cs typeface="Times New Roman" panose="02020603050405020304" pitchFamily="18" charset="0"/>
              </a:rPr>
              <a:t>g/ Kết bạn với các bạn bị khuyết tật, các bạn nhà nghèo.</a:t>
            </a:r>
          </a:p>
          <a:p>
            <a:pPr algn="just">
              <a:lnSpc>
                <a:spcPct val="150000"/>
              </a:lnSpc>
            </a:pPr>
            <a:r>
              <a:rPr lang="vi-VN" altLang="en-US" sz="2300" dirty="0" smtClean="0">
                <a:solidFill>
                  <a:srgbClr val="1212BA"/>
                </a:solidFill>
                <a:latin typeface="+mn-lt"/>
                <a:cs typeface="Times New Roman" panose="02020603050405020304" pitchFamily="18" charset="0"/>
              </a:rPr>
              <a:t>h/ Ghen tức khi thấy bạn học giỏi hơn mình.</a:t>
            </a:r>
          </a:p>
        </p:txBody>
      </p:sp>
      <p:sp>
        <p:nvSpPr>
          <p:cNvPr id="10" name="AutoShape 44"/>
          <p:cNvSpPr>
            <a:spLocks noChangeArrowheads="1"/>
          </p:cNvSpPr>
          <p:nvPr/>
        </p:nvSpPr>
        <p:spPr bwMode="auto">
          <a:xfrm>
            <a:off x="6782653" y="5957887"/>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a:solidFill>
                  <a:srgbClr val="FF0000"/>
                </a:solidFill>
                <a:latin typeface="+mj-lt"/>
              </a:rPr>
              <a:t>0</a:t>
            </a:r>
          </a:p>
        </p:txBody>
      </p:sp>
      <p:sp>
        <p:nvSpPr>
          <p:cNvPr id="11" name="AutoShape 45"/>
          <p:cNvSpPr>
            <a:spLocks noChangeArrowheads="1"/>
          </p:cNvSpPr>
          <p:nvPr/>
        </p:nvSpPr>
        <p:spPr bwMode="auto">
          <a:xfrm>
            <a:off x="6785828" y="5964237"/>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a:solidFill>
                  <a:srgbClr val="800000"/>
                </a:solidFill>
                <a:latin typeface="+mj-lt"/>
              </a:rPr>
              <a:t>1</a:t>
            </a:r>
          </a:p>
        </p:txBody>
      </p:sp>
      <p:sp>
        <p:nvSpPr>
          <p:cNvPr id="12" name="AutoShape 46"/>
          <p:cNvSpPr>
            <a:spLocks noChangeArrowheads="1"/>
          </p:cNvSpPr>
          <p:nvPr/>
        </p:nvSpPr>
        <p:spPr bwMode="auto">
          <a:xfrm>
            <a:off x="6790591" y="5948362"/>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a:solidFill>
                  <a:srgbClr val="0033CC"/>
                </a:solidFill>
                <a:latin typeface="+mj-lt"/>
              </a:rPr>
              <a:t>2</a:t>
            </a:r>
          </a:p>
        </p:txBody>
      </p:sp>
      <p:sp>
        <p:nvSpPr>
          <p:cNvPr id="13" name="AutoShape 47"/>
          <p:cNvSpPr>
            <a:spLocks noChangeArrowheads="1"/>
          </p:cNvSpPr>
          <p:nvPr/>
        </p:nvSpPr>
        <p:spPr bwMode="auto">
          <a:xfrm>
            <a:off x="6782653" y="59436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a:solidFill>
                  <a:srgbClr val="0033CC"/>
                </a:solidFill>
                <a:latin typeface="+mj-lt"/>
              </a:rPr>
              <a:t>3</a:t>
            </a:r>
          </a:p>
        </p:txBody>
      </p:sp>
      <p:sp>
        <p:nvSpPr>
          <p:cNvPr id="14" name="AutoShape 48"/>
          <p:cNvSpPr>
            <a:spLocks noChangeArrowheads="1"/>
          </p:cNvSpPr>
          <p:nvPr/>
        </p:nvSpPr>
        <p:spPr bwMode="auto">
          <a:xfrm>
            <a:off x="6782653" y="5948362"/>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a:solidFill>
                  <a:srgbClr val="0033CC"/>
                </a:solidFill>
                <a:latin typeface="+mj-lt"/>
              </a:rPr>
              <a:t>4</a:t>
            </a:r>
          </a:p>
        </p:txBody>
      </p:sp>
      <p:sp>
        <p:nvSpPr>
          <p:cNvPr id="15" name="AutoShape 49"/>
          <p:cNvSpPr>
            <a:spLocks noChangeArrowheads="1"/>
          </p:cNvSpPr>
          <p:nvPr/>
        </p:nvSpPr>
        <p:spPr bwMode="auto">
          <a:xfrm>
            <a:off x="6773128" y="593883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a:solidFill>
                  <a:srgbClr val="0033CC"/>
                </a:solidFill>
                <a:latin typeface="+mj-lt"/>
              </a:rPr>
              <a:t>5</a:t>
            </a:r>
          </a:p>
        </p:txBody>
      </p:sp>
      <p:sp>
        <p:nvSpPr>
          <p:cNvPr id="16" name="AutoShape 50"/>
          <p:cNvSpPr>
            <a:spLocks noChangeArrowheads="1"/>
          </p:cNvSpPr>
          <p:nvPr/>
        </p:nvSpPr>
        <p:spPr bwMode="auto">
          <a:xfrm>
            <a:off x="6792178" y="59531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a:solidFill>
                  <a:srgbClr val="0033CC"/>
                </a:solidFill>
                <a:latin typeface="+mj-lt"/>
              </a:rPr>
              <a:t>6</a:t>
            </a:r>
          </a:p>
        </p:txBody>
      </p:sp>
      <p:sp>
        <p:nvSpPr>
          <p:cNvPr id="17" name="AutoShape 51"/>
          <p:cNvSpPr>
            <a:spLocks noChangeArrowheads="1"/>
          </p:cNvSpPr>
          <p:nvPr/>
        </p:nvSpPr>
        <p:spPr bwMode="auto">
          <a:xfrm>
            <a:off x="6765191" y="594518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a:solidFill>
                  <a:srgbClr val="0033CC"/>
                </a:solidFill>
                <a:latin typeface="+mj-lt"/>
              </a:rPr>
              <a:t>7</a:t>
            </a:r>
          </a:p>
        </p:txBody>
      </p:sp>
      <p:sp>
        <p:nvSpPr>
          <p:cNvPr id="18" name="AutoShape 52"/>
          <p:cNvSpPr>
            <a:spLocks noChangeArrowheads="1"/>
          </p:cNvSpPr>
          <p:nvPr/>
        </p:nvSpPr>
        <p:spPr bwMode="auto">
          <a:xfrm>
            <a:off x="6773128" y="59436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a:solidFill>
                  <a:srgbClr val="0033CC"/>
                </a:solidFill>
                <a:latin typeface="+mj-lt"/>
              </a:rPr>
              <a:t>8</a:t>
            </a:r>
          </a:p>
        </p:txBody>
      </p:sp>
      <p:sp>
        <p:nvSpPr>
          <p:cNvPr id="19" name="AutoShape 53"/>
          <p:cNvSpPr>
            <a:spLocks noChangeArrowheads="1"/>
          </p:cNvSpPr>
          <p:nvPr/>
        </p:nvSpPr>
        <p:spPr bwMode="auto">
          <a:xfrm>
            <a:off x="6793766" y="59563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a:solidFill>
                  <a:srgbClr val="0033CC"/>
                </a:solidFill>
                <a:latin typeface="+mj-lt"/>
              </a:rPr>
              <a:t>9</a:t>
            </a:r>
          </a:p>
        </p:txBody>
      </p:sp>
      <p:sp>
        <p:nvSpPr>
          <p:cNvPr id="20" name="AutoShape 54"/>
          <p:cNvSpPr>
            <a:spLocks noChangeArrowheads="1"/>
          </p:cNvSpPr>
          <p:nvPr/>
        </p:nvSpPr>
        <p:spPr bwMode="auto">
          <a:xfrm>
            <a:off x="6781066" y="59626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a:solidFill>
                  <a:srgbClr val="0033CC"/>
                </a:solidFill>
                <a:latin typeface="+mj-lt"/>
              </a:rPr>
              <a:t>10</a:t>
            </a:r>
          </a:p>
        </p:txBody>
      </p:sp>
      <p:sp>
        <p:nvSpPr>
          <p:cNvPr id="21" name="AutoShape 55"/>
          <p:cNvSpPr>
            <a:spLocks noChangeArrowheads="1"/>
          </p:cNvSpPr>
          <p:nvPr/>
        </p:nvSpPr>
        <p:spPr bwMode="auto">
          <a:xfrm>
            <a:off x="6754078" y="59563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a:solidFill>
                  <a:srgbClr val="0033CC"/>
                </a:solidFill>
                <a:latin typeface="+mj-lt"/>
              </a:rPr>
              <a:t>11</a:t>
            </a:r>
          </a:p>
        </p:txBody>
      </p:sp>
      <p:sp>
        <p:nvSpPr>
          <p:cNvPr id="22" name="AutoShape 56"/>
          <p:cNvSpPr>
            <a:spLocks noChangeArrowheads="1"/>
          </p:cNvSpPr>
          <p:nvPr/>
        </p:nvSpPr>
        <p:spPr bwMode="auto">
          <a:xfrm>
            <a:off x="6760428" y="59563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a:solidFill>
                  <a:srgbClr val="0033CC"/>
                </a:solidFill>
                <a:latin typeface="+mj-lt"/>
              </a:rPr>
              <a:t>12</a:t>
            </a:r>
          </a:p>
        </p:txBody>
      </p:sp>
      <p:sp>
        <p:nvSpPr>
          <p:cNvPr id="23" name="AutoShape 57"/>
          <p:cNvSpPr>
            <a:spLocks noChangeArrowheads="1"/>
          </p:cNvSpPr>
          <p:nvPr/>
        </p:nvSpPr>
        <p:spPr bwMode="auto">
          <a:xfrm>
            <a:off x="6766778" y="59563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a:solidFill>
                  <a:srgbClr val="0033CC"/>
                </a:solidFill>
                <a:latin typeface="+mj-lt"/>
              </a:rPr>
              <a:t>13</a:t>
            </a:r>
          </a:p>
        </p:txBody>
      </p:sp>
      <p:sp>
        <p:nvSpPr>
          <p:cNvPr id="24" name="AutoShape 58"/>
          <p:cNvSpPr>
            <a:spLocks noChangeArrowheads="1"/>
          </p:cNvSpPr>
          <p:nvPr/>
        </p:nvSpPr>
        <p:spPr bwMode="auto">
          <a:xfrm>
            <a:off x="6758841" y="59499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a:solidFill>
                  <a:srgbClr val="0033CC"/>
                </a:solidFill>
                <a:latin typeface="+mj-lt"/>
              </a:rPr>
              <a:t>14</a:t>
            </a:r>
          </a:p>
        </p:txBody>
      </p:sp>
      <p:sp>
        <p:nvSpPr>
          <p:cNvPr id="25" name="AutoShape 59"/>
          <p:cNvSpPr>
            <a:spLocks noChangeArrowheads="1"/>
          </p:cNvSpPr>
          <p:nvPr/>
        </p:nvSpPr>
        <p:spPr bwMode="auto">
          <a:xfrm>
            <a:off x="6750903" y="59436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a:solidFill>
                  <a:srgbClr val="0033CC"/>
                </a:solidFill>
                <a:latin typeface="+mj-lt"/>
              </a:rPr>
              <a:t>15</a:t>
            </a:r>
          </a:p>
        </p:txBody>
      </p:sp>
      <p:grpSp>
        <p:nvGrpSpPr>
          <p:cNvPr id="26" name="Group 75"/>
          <p:cNvGrpSpPr>
            <a:grpSpLocks/>
          </p:cNvGrpSpPr>
          <p:nvPr/>
        </p:nvGrpSpPr>
        <p:grpSpPr bwMode="auto">
          <a:xfrm>
            <a:off x="1981200" y="3200400"/>
            <a:ext cx="4876800" cy="1981200"/>
            <a:chOff x="912" y="2592"/>
            <a:chExt cx="3072" cy="960"/>
          </a:xfrm>
        </p:grpSpPr>
        <p:sp>
          <p:nvSpPr>
            <p:cNvPr id="27" name="Oval 76"/>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p:spPr>
          <p:txBody>
            <a:bodyPr wrap="none" anchor="ctr"/>
            <a:lstStyle/>
            <a:p>
              <a:pPr algn="ctr">
                <a:defRPr/>
              </a:pPr>
              <a:endParaRPr lang="en-US" sz="1200">
                <a:latin typeface="+mj-lt"/>
              </a:endParaRPr>
            </a:p>
          </p:txBody>
        </p:sp>
        <p:sp>
          <p:nvSpPr>
            <p:cNvPr id="28" name="WordArt 77"/>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3600" b="1" kern="10" dirty="0">
                  <a:ln w="9525">
                    <a:solidFill>
                      <a:srgbClr val="FF0000"/>
                    </a:solidFill>
                    <a:round/>
                    <a:headEnd/>
                    <a:tailEnd/>
                  </a:ln>
                  <a:solidFill>
                    <a:srgbClr val="FF6600"/>
                  </a:solidFill>
                  <a:latin typeface="+mj-lt"/>
                  <a:ea typeface="+mj-lt"/>
                  <a:cs typeface="+mj-lt"/>
                </a:rPr>
                <a:t>Hết giờ</a:t>
              </a:r>
            </a:p>
          </p:txBody>
        </p:sp>
      </p:grpSp>
      <p:sp>
        <p:nvSpPr>
          <p:cNvPr id="30" name="AutoShape 45"/>
          <p:cNvSpPr>
            <a:spLocks noChangeArrowheads="1"/>
          </p:cNvSpPr>
          <p:nvPr/>
        </p:nvSpPr>
        <p:spPr bwMode="auto">
          <a:xfrm>
            <a:off x="6768698" y="593284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dirty="0" smtClean="0">
                <a:solidFill>
                  <a:srgbClr val="0033CC"/>
                </a:solidFill>
                <a:latin typeface="+mj-lt"/>
              </a:rPr>
              <a:t>16</a:t>
            </a:r>
            <a:endParaRPr lang="en-US" sz="4400" b="1" dirty="0">
              <a:solidFill>
                <a:srgbClr val="0033CC"/>
              </a:solidFill>
              <a:latin typeface="+mj-lt"/>
            </a:endParaRPr>
          </a:p>
        </p:txBody>
      </p:sp>
      <p:sp>
        <p:nvSpPr>
          <p:cNvPr id="31" name="AutoShape 46"/>
          <p:cNvSpPr>
            <a:spLocks noChangeArrowheads="1"/>
          </p:cNvSpPr>
          <p:nvPr/>
        </p:nvSpPr>
        <p:spPr bwMode="auto">
          <a:xfrm>
            <a:off x="6788852" y="593284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dirty="0" smtClean="0">
                <a:solidFill>
                  <a:srgbClr val="0033CC"/>
                </a:solidFill>
                <a:latin typeface="+mj-lt"/>
              </a:rPr>
              <a:t>17</a:t>
            </a:r>
            <a:endParaRPr lang="en-US" sz="4400" b="1" dirty="0">
              <a:solidFill>
                <a:srgbClr val="0033CC"/>
              </a:solidFill>
              <a:latin typeface="+mj-lt"/>
            </a:endParaRPr>
          </a:p>
        </p:txBody>
      </p:sp>
      <p:sp>
        <p:nvSpPr>
          <p:cNvPr id="32" name="AutoShape 47"/>
          <p:cNvSpPr>
            <a:spLocks noChangeArrowheads="1"/>
          </p:cNvSpPr>
          <p:nvPr/>
        </p:nvSpPr>
        <p:spPr bwMode="auto">
          <a:xfrm>
            <a:off x="6777402" y="594598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dirty="0" smtClean="0">
                <a:solidFill>
                  <a:srgbClr val="0033CC"/>
                </a:solidFill>
                <a:latin typeface="+mj-lt"/>
              </a:rPr>
              <a:t>18</a:t>
            </a:r>
            <a:endParaRPr lang="en-US" sz="4400" b="1" dirty="0">
              <a:solidFill>
                <a:srgbClr val="0033CC"/>
              </a:solidFill>
              <a:latin typeface="+mj-lt"/>
            </a:endParaRPr>
          </a:p>
        </p:txBody>
      </p:sp>
      <p:sp>
        <p:nvSpPr>
          <p:cNvPr id="33" name="AutoShape 48"/>
          <p:cNvSpPr>
            <a:spLocks noChangeArrowheads="1"/>
          </p:cNvSpPr>
          <p:nvPr/>
        </p:nvSpPr>
        <p:spPr bwMode="auto">
          <a:xfrm>
            <a:off x="6778382" y="594554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dirty="0" smtClean="0">
                <a:solidFill>
                  <a:srgbClr val="0033CC"/>
                </a:solidFill>
                <a:latin typeface="+mj-lt"/>
              </a:rPr>
              <a:t>19</a:t>
            </a:r>
            <a:endParaRPr lang="en-US" sz="4400" b="1" dirty="0">
              <a:solidFill>
                <a:srgbClr val="0033CC"/>
              </a:solidFill>
              <a:latin typeface="+mj-lt"/>
            </a:endParaRPr>
          </a:p>
        </p:txBody>
      </p:sp>
      <p:sp>
        <p:nvSpPr>
          <p:cNvPr id="35" name="AutoShape 49"/>
          <p:cNvSpPr>
            <a:spLocks noChangeArrowheads="1"/>
          </p:cNvSpPr>
          <p:nvPr/>
        </p:nvSpPr>
        <p:spPr bwMode="auto">
          <a:xfrm>
            <a:off x="6781705" y="594558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dirty="0" smtClean="0">
                <a:solidFill>
                  <a:srgbClr val="0033CC"/>
                </a:solidFill>
                <a:latin typeface="+mj-lt"/>
              </a:rPr>
              <a:t>20</a:t>
            </a:r>
            <a:endParaRPr lang="en-US" sz="4400" b="1" dirty="0">
              <a:solidFill>
                <a:srgbClr val="0033CC"/>
              </a:solidFill>
              <a:latin typeface="+mj-lt"/>
            </a:endParaRPr>
          </a:p>
        </p:txBody>
      </p:sp>
      <p:sp>
        <p:nvSpPr>
          <p:cNvPr id="36" name="AutoShape 50"/>
          <p:cNvSpPr>
            <a:spLocks noChangeArrowheads="1"/>
          </p:cNvSpPr>
          <p:nvPr/>
        </p:nvSpPr>
        <p:spPr bwMode="auto">
          <a:xfrm>
            <a:off x="6782653" y="59682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dirty="0" smtClean="0">
                <a:solidFill>
                  <a:srgbClr val="0033CC"/>
                </a:solidFill>
                <a:latin typeface="+mj-lt"/>
              </a:rPr>
              <a:t>21</a:t>
            </a:r>
            <a:endParaRPr lang="en-US" sz="4400" b="1" dirty="0">
              <a:solidFill>
                <a:srgbClr val="0033CC"/>
              </a:solidFill>
              <a:latin typeface="+mj-lt"/>
            </a:endParaRPr>
          </a:p>
        </p:txBody>
      </p:sp>
      <p:sp>
        <p:nvSpPr>
          <p:cNvPr id="37" name="AutoShape 51"/>
          <p:cNvSpPr>
            <a:spLocks noChangeArrowheads="1"/>
          </p:cNvSpPr>
          <p:nvPr/>
        </p:nvSpPr>
        <p:spPr bwMode="auto">
          <a:xfrm>
            <a:off x="6775355" y="59524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dirty="0" smtClean="0">
                <a:solidFill>
                  <a:srgbClr val="0033CC"/>
                </a:solidFill>
                <a:latin typeface="+mj-lt"/>
              </a:rPr>
              <a:t>22</a:t>
            </a:r>
            <a:endParaRPr lang="en-US" sz="4400" b="1" dirty="0">
              <a:solidFill>
                <a:srgbClr val="0033CC"/>
              </a:solidFill>
              <a:latin typeface="+mj-lt"/>
            </a:endParaRPr>
          </a:p>
        </p:txBody>
      </p:sp>
      <p:sp>
        <p:nvSpPr>
          <p:cNvPr id="38" name="AutoShape 52"/>
          <p:cNvSpPr>
            <a:spLocks noChangeArrowheads="1"/>
          </p:cNvSpPr>
          <p:nvPr/>
        </p:nvSpPr>
        <p:spPr bwMode="auto">
          <a:xfrm>
            <a:off x="6776152" y="59682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dirty="0" smtClean="0">
                <a:solidFill>
                  <a:srgbClr val="0033CC"/>
                </a:solidFill>
                <a:latin typeface="+mj-lt"/>
              </a:rPr>
              <a:t>23</a:t>
            </a:r>
            <a:endParaRPr lang="en-US" sz="4400" b="1" dirty="0">
              <a:solidFill>
                <a:srgbClr val="0033CC"/>
              </a:solidFill>
              <a:latin typeface="+mj-lt"/>
            </a:endParaRPr>
          </a:p>
        </p:txBody>
      </p:sp>
      <p:sp>
        <p:nvSpPr>
          <p:cNvPr id="39" name="AutoShape 53"/>
          <p:cNvSpPr>
            <a:spLocks noChangeArrowheads="1"/>
          </p:cNvSpPr>
          <p:nvPr/>
        </p:nvSpPr>
        <p:spPr bwMode="auto">
          <a:xfrm>
            <a:off x="6775355" y="594817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dirty="0" smtClean="0">
                <a:solidFill>
                  <a:srgbClr val="0033CC"/>
                </a:solidFill>
                <a:latin typeface="+mj-lt"/>
              </a:rPr>
              <a:t>24</a:t>
            </a:r>
            <a:endParaRPr lang="en-US" sz="4400" b="1" dirty="0">
              <a:solidFill>
                <a:srgbClr val="0033CC"/>
              </a:solidFill>
              <a:latin typeface="+mj-lt"/>
            </a:endParaRPr>
          </a:p>
        </p:txBody>
      </p:sp>
      <p:sp>
        <p:nvSpPr>
          <p:cNvPr id="40" name="AutoShape 54"/>
          <p:cNvSpPr>
            <a:spLocks noChangeArrowheads="1"/>
          </p:cNvSpPr>
          <p:nvPr/>
        </p:nvSpPr>
        <p:spPr bwMode="auto">
          <a:xfrm>
            <a:off x="6770742" y="596305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dirty="0" smtClean="0">
                <a:solidFill>
                  <a:srgbClr val="0033CC"/>
                </a:solidFill>
                <a:latin typeface="+mj-lt"/>
              </a:rPr>
              <a:t>25</a:t>
            </a:r>
            <a:endParaRPr lang="en-US" sz="4400" b="1" dirty="0">
              <a:solidFill>
                <a:srgbClr val="0033CC"/>
              </a:solidFill>
              <a:latin typeface="+mj-lt"/>
            </a:endParaRPr>
          </a:p>
        </p:txBody>
      </p:sp>
      <p:sp>
        <p:nvSpPr>
          <p:cNvPr id="41" name="AutoShape 55"/>
          <p:cNvSpPr>
            <a:spLocks noChangeArrowheads="1"/>
          </p:cNvSpPr>
          <p:nvPr/>
        </p:nvSpPr>
        <p:spPr bwMode="auto">
          <a:xfrm>
            <a:off x="6757094" y="596390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dirty="0" smtClean="0">
                <a:solidFill>
                  <a:srgbClr val="0033CC"/>
                </a:solidFill>
                <a:latin typeface="+mj-lt"/>
              </a:rPr>
              <a:t>26</a:t>
            </a:r>
            <a:endParaRPr lang="en-US" sz="4400" b="1" dirty="0">
              <a:solidFill>
                <a:srgbClr val="0033CC"/>
              </a:solidFill>
              <a:latin typeface="+mj-lt"/>
            </a:endParaRPr>
          </a:p>
        </p:txBody>
      </p:sp>
      <p:sp>
        <p:nvSpPr>
          <p:cNvPr id="42" name="AutoShape 56"/>
          <p:cNvSpPr>
            <a:spLocks noChangeArrowheads="1"/>
          </p:cNvSpPr>
          <p:nvPr/>
        </p:nvSpPr>
        <p:spPr bwMode="auto">
          <a:xfrm>
            <a:off x="6769953" y="5962046"/>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dirty="0" smtClean="0">
                <a:solidFill>
                  <a:srgbClr val="0033CC"/>
                </a:solidFill>
                <a:latin typeface="+mj-lt"/>
              </a:rPr>
              <a:t>27</a:t>
            </a:r>
            <a:endParaRPr lang="en-US" sz="4400" b="1" dirty="0">
              <a:solidFill>
                <a:srgbClr val="0033CC"/>
              </a:solidFill>
              <a:latin typeface="+mj-lt"/>
            </a:endParaRPr>
          </a:p>
        </p:txBody>
      </p:sp>
      <p:sp>
        <p:nvSpPr>
          <p:cNvPr id="43" name="AutoShape 57"/>
          <p:cNvSpPr>
            <a:spLocks noChangeArrowheads="1"/>
          </p:cNvSpPr>
          <p:nvPr/>
        </p:nvSpPr>
        <p:spPr bwMode="auto">
          <a:xfrm>
            <a:off x="6776303" y="596611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dirty="0" smtClean="0">
                <a:solidFill>
                  <a:srgbClr val="0033CC"/>
                </a:solidFill>
                <a:latin typeface="+mj-lt"/>
              </a:rPr>
              <a:t>28</a:t>
            </a:r>
            <a:endParaRPr lang="en-US" sz="4400" b="1" dirty="0">
              <a:solidFill>
                <a:srgbClr val="0033CC"/>
              </a:solidFill>
              <a:latin typeface="+mj-lt"/>
            </a:endParaRPr>
          </a:p>
        </p:txBody>
      </p:sp>
      <p:sp>
        <p:nvSpPr>
          <p:cNvPr id="44" name="AutoShape 58"/>
          <p:cNvSpPr>
            <a:spLocks noChangeArrowheads="1"/>
          </p:cNvSpPr>
          <p:nvPr/>
        </p:nvSpPr>
        <p:spPr bwMode="auto">
          <a:xfrm>
            <a:off x="6789003" y="594839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dirty="0" smtClean="0">
                <a:solidFill>
                  <a:srgbClr val="0033CC"/>
                </a:solidFill>
                <a:latin typeface="+mj-lt"/>
              </a:rPr>
              <a:t>29</a:t>
            </a:r>
            <a:endParaRPr lang="en-US" sz="4400" b="1" dirty="0">
              <a:solidFill>
                <a:srgbClr val="0033CC"/>
              </a:solidFill>
              <a:latin typeface="+mj-lt"/>
            </a:endParaRPr>
          </a:p>
        </p:txBody>
      </p:sp>
      <p:sp>
        <p:nvSpPr>
          <p:cNvPr id="45" name="AutoShape 59"/>
          <p:cNvSpPr>
            <a:spLocks noChangeArrowheads="1"/>
          </p:cNvSpPr>
          <p:nvPr/>
        </p:nvSpPr>
        <p:spPr bwMode="auto">
          <a:xfrm>
            <a:off x="6776001" y="593779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defRPr/>
            </a:pPr>
            <a:r>
              <a:rPr lang="en-US" sz="4400" b="1" dirty="0" smtClean="0">
                <a:solidFill>
                  <a:srgbClr val="0033CC"/>
                </a:solidFill>
                <a:latin typeface="+mj-lt"/>
              </a:rPr>
              <a:t>30</a:t>
            </a:r>
            <a:endParaRPr lang="en-US" sz="4400" b="1" dirty="0">
              <a:solidFill>
                <a:srgbClr val="0033CC"/>
              </a:solidFill>
              <a:latin typeface="+mj-lt"/>
            </a:endParaRPr>
          </a:p>
        </p:txBody>
      </p:sp>
    </p:spTree>
    <p:extLst>
      <p:ext uri="{BB962C8B-B14F-4D97-AF65-F5344CB8AC3E}">
        <p14:creationId xmlns:p14="http://schemas.microsoft.com/office/powerpoint/2010/main" val="1072819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xit" presetSubtype="0" decel="100000" fill="hold" grpId="0" nodeType="clickEffect">
                                  <p:stCondLst>
                                    <p:cond delay="0"/>
                                  </p:stCondLst>
                                  <p:childTnLst>
                                    <p:anim calcmode="lin" valueType="num">
                                      <p:cBhvr>
                                        <p:cTn id="6" dur="1000"/>
                                        <p:tgtEl>
                                          <p:spTgt spid="45"/>
                                        </p:tgtEl>
                                        <p:attrNameLst>
                                          <p:attrName>ppt_w</p:attrName>
                                        </p:attrNameLst>
                                      </p:cBhvr>
                                      <p:tavLst>
                                        <p:tav tm="0">
                                          <p:val>
                                            <p:strVal val="ppt_w"/>
                                          </p:val>
                                        </p:tav>
                                        <p:tav tm="100000">
                                          <p:val>
                                            <p:strVal val="ppt_w*0.05"/>
                                          </p:val>
                                        </p:tav>
                                      </p:tavLst>
                                    </p:anim>
                                    <p:anim calcmode="lin" valueType="num">
                                      <p:cBhvr>
                                        <p:cTn id="7" dur="1000"/>
                                        <p:tgtEl>
                                          <p:spTgt spid="45"/>
                                        </p:tgtEl>
                                        <p:attrNameLst>
                                          <p:attrName>ppt_h</p:attrName>
                                        </p:attrNameLst>
                                      </p:cBhvr>
                                      <p:tavLst>
                                        <p:tav tm="0">
                                          <p:val>
                                            <p:strVal val="ppt_h"/>
                                          </p:val>
                                        </p:tav>
                                        <p:tav tm="100000">
                                          <p:val>
                                            <p:strVal val="ppt_h"/>
                                          </p:val>
                                        </p:tav>
                                      </p:tavLst>
                                    </p:anim>
                                    <p:anim calcmode="lin" valueType="num">
                                      <p:cBhvr>
                                        <p:cTn id="8" dur="1000"/>
                                        <p:tgtEl>
                                          <p:spTgt spid="45"/>
                                        </p:tgtEl>
                                        <p:attrNameLst>
                                          <p:attrName>ppt_x</p:attrName>
                                        </p:attrNameLst>
                                      </p:cBhvr>
                                      <p:tavLst>
                                        <p:tav tm="0">
                                          <p:val>
                                            <p:strVal val="ppt_x"/>
                                          </p:val>
                                        </p:tav>
                                        <p:tav tm="100000">
                                          <p:val>
                                            <p:strVal val="ppt_x-.2"/>
                                          </p:val>
                                        </p:tav>
                                      </p:tavLst>
                                    </p:anim>
                                    <p:anim calcmode="lin" valueType="num">
                                      <p:cBhvr>
                                        <p:cTn id="9" dur="1000"/>
                                        <p:tgtEl>
                                          <p:spTgt spid="45"/>
                                        </p:tgtEl>
                                        <p:attrNameLst>
                                          <p:attrName>ppt_y</p:attrName>
                                        </p:attrNameLst>
                                      </p:cBhvr>
                                      <p:tavLst>
                                        <p:tav tm="0">
                                          <p:val>
                                            <p:strVal val="ppt_y"/>
                                          </p:val>
                                        </p:tav>
                                        <p:tav tm="100000">
                                          <p:val>
                                            <p:strVal val="ppt_y"/>
                                          </p:val>
                                        </p:tav>
                                      </p:tavLst>
                                    </p:anim>
                                    <p:animEffect transition="out" filter="fade">
                                      <p:cBhvr>
                                        <p:cTn id="10" dur="1000"/>
                                        <p:tgtEl>
                                          <p:spTgt spid="45"/>
                                        </p:tgtEl>
                                      </p:cBhvr>
                                    </p:animEffect>
                                    <p:set>
                                      <p:cBhvr>
                                        <p:cTn id="11"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2" fill="hold">
                            <p:stCondLst>
                              <p:cond delay="1000"/>
                            </p:stCondLst>
                            <p:childTnLst>
                              <p:par>
                                <p:cTn id="13" presetID="54" presetClass="exit" presetSubtype="0" decel="100000" fill="hold" grpId="0" nodeType="afterEffect">
                                  <p:stCondLst>
                                    <p:cond delay="0"/>
                                  </p:stCondLst>
                                  <p:childTnLst>
                                    <p:anim calcmode="lin" valueType="num">
                                      <p:cBhvr>
                                        <p:cTn id="14" dur="1000"/>
                                        <p:tgtEl>
                                          <p:spTgt spid="44"/>
                                        </p:tgtEl>
                                        <p:attrNameLst>
                                          <p:attrName>ppt_w</p:attrName>
                                        </p:attrNameLst>
                                      </p:cBhvr>
                                      <p:tavLst>
                                        <p:tav tm="0">
                                          <p:val>
                                            <p:strVal val="ppt_w"/>
                                          </p:val>
                                        </p:tav>
                                        <p:tav tm="100000">
                                          <p:val>
                                            <p:strVal val="ppt_w*0.05"/>
                                          </p:val>
                                        </p:tav>
                                      </p:tavLst>
                                    </p:anim>
                                    <p:anim calcmode="lin" valueType="num">
                                      <p:cBhvr>
                                        <p:cTn id="15" dur="1000"/>
                                        <p:tgtEl>
                                          <p:spTgt spid="44"/>
                                        </p:tgtEl>
                                        <p:attrNameLst>
                                          <p:attrName>ppt_h</p:attrName>
                                        </p:attrNameLst>
                                      </p:cBhvr>
                                      <p:tavLst>
                                        <p:tav tm="0">
                                          <p:val>
                                            <p:strVal val="ppt_h"/>
                                          </p:val>
                                        </p:tav>
                                        <p:tav tm="100000">
                                          <p:val>
                                            <p:strVal val="ppt_h"/>
                                          </p:val>
                                        </p:tav>
                                      </p:tavLst>
                                    </p:anim>
                                    <p:anim calcmode="lin" valueType="num">
                                      <p:cBhvr>
                                        <p:cTn id="16" dur="1000"/>
                                        <p:tgtEl>
                                          <p:spTgt spid="44"/>
                                        </p:tgtEl>
                                        <p:attrNameLst>
                                          <p:attrName>ppt_x</p:attrName>
                                        </p:attrNameLst>
                                      </p:cBhvr>
                                      <p:tavLst>
                                        <p:tav tm="0">
                                          <p:val>
                                            <p:strVal val="ppt_x"/>
                                          </p:val>
                                        </p:tav>
                                        <p:tav tm="100000">
                                          <p:val>
                                            <p:strVal val="ppt_x-.2"/>
                                          </p:val>
                                        </p:tav>
                                      </p:tavLst>
                                    </p:anim>
                                    <p:anim calcmode="lin" valueType="num">
                                      <p:cBhvr>
                                        <p:cTn id="17" dur="1000"/>
                                        <p:tgtEl>
                                          <p:spTgt spid="44"/>
                                        </p:tgtEl>
                                        <p:attrNameLst>
                                          <p:attrName>ppt_y</p:attrName>
                                        </p:attrNameLst>
                                      </p:cBhvr>
                                      <p:tavLst>
                                        <p:tav tm="0">
                                          <p:val>
                                            <p:strVal val="ppt_y"/>
                                          </p:val>
                                        </p:tav>
                                        <p:tav tm="100000">
                                          <p:val>
                                            <p:strVal val="ppt_y"/>
                                          </p:val>
                                        </p:tav>
                                      </p:tavLst>
                                    </p:anim>
                                    <p:animEffect transition="out" filter="fade">
                                      <p:cBhvr>
                                        <p:cTn id="18" dur="1000"/>
                                        <p:tgtEl>
                                          <p:spTgt spid="44"/>
                                        </p:tgtEl>
                                      </p:cBhvr>
                                    </p:animEffect>
                                    <p:set>
                                      <p:cBhvr>
                                        <p:cTn id="19"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20" fill="hold">
                            <p:stCondLst>
                              <p:cond delay="2000"/>
                            </p:stCondLst>
                            <p:childTnLst>
                              <p:par>
                                <p:cTn id="21" presetID="54" presetClass="exit" presetSubtype="0" decel="100000" fill="hold" grpId="0" nodeType="afterEffect">
                                  <p:stCondLst>
                                    <p:cond delay="0"/>
                                  </p:stCondLst>
                                  <p:childTnLst>
                                    <p:anim calcmode="lin" valueType="num">
                                      <p:cBhvr>
                                        <p:cTn id="22" dur="1000"/>
                                        <p:tgtEl>
                                          <p:spTgt spid="43"/>
                                        </p:tgtEl>
                                        <p:attrNameLst>
                                          <p:attrName>ppt_w</p:attrName>
                                        </p:attrNameLst>
                                      </p:cBhvr>
                                      <p:tavLst>
                                        <p:tav tm="0">
                                          <p:val>
                                            <p:strVal val="ppt_w"/>
                                          </p:val>
                                        </p:tav>
                                        <p:tav tm="100000">
                                          <p:val>
                                            <p:strVal val="ppt_w*0.05"/>
                                          </p:val>
                                        </p:tav>
                                      </p:tavLst>
                                    </p:anim>
                                    <p:anim calcmode="lin" valueType="num">
                                      <p:cBhvr>
                                        <p:cTn id="23" dur="1000"/>
                                        <p:tgtEl>
                                          <p:spTgt spid="43"/>
                                        </p:tgtEl>
                                        <p:attrNameLst>
                                          <p:attrName>ppt_h</p:attrName>
                                        </p:attrNameLst>
                                      </p:cBhvr>
                                      <p:tavLst>
                                        <p:tav tm="0">
                                          <p:val>
                                            <p:strVal val="ppt_h"/>
                                          </p:val>
                                        </p:tav>
                                        <p:tav tm="100000">
                                          <p:val>
                                            <p:strVal val="ppt_h"/>
                                          </p:val>
                                        </p:tav>
                                      </p:tavLst>
                                    </p:anim>
                                    <p:anim calcmode="lin" valueType="num">
                                      <p:cBhvr>
                                        <p:cTn id="24" dur="1000"/>
                                        <p:tgtEl>
                                          <p:spTgt spid="43"/>
                                        </p:tgtEl>
                                        <p:attrNameLst>
                                          <p:attrName>ppt_x</p:attrName>
                                        </p:attrNameLst>
                                      </p:cBhvr>
                                      <p:tavLst>
                                        <p:tav tm="0">
                                          <p:val>
                                            <p:strVal val="ppt_x"/>
                                          </p:val>
                                        </p:tav>
                                        <p:tav tm="100000">
                                          <p:val>
                                            <p:strVal val="ppt_x-.2"/>
                                          </p:val>
                                        </p:tav>
                                      </p:tavLst>
                                    </p:anim>
                                    <p:anim calcmode="lin" valueType="num">
                                      <p:cBhvr>
                                        <p:cTn id="25" dur="1000"/>
                                        <p:tgtEl>
                                          <p:spTgt spid="43"/>
                                        </p:tgtEl>
                                        <p:attrNameLst>
                                          <p:attrName>ppt_y</p:attrName>
                                        </p:attrNameLst>
                                      </p:cBhvr>
                                      <p:tavLst>
                                        <p:tav tm="0">
                                          <p:val>
                                            <p:strVal val="ppt_y"/>
                                          </p:val>
                                        </p:tav>
                                        <p:tav tm="100000">
                                          <p:val>
                                            <p:strVal val="ppt_y"/>
                                          </p:val>
                                        </p:tav>
                                      </p:tavLst>
                                    </p:anim>
                                    <p:animEffect transition="out" filter="fade">
                                      <p:cBhvr>
                                        <p:cTn id="26" dur="1000"/>
                                        <p:tgtEl>
                                          <p:spTgt spid="43"/>
                                        </p:tgtEl>
                                      </p:cBhvr>
                                    </p:animEffect>
                                    <p:set>
                                      <p:cBhvr>
                                        <p:cTn id="27"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8" fill="hold">
                            <p:stCondLst>
                              <p:cond delay="3000"/>
                            </p:stCondLst>
                            <p:childTnLst>
                              <p:par>
                                <p:cTn id="29" presetID="54" presetClass="exit" presetSubtype="0" decel="100000" fill="hold" grpId="0" nodeType="afterEffect">
                                  <p:stCondLst>
                                    <p:cond delay="0"/>
                                  </p:stCondLst>
                                  <p:childTnLst>
                                    <p:anim calcmode="lin" valueType="num">
                                      <p:cBhvr>
                                        <p:cTn id="30" dur="1000"/>
                                        <p:tgtEl>
                                          <p:spTgt spid="42"/>
                                        </p:tgtEl>
                                        <p:attrNameLst>
                                          <p:attrName>ppt_w</p:attrName>
                                        </p:attrNameLst>
                                      </p:cBhvr>
                                      <p:tavLst>
                                        <p:tav tm="0">
                                          <p:val>
                                            <p:strVal val="ppt_w"/>
                                          </p:val>
                                        </p:tav>
                                        <p:tav tm="100000">
                                          <p:val>
                                            <p:strVal val="ppt_w*0.05"/>
                                          </p:val>
                                        </p:tav>
                                      </p:tavLst>
                                    </p:anim>
                                    <p:anim calcmode="lin" valueType="num">
                                      <p:cBhvr>
                                        <p:cTn id="31" dur="1000"/>
                                        <p:tgtEl>
                                          <p:spTgt spid="42"/>
                                        </p:tgtEl>
                                        <p:attrNameLst>
                                          <p:attrName>ppt_h</p:attrName>
                                        </p:attrNameLst>
                                      </p:cBhvr>
                                      <p:tavLst>
                                        <p:tav tm="0">
                                          <p:val>
                                            <p:strVal val="ppt_h"/>
                                          </p:val>
                                        </p:tav>
                                        <p:tav tm="100000">
                                          <p:val>
                                            <p:strVal val="ppt_h"/>
                                          </p:val>
                                        </p:tav>
                                      </p:tavLst>
                                    </p:anim>
                                    <p:anim calcmode="lin" valueType="num">
                                      <p:cBhvr>
                                        <p:cTn id="32" dur="1000"/>
                                        <p:tgtEl>
                                          <p:spTgt spid="42"/>
                                        </p:tgtEl>
                                        <p:attrNameLst>
                                          <p:attrName>ppt_x</p:attrName>
                                        </p:attrNameLst>
                                      </p:cBhvr>
                                      <p:tavLst>
                                        <p:tav tm="0">
                                          <p:val>
                                            <p:strVal val="ppt_x"/>
                                          </p:val>
                                        </p:tav>
                                        <p:tav tm="100000">
                                          <p:val>
                                            <p:strVal val="ppt_x-.2"/>
                                          </p:val>
                                        </p:tav>
                                      </p:tavLst>
                                    </p:anim>
                                    <p:anim calcmode="lin" valueType="num">
                                      <p:cBhvr>
                                        <p:cTn id="33" dur="1000"/>
                                        <p:tgtEl>
                                          <p:spTgt spid="42"/>
                                        </p:tgtEl>
                                        <p:attrNameLst>
                                          <p:attrName>ppt_y</p:attrName>
                                        </p:attrNameLst>
                                      </p:cBhvr>
                                      <p:tavLst>
                                        <p:tav tm="0">
                                          <p:val>
                                            <p:strVal val="ppt_y"/>
                                          </p:val>
                                        </p:tav>
                                        <p:tav tm="100000">
                                          <p:val>
                                            <p:strVal val="ppt_y"/>
                                          </p:val>
                                        </p:tav>
                                      </p:tavLst>
                                    </p:anim>
                                    <p:animEffect transition="out" filter="fade">
                                      <p:cBhvr>
                                        <p:cTn id="34" dur="1000"/>
                                        <p:tgtEl>
                                          <p:spTgt spid="42"/>
                                        </p:tgtEl>
                                      </p:cBhvr>
                                    </p:animEffect>
                                    <p:set>
                                      <p:cBhvr>
                                        <p:cTn id="35"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6" fill="hold">
                            <p:stCondLst>
                              <p:cond delay="4000"/>
                            </p:stCondLst>
                            <p:childTnLst>
                              <p:par>
                                <p:cTn id="37" presetID="54" presetClass="exit" presetSubtype="0" decel="100000" fill="hold" grpId="0" nodeType="afterEffect">
                                  <p:stCondLst>
                                    <p:cond delay="0"/>
                                  </p:stCondLst>
                                  <p:childTnLst>
                                    <p:anim calcmode="lin" valueType="num">
                                      <p:cBhvr>
                                        <p:cTn id="38" dur="1000"/>
                                        <p:tgtEl>
                                          <p:spTgt spid="41"/>
                                        </p:tgtEl>
                                        <p:attrNameLst>
                                          <p:attrName>ppt_w</p:attrName>
                                        </p:attrNameLst>
                                      </p:cBhvr>
                                      <p:tavLst>
                                        <p:tav tm="0">
                                          <p:val>
                                            <p:strVal val="ppt_w"/>
                                          </p:val>
                                        </p:tav>
                                        <p:tav tm="100000">
                                          <p:val>
                                            <p:strVal val="ppt_w*0.05"/>
                                          </p:val>
                                        </p:tav>
                                      </p:tavLst>
                                    </p:anim>
                                    <p:anim calcmode="lin" valueType="num">
                                      <p:cBhvr>
                                        <p:cTn id="39" dur="1000"/>
                                        <p:tgtEl>
                                          <p:spTgt spid="41"/>
                                        </p:tgtEl>
                                        <p:attrNameLst>
                                          <p:attrName>ppt_h</p:attrName>
                                        </p:attrNameLst>
                                      </p:cBhvr>
                                      <p:tavLst>
                                        <p:tav tm="0">
                                          <p:val>
                                            <p:strVal val="ppt_h"/>
                                          </p:val>
                                        </p:tav>
                                        <p:tav tm="100000">
                                          <p:val>
                                            <p:strVal val="ppt_h"/>
                                          </p:val>
                                        </p:tav>
                                      </p:tavLst>
                                    </p:anim>
                                    <p:anim calcmode="lin" valueType="num">
                                      <p:cBhvr>
                                        <p:cTn id="40" dur="1000"/>
                                        <p:tgtEl>
                                          <p:spTgt spid="41"/>
                                        </p:tgtEl>
                                        <p:attrNameLst>
                                          <p:attrName>ppt_x</p:attrName>
                                        </p:attrNameLst>
                                      </p:cBhvr>
                                      <p:tavLst>
                                        <p:tav tm="0">
                                          <p:val>
                                            <p:strVal val="ppt_x"/>
                                          </p:val>
                                        </p:tav>
                                        <p:tav tm="100000">
                                          <p:val>
                                            <p:strVal val="ppt_x-.2"/>
                                          </p:val>
                                        </p:tav>
                                      </p:tavLst>
                                    </p:anim>
                                    <p:anim calcmode="lin" valueType="num">
                                      <p:cBhvr>
                                        <p:cTn id="41" dur="1000"/>
                                        <p:tgtEl>
                                          <p:spTgt spid="41"/>
                                        </p:tgtEl>
                                        <p:attrNameLst>
                                          <p:attrName>ppt_y</p:attrName>
                                        </p:attrNameLst>
                                      </p:cBhvr>
                                      <p:tavLst>
                                        <p:tav tm="0">
                                          <p:val>
                                            <p:strVal val="ppt_y"/>
                                          </p:val>
                                        </p:tav>
                                        <p:tav tm="100000">
                                          <p:val>
                                            <p:strVal val="ppt_y"/>
                                          </p:val>
                                        </p:tav>
                                      </p:tavLst>
                                    </p:anim>
                                    <p:animEffect transition="out" filter="fade">
                                      <p:cBhvr>
                                        <p:cTn id="42" dur="1000"/>
                                        <p:tgtEl>
                                          <p:spTgt spid="41"/>
                                        </p:tgtEl>
                                      </p:cBhvr>
                                    </p:animEffect>
                                    <p:set>
                                      <p:cBhvr>
                                        <p:cTn id="4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4" fill="hold">
                            <p:stCondLst>
                              <p:cond delay="5000"/>
                            </p:stCondLst>
                            <p:childTnLst>
                              <p:par>
                                <p:cTn id="45" presetID="54" presetClass="exit" presetSubtype="0" decel="100000" fill="hold" grpId="0" nodeType="afterEffect">
                                  <p:stCondLst>
                                    <p:cond delay="0"/>
                                  </p:stCondLst>
                                  <p:childTnLst>
                                    <p:anim calcmode="lin" valueType="num">
                                      <p:cBhvr>
                                        <p:cTn id="46" dur="1000"/>
                                        <p:tgtEl>
                                          <p:spTgt spid="40"/>
                                        </p:tgtEl>
                                        <p:attrNameLst>
                                          <p:attrName>ppt_w</p:attrName>
                                        </p:attrNameLst>
                                      </p:cBhvr>
                                      <p:tavLst>
                                        <p:tav tm="0">
                                          <p:val>
                                            <p:strVal val="ppt_w"/>
                                          </p:val>
                                        </p:tav>
                                        <p:tav tm="100000">
                                          <p:val>
                                            <p:strVal val="ppt_w*0.05"/>
                                          </p:val>
                                        </p:tav>
                                      </p:tavLst>
                                    </p:anim>
                                    <p:anim calcmode="lin" valueType="num">
                                      <p:cBhvr>
                                        <p:cTn id="47" dur="1000"/>
                                        <p:tgtEl>
                                          <p:spTgt spid="40"/>
                                        </p:tgtEl>
                                        <p:attrNameLst>
                                          <p:attrName>ppt_h</p:attrName>
                                        </p:attrNameLst>
                                      </p:cBhvr>
                                      <p:tavLst>
                                        <p:tav tm="0">
                                          <p:val>
                                            <p:strVal val="ppt_h"/>
                                          </p:val>
                                        </p:tav>
                                        <p:tav tm="100000">
                                          <p:val>
                                            <p:strVal val="ppt_h"/>
                                          </p:val>
                                        </p:tav>
                                      </p:tavLst>
                                    </p:anim>
                                    <p:anim calcmode="lin" valueType="num">
                                      <p:cBhvr>
                                        <p:cTn id="48" dur="1000"/>
                                        <p:tgtEl>
                                          <p:spTgt spid="40"/>
                                        </p:tgtEl>
                                        <p:attrNameLst>
                                          <p:attrName>ppt_x</p:attrName>
                                        </p:attrNameLst>
                                      </p:cBhvr>
                                      <p:tavLst>
                                        <p:tav tm="0">
                                          <p:val>
                                            <p:strVal val="ppt_x"/>
                                          </p:val>
                                        </p:tav>
                                        <p:tav tm="100000">
                                          <p:val>
                                            <p:strVal val="ppt_x-.2"/>
                                          </p:val>
                                        </p:tav>
                                      </p:tavLst>
                                    </p:anim>
                                    <p:anim calcmode="lin" valueType="num">
                                      <p:cBhvr>
                                        <p:cTn id="49" dur="1000"/>
                                        <p:tgtEl>
                                          <p:spTgt spid="40"/>
                                        </p:tgtEl>
                                        <p:attrNameLst>
                                          <p:attrName>ppt_y</p:attrName>
                                        </p:attrNameLst>
                                      </p:cBhvr>
                                      <p:tavLst>
                                        <p:tav tm="0">
                                          <p:val>
                                            <p:strVal val="ppt_y"/>
                                          </p:val>
                                        </p:tav>
                                        <p:tav tm="100000">
                                          <p:val>
                                            <p:strVal val="ppt_y"/>
                                          </p:val>
                                        </p:tav>
                                      </p:tavLst>
                                    </p:anim>
                                    <p:animEffect transition="out" filter="fade">
                                      <p:cBhvr>
                                        <p:cTn id="50" dur="1000"/>
                                        <p:tgtEl>
                                          <p:spTgt spid="40"/>
                                        </p:tgtEl>
                                      </p:cBhvr>
                                    </p:animEffect>
                                    <p:set>
                                      <p:cBhvr>
                                        <p:cTn id="51"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52" fill="hold">
                            <p:stCondLst>
                              <p:cond delay="6000"/>
                            </p:stCondLst>
                            <p:childTnLst>
                              <p:par>
                                <p:cTn id="53" presetID="54" presetClass="exit" presetSubtype="0" decel="100000" fill="hold" grpId="0" nodeType="afterEffect">
                                  <p:stCondLst>
                                    <p:cond delay="0"/>
                                  </p:stCondLst>
                                  <p:childTnLst>
                                    <p:anim calcmode="lin" valueType="num">
                                      <p:cBhvr>
                                        <p:cTn id="54" dur="1000"/>
                                        <p:tgtEl>
                                          <p:spTgt spid="39"/>
                                        </p:tgtEl>
                                        <p:attrNameLst>
                                          <p:attrName>ppt_w</p:attrName>
                                        </p:attrNameLst>
                                      </p:cBhvr>
                                      <p:tavLst>
                                        <p:tav tm="0">
                                          <p:val>
                                            <p:strVal val="ppt_w"/>
                                          </p:val>
                                        </p:tav>
                                        <p:tav tm="100000">
                                          <p:val>
                                            <p:strVal val="ppt_w*0.05"/>
                                          </p:val>
                                        </p:tav>
                                      </p:tavLst>
                                    </p:anim>
                                    <p:anim calcmode="lin" valueType="num">
                                      <p:cBhvr>
                                        <p:cTn id="55" dur="1000"/>
                                        <p:tgtEl>
                                          <p:spTgt spid="39"/>
                                        </p:tgtEl>
                                        <p:attrNameLst>
                                          <p:attrName>ppt_h</p:attrName>
                                        </p:attrNameLst>
                                      </p:cBhvr>
                                      <p:tavLst>
                                        <p:tav tm="0">
                                          <p:val>
                                            <p:strVal val="ppt_h"/>
                                          </p:val>
                                        </p:tav>
                                        <p:tav tm="100000">
                                          <p:val>
                                            <p:strVal val="ppt_h"/>
                                          </p:val>
                                        </p:tav>
                                      </p:tavLst>
                                    </p:anim>
                                    <p:anim calcmode="lin" valueType="num">
                                      <p:cBhvr>
                                        <p:cTn id="56" dur="1000"/>
                                        <p:tgtEl>
                                          <p:spTgt spid="39"/>
                                        </p:tgtEl>
                                        <p:attrNameLst>
                                          <p:attrName>ppt_x</p:attrName>
                                        </p:attrNameLst>
                                      </p:cBhvr>
                                      <p:tavLst>
                                        <p:tav tm="0">
                                          <p:val>
                                            <p:strVal val="ppt_x"/>
                                          </p:val>
                                        </p:tav>
                                        <p:tav tm="100000">
                                          <p:val>
                                            <p:strVal val="ppt_x-.2"/>
                                          </p:val>
                                        </p:tav>
                                      </p:tavLst>
                                    </p:anim>
                                    <p:anim calcmode="lin" valueType="num">
                                      <p:cBhvr>
                                        <p:cTn id="57" dur="1000"/>
                                        <p:tgtEl>
                                          <p:spTgt spid="39"/>
                                        </p:tgtEl>
                                        <p:attrNameLst>
                                          <p:attrName>ppt_y</p:attrName>
                                        </p:attrNameLst>
                                      </p:cBhvr>
                                      <p:tavLst>
                                        <p:tav tm="0">
                                          <p:val>
                                            <p:strVal val="ppt_y"/>
                                          </p:val>
                                        </p:tav>
                                        <p:tav tm="100000">
                                          <p:val>
                                            <p:strVal val="ppt_y"/>
                                          </p:val>
                                        </p:tav>
                                      </p:tavLst>
                                    </p:anim>
                                    <p:animEffect transition="out" filter="fade">
                                      <p:cBhvr>
                                        <p:cTn id="58" dur="1000"/>
                                        <p:tgtEl>
                                          <p:spTgt spid="39"/>
                                        </p:tgtEl>
                                      </p:cBhvr>
                                    </p:animEffect>
                                    <p:set>
                                      <p:cBhvr>
                                        <p:cTn id="59"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60" fill="hold">
                            <p:stCondLst>
                              <p:cond delay="7000"/>
                            </p:stCondLst>
                            <p:childTnLst>
                              <p:par>
                                <p:cTn id="61" presetID="54" presetClass="exit" presetSubtype="0" decel="100000" fill="hold" grpId="0" nodeType="afterEffect">
                                  <p:stCondLst>
                                    <p:cond delay="0"/>
                                  </p:stCondLst>
                                  <p:childTnLst>
                                    <p:anim calcmode="lin" valueType="num">
                                      <p:cBhvr>
                                        <p:cTn id="62" dur="1000"/>
                                        <p:tgtEl>
                                          <p:spTgt spid="38"/>
                                        </p:tgtEl>
                                        <p:attrNameLst>
                                          <p:attrName>ppt_w</p:attrName>
                                        </p:attrNameLst>
                                      </p:cBhvr>
                                      <p:tavLst>
                                        <p:tav tm="0">
                                          <p:val>
                                            <p:strVal val="ppt_w"/>
                                          </p:val>
                                        </p:tav>
                                        <p:tav tm="100000">
                                          <p:val>
                                            <p:strVal val="ppt_w*0.05"/>
                                          </p:val>
                                        </p:tav>
                                      </p:tavLst>
                                    </p:anim>
                                    <p:anim calcmode="lin" valueType="num">
                                      <p:cBhvr>
                                        <p:cTn id="63" dur="1000"/>
                                        <p:tgtEl>
                                          <p:spTgt spid="38"/>
                                        </p:tgtEl>
                                        <p:attrNameLst>
                                          <p:attrName>ppt_h</p:attrName>
                                        </p:attrNameLst>
                                      </p:cBhvr>
                                      <p:tavLst>
                                        <p:tav tm="0">
                                          <p:val>
                                            <p:strVal val="ppt_h"/>
                                          </p:val>
                                        </p:tav>
                                        <p:tav tm="100000">
                                          <p:val>
                                            <p:strVal val="ppt_h"/>
                                          </p:val>
                                        </p:tav>
                                      </p:tavLst>
                                    </p:anim>
                                    <p:anim calcmode="lin" valueType="num">
                                      <p:cBhvr>
                                        <p:cTn id="64" dur="1000"/>
                                        <p:tgtEl>
                                          <p:spTgt spid="38"/>
                                        </p:tgtEl>
                                        <p:attrNameLst>
                                          <p:attrName>ppt_x</p:attrName>
                                        </p:attrNameLst>
                                      </p:cBhvr>
                                      <p:tavLst>
                                        <p:tav tm="0">
                                          <p:val>
                                            <p:strVal val="ppt_x"/>
                                          </p:val>
                                        </p:tav>
                                        <p:tav tm="100000">
                                          <p:val>
                                            <p:strVal val="ppt_x-.2"/>
                                          </p:val>
                                        </p:tav>
                                      </p:tavLst>
                                    </p:anim>
                                    <p:anim calcmode="lin" valueType="num">
                                      <p:cBhvr>
                                        <p:cTn id="65" dur="1000"/>
                                        <p:tgtEl>
                                          <p:spTgt spid="38"/>
                                        </p:tgtEl>
                                        <p:attrNameLst>
                                          <p:attrName>ppt_y</p:attrName>
                                        </p:attrNameLst>
                                      </p:cBhvr>
                                      <p:tavLst>
                                        <p:tav tm="0">
                                          <p:val>
                                            <p:strVal val="ppt_y"/>
                                          </p:val>
                                        </p:tav>
                                        <p:tav tm="100000">
                                          <p:val>
                                            <p:strVal val="ppt_y"/>
                                          </p:val>
                                        </p:tav>
                                      </p:tavLst>
                                    </p:anim>
                                    <p:animEffect transition="out" filter="fade">
                                      <p:cBhvr>
                                        <p:cTn id="66" dur="1000"/>
                                        <p:tgtEl>
                                          <p:spTgt spid="38"/>
                                        </p:tgtEl>
                                      </p:cBhvr>
                                    </p:animEffect>
                                    <p:set>
                                      <p:cBhvr>
                                        <p:cTn id="67"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8" fill="hold">
                            <p:stCondLst>
                              <p:cond delay="8000"/>
                            </p:stCondLst>
                            <p:childTnLst>
                              <p:par>
                                <p:cTn id="69" presetID="54" presetClass="exit" presetSubtype="0" decel="100000" fill="hold" grpId="0" nodeType="afterEffect">
                                  <p:stCondLst>
                                    <p:cond delay="0"/>
                                  </p:stCondLst>
                                  <p:childTnLst>
                                    <p:anim calcmode="lin" valueType="num">
                                      <p:cBhvr>
                                        <p:cTn id="70" dur="1000"/>
                                        <p:tgtEl>
                                          <p:spTgt spid="37"/>
                                        </p:tgtEl>
                                        <p:attrNameLst>
                                          <p:attrName>ppt_w</p:attrName>
                                        </p:attrNameLst>
                                      </p:cBhvr>
                                      <p:tavLst>
                                        <p:tav tm="0">
                                          <p:val>
                                            <p:strVal val="ppt_w"/>
                                          </p:val>
                                        </p:tav>
                                        <p:tav tm="100000">
                                          <p:val>
                                            <p:strVal val="ppt_w*0.05"/>
                                          </p:val>
                                        </p:tav>
                                      </p:tavLst>
                                    </p:anim>
                                    <p:anim calcmode="lin" valueType="num">
                                      <p:cBhvr>
                                        <p:cTn id="71" dur="1000"/>
                                        <p:tgtEl>
                                          <p:spTgt spid="37"/>
                                        </p:tgtEl>
                                        <p:attrNameLst>
                                          <p:attrName>ppt_h</p:attrName>
                                        </p:attrNameLst>
                                      </p:cBhvr>
                                      <p:tavLst>
                                        <p:tav tm="0">
                                          <p:val>
                                            <p:strVal val="ppt_h"/>
                                          </p:val>
                                        </p:tav>
                                        <p:tav tm="100000">
                                          <p:val>
                                            <p:strVal val="ppt_h"/>
                                          </p:val>
                                        </p:tav>
                                      </p:tavLst>
                                    </p:anim>
                                    <p:anim calcmode="lin" valueType="num">
                                      <p:cBhvr>
                                        <p:cTn id="72" dur="1000"/>
                                        <p:tgtEl>
                                          <p:spTgt spid="37"/>
                                        </p:tgtEl>
                                        <p:attrNameLst>
                                          <p:attrName>ppt_x</p:attrName>
                                        </p:attrNameLst>
                                      </p:cBhvr>
                                      <p:tavLst>
                                        <p:tav tm="0">
                                          <p:val>
                                            <p:strVal val="ppt_x"/>
                                          </p:val>
                                        </p:tav>
                                        <p:tav tm="100000">
                                          <p:val>
                                            <p:strVal val="ppt_x-.2"/>
                                          </p:val>
                                        </p:tav>
                                      </p:tavLst>
                                    </p:anim>
                                    <p:anim calcmode="lin" valueType="num">
                                      <p:cBhvr>
                                        <p:cTn id="73" dur="1000"/>
                                        <p:tgtEl>
                                          <p:spTgt spid="37"/>
                                        </p:tgtEl>
                                        <p:attrNameLst>
                                          <p:attrName>ppt_y</p:attrName>
                                        </p:attrNameLst>
                                      </p:cBhvr>
                                      <p:tavLst>
                                        <p:tav tm="0">
                                          <p:val>
                                            <p:strVal val="ppt_y"/>
                                          </p:val>
                                        </p:tav>
                                        <p:tav tm="100000">
                                          <p:val>
                                            <p:strVal val="ppt_y"/>
                                          </p:val>
                                        </p:tav>
                                      </p:tavLst>
                                    </p:anim>
                                    <p:animEffect transition="out" filter="fade">
                                      <p:cBhvr>
                                        <p:cTn id="74" dur="1000"/>
                                        <p:tgtEl>
                                          <p:spTgt spid="37"/>
                                        </p:tgtEl>
                                      </p:cBhvr>
                                    </p:animEffect>
                                    <p:set>
                                      <p:cBhvr>
                                        <p:cTn id="75"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par>
                          <p:cTn id="76" fill="hold">
                            <p:stCondLst>
                              <p:cond delay="9000"/>
                            </p:stCondLst>
                            <p:childTnLst>
                              <p:par>
                                <p:cTn id="77" presetID="54" presetClass="exit" presetSubtype="0" decel="100000" fill="hold" grpId="0" nodeType="afterEffect">
                                  <p:stCondLst>
                                    <p:cond delay="0"/>
                                  </p:stCondLst>
                                  <p:childTnLst>
                                    <p:anim calcmode="lin" valueType="num">
                                      <p:cBhvr>
                                        <p:cTn id="78" dur="1000"/>
                                        <p:tgtEl>
                                          <p:spTgt spid="36"/>
                                        </p:tgtEl>
                                        <p:attrNameLst>
                                          <p:attrName>ppt_w</p:attrName>
                                        </p:attrNameLst>
                                      </p:cBhvr>
                                      <p:tavLst>
                                        <p:tav tm="0">
                                          <p:val>
                                            <p:strVal val="ppt_w"/>
                                          </p:val>
                                        </p:tav>
                                        <p:tav tm="100000">
                                          <p:val>
                                            <p:strVal val="ppt_w*0.05"/>
                                          </p:val>
                                        </p:tav>
                                      </p:tavLst>
                                    </p:anim>
                                    <p:anim calcmode="lin" valueType="num">
                                      <p:cBhvr>
                                        <p:cTn id="79" dur="1000"/>
                                        <p:tgtEl>
                                          <p:spTgt spid="36"/>
                                        </p:tgtEl>
                                        <p:attrNameLst>
                                          <p:attrName>ppt_h</p:attrName>
                                        </p:attrNameLst>
                                      </p:cBhvr>
                                      <p:tavLst>
                                        <p:tav tm="0">
                                          <p:val>
                                            <p:strVal val="ppt_h"/>
                                          </p:val>
                                        </p:tav>
                                        <p:tav tm="100000">
                                          <p:val>
                                            <p:strVal val="ppt_h"/>
                                          </p:val>
                                        </p:tav>
                                      </p:tavLst>
                                    </p:anim>
                                    <p:anim calcmode="lin" valueType="num">
                                      <p:cBhvr>
                                        <p:cTn id="80" dur="1000"/>
                                        <p:tgtEl>
                                          <p:spTgt spid="36"/>
                                        </p:tgtEl>
                                        <p:attrNameLst>
                                          <p:attrName>ppt_x</p:attrName>
                                        </p:attrNameLst>
                                      </p:cBhvr>
                                      <p:tavLst>
                                        <p:tav tm="0">
                                          <p:val>
                                            <p:strVal val="ppt_x"/>
                                          </p:val>
                                        </p:tav>
                                        <p:tav tm="100000">
                                          <p:val>
                                            <p:strVal val="ppt_x-.2"/>
                                          </p:val>
                                        </p:tav>
                                      </p:tavLst>
                                    </p:anim>
                                    <p:anim calcmode="lin" valueType="num">
                                      <p:cBhvr>
                                        <p:cTn id="81" dur="1000"/>
                                        <p:tgtEl>
                                          <p:spTgt spid="36"/>
                                        </p:tgtEl>
                                        <p:attrNameLst>
                                          <p:attrName>ppt_y</p:attrName>
                                        </p:attrNameLst>
                                      </p:cBhvr>
                                      <p:tavLst>
                                        <p:tav tm="0">
                                          <p:val>
                                            <p:strVal val="ppt_y"/>
                                          </p:val>
                                        </p:tav>
                                        <p:tav tm="100000">
                                          <p:val>
                                            <p:strVal val="ppt_y"/>
                                          </p:val>
                                        </p:tav>
                                      </p:tavLst>
                                    </p:anim>
                                    <p:animEffect transition="out" filter="fade">
                                      <p:cBhvr>
                                        <p:cTn id="82" dur="1000"/>
                                        <p:tgtEl>
                                          <p:spTgt spid="36"/>
                                        </p:tgtEl>
                                      </p:cBhvr>
                                    </p:animEffect>
                                    <p:set>
                                      <p:cBhvr>
                                        <p:cTn id="8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84" fill="hold">
                            <p:stCondLst>
                              <p:cond delay="10000"/>
                            </p:stCondLst>
                            <p:childTnLst>
                              <p:par>
                                <p:cTn id="85" presetID="54" presetClass="exit" presetSubtype="0" decel="100000" fill="hold" grpId="0" nodeType="afterEffect">
                                  <p:stCondLst>
                                    <p:cond delay="0"/>
                                  </p:stCondLst>
                                  <p:childTnLst>
                                    <p:anim calcmode="lin" valueType="num">
                                      <p:cBhvr>
                                        <p:cTn id="86" dur="1000"/>
                                        <p:tgtEl>
                                          <p:spTgt spid="35"/>
                                        </p:tgtEl>
                                        <p:attrNameLst>
                                          <p:attrName>ppt_w</p:attrName>
                                        </p:attrNameLst>
                                      </p:cBhvr>
                                      <p:tavLst>
                                        <p:tav tm="0">
                                          <p:val>
                                            <p:strVal val="ppt_w"/>
                                          </p:val>
                                        </p:tav>
                                        <p:tav tm="100000">
                                          <p:val>
                                            <p:strVal val="ppt_w*0.05"/>
                                          </p:val>
                                        </p:tav>
                                      </p:tavLst>
                                    </p:anim>
                                    <p:anim calcmode="lin" valueType="num">
                                      <p:cBhvr>
                                        <p:cTn id="87" dur="1000"/>
                                        <p:tgtEl>
                                          <p:spTgt spid="35"/>
                                        </p:tgtEl>
                                        <p:attrNameLst>
                                          <p:attrName>ppt_h</p:attrName>
                                        </p:attrNameLst>
                                      </p:cBhvr>
                                      <p:tavLst>
                                        <p:tav tm="0">
                                          <p:val>
                                            <p:strVal val="ppt_h"/>
                                          </p:val>
                                        </p:tav>
                                        <p:tav tm="100000">
                                          <p:val>
                                            <p:strVal val="ppt_h"/>
                                          </p:val>
                                        </p:tav>
                                      </p:tavLst>
                                    </p:anim>
                                    <p:anim calcmode="lin" valueType="num">
                                      <p:cBhvr>
                                        <p:cTn id="88" dur="1000"/>
                                        <p:tgtEl>
                                          <p:spTgt spid="35"/>
                                        </p:tgtEl>
                                        <p:attrNameLst>
                                          <p:attrName>ppt_x</p:attrName>
                                        </p:attrNameLst>
                                      </p:cBhvr>
                                      <p:tavLst>
                                        <p:tav tm="0">
                                          <p:val>
                                            <p:strVal val="ppt_x"/>
                                          </p:val>
                                        </p:tav>
                                        <p:tav tm="100000">
                                          <p:val>
                                            <p:strVal val="ppt_x-.2"/>
                                          </p:val>
                                        </p:tav>
                                      </p:tavLst>
                                    </p:anim>
                                    <p:anim calcmode="lin" valueType="num">
                                      <p:cBhvr>
                                        <p:cTn id="89" dur="1000"/>
                                        <p:tgtEl>
                                          <p:spTgt spid="35"/>
                                        </p:tgtEl>
                                        <p:attrNameLst>
                                          <p:attrName>ppt_y</p:attrName>
                                        </p:attrNameLst>
                                      </p:cBhvr>
                                      <p:tavLst>
                                        <p:tav tm="0">
                                          <p:val>
                                            <p:strVal val="ppt_y"/>
                                          </p:val>
                                        </p:tav>
                                        <p:tav tm="100000">
                                          <p:val>
                                            <p:strVal val="ppt_y"/>
                                          </p:val>
                                        </p:tav>
                                      </p:tavLst>
                                    </p:anim>
                                    <p:animEffect transition="out" filter="fade">
                                      <p:cBhvr>
                                        <p:cTn id="90" dur="1000"/>
                                        <p:tgtEl>
                                          <p:spTgt spid="35"/>
                                        </p:tgtEl>
                                      </p:cBhvr>
                                    </p:animEffect>
                                    <p:set>
                                      <p:cBhvr>
                                        <p:cTn id="91"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childTnLst>
                          </p:cTn>
                        </p:par>
                        <p:par>
                          <p:cTn id="92" fill="hold">
                            <p:stCondLst>
                              <p:cond delay="11000"/>
                            </p:stCondLst>
                            <p:childTnLst>
                              <p:par>
                                <p:cTn id="93" presetID="54" presetClass="exit" presetSubtype="0" decel="100000" fill="hold" grpId="0" nodeType="afterEffect">
                                  <p:stCondLst>
                                    <p:cond delay="0"/>
                                  </p:stCondLst>
                                  <p:childTnLst>
                                    <p:anim calcmode="lin" valueType="num">
                                      <p:cBhvr>
                                        <p:cTn id="94" dur="1000"/>
                                        <p:tgtEl>
                                          <p:spTgt spid="33"/>
                                        </p:tgtEl>
                                        <p:attrNameLst>
                                          <p:attrName>ppt_w</p:attrName>
                                        </p:attrNameLst>
                                      </p:cBhvr>
                                      <p:tavLst>
                                        <p:tav tm="0">
                                          <p:val>
                                            <p:strVal val="ppt_w"/>
                                          </p:val>
                                        </p:tav>
                                        <p:tav tm="100000">
                                          <p:val>
                                            <p:strVal val="ppt_w*0.05"/>
                                          </p:val>
                                        </p:tav>
                                      </p:tavLst>
                                    </p:anim>
                                    <p:anim calcmode="lin" valueType="num">
                                      <p:cBhvr>
                                        <p:cTn id="95" dur="1000"/>
                                        <p:tgtEl>
                                          <p:spTgt spid="33"/>
                                        </p:tgtEl>
                                        <p:attrNameLst>
                                          <p:attrName>ppt_h</p:attrName>
                                        </p:attrNameLst>
                                      </p:cBhvr>
                                      <p:tavLst>
                                        <p:tav tm="0">
                                          <p:val>
                                            <p:strVal val="ppt_h"/>
                                          </p:val>
                                        </p:tav>
                                        <p:tav tm="100000">
                                          <p:val>
                                            <p:strVal val="ppt_h"/>
                                          </p:val>
                                        </p:tav>
                                      </p:tavLst>
                                    </p:anim>
                                    <p:anim calcmode="lin" valueType="num">
                                      <p:cBhvr>
                                        <p:cTn id="96" dur="1000"/>
                                        <p:tgtEl>
                                          <p:spTgt spid="33"/>
                                        </p:tgtEl>
                                        <p:attrNameLst>
                                          <p:attrName>ppt_x</p:attrName>
                                        </p:attrNameLst>
                                      </p:cBhvr>
                                      <p:tavLst>
                                        <p:tav tm="0">
                                          <p:val>
                                            <p:strVal val="ppt_x"/>
                                          </p:val>
                                        </p:tav>
                                        <p:tav tm="100000">
                                          <p:val>
                                            <p:strVal val="ppt_x-.2"/>
                                          </p:val>
                                        </p:tav>
                                      </p:tavLst>
                                    </p:anim>
                                    <p:anim calcmode="lin" valueType="num">
                                      <p:cBhvr>
                                        <p:cTn id="97" dur="1000"/>
                                        <p:tgtEl>
                                          <p:spTgt spid="33"/>
                                        </p:tgtEl>
                                        <p:attrNameLst>
                                          <p:attrName>ppt_y</p:attrName>
                                        </p:attrNameLst>
                                      </p:cBhvr>
                                      <p:tavLst>
                                        <p:tav tm="0">
                                          <p:val>
                                            <p:strVal val="ppt_y"/>
                                          </p:val>
                                        </p:tav>
                                        <p:tav tm="100000">
                                          <p:val>
                                            <p:strVal val="ppt_y"/>
                                          </p:val>
                                        </p:tav>
                                      </p:tavLst>
                                    </p:anim>
                                    <p:animEffect transition="out" filter="fade">
                                      <p:cBhvr>
                                        <p:cTn id="98" dur="1000"/>
                                        <p:tgtEl>
                                          <p:spTgt spid="33"/>
                                        </p:tgtEl>
                                      </p:cBhvr>
                                    </p:animEffect>
                                    <p:set>
                                      <p:cBhvr>
                                        <p:cTn id="99"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childTnLst>
                          </p:cTn>
                        </p:par>
                        <p:par>
                          <p:cTn id="100" fill="hold">
                            <p:stCondLst>
                              <p:cond delay="12000"/>
                            </p:stCondLst>
                            <p:childTnLst>
                              <p:par>
                                <p:cTn id="101" presetID="54" presetClass="exit" presetSubtype="0" decel="100000" fill="hold" grpId="0" nodeType="afterEffect">
                                  <p:stCondLst>
                                    <p:cond delay="0"/>
                                  </p:stCondLst>
                                  <p:childTnLst>
                                    <p:anim calcmode="lin" valueType="num">
                                      <p:cBhvr>
                                        <p:cTn id="102" dur="1000"/>
                                        <p:tgtEl>
                                          <p:spTgt spid="32"/>
                                        </p:tgtEl>
                                        <p:attrNameLst>
                                          <p:attrName>ppt_w</p:attrName>
                                        </p:attrNameLst>
                                      </p:cBhvr>
                                      <p:tavLst>
                                        <p:tav tm="0">
                                          <p:val>
                                            <p:strVal val="ppt_w"/>
                                          </p:val>
                                        </p:tav>
                                        <p:tav tm="100000">
                                          <p:val>
                                            <p:strVal val="ppt_w*0.05"/>
                                          </p:val>
                                        </p:tav>
                                      </p:tavLst>
                                    </p:anim>
                                    <p:anim calcmode="lin" valueType="num">
                                      <p:cBhvr>
                                        <p:cTn id="103" dur="1000"/>
                                        <p:tgtEl>
                                          <p:spTgt spid="32"/>
                                        </p:tgtEl>
                                        <p:attrNameLst>
                                          <p:attrName>ppt_h</p:attrName>
                                        </p:attrNameLst>
                                      </p:cBhvr>
                                      <p:tavLst>
                                        <p:tav tm="0">
                                          <p:val>
                                            <p:strVal val="ppt_h"/>
                                          </p:val>
                                        </p:tav>
                                        <p:tav tm="100000">
                                          <p:val>
                                            <p:strVal val="ppt_h"/>
                                          </p:val>
                                        </p:tav>
                                      </p:tavLst>
                                    </p:anim>
                                    <p:anim calcmode="lin" valueType="num">
                                      <p:cBhvr>
                                        <p:cTn id="104" dur="1000"/>
                                        <p:tgtEl>
                                          <p:spTgt spid="32"/>
                                        </p:tgtEl>
                                        <p:attrNameLst>
                                          <p:attrName>ppt_x</p:attrName>
                                        </p:attrNameLst>
                                      </p:cBhvr>
                                      <p:tavLst>
                                        <p:tav tm="0">
                                          <p:val>
                                            <p:strVal val="ppt_x"/>
                                          </p:val>
                                        </p:tav>
                                        <p:tav tm="100000">
                                          <p:val>
                                            <p:strVal val="ppt_x-.2"/>
                                          </p:val>
                                        </p:tav>
                                      </p:tavLst>
                                    </p:anim>
                                    <p:anim calcmode="lin" valueType="num">
                                      <p:cBhvr>
                                        <p:cTn id="105" dur="1000"/>
                                        <p:tgtEl>
                                          <p:spTgt spid="32"/>
                                        </p:tgtEl>
                                        <p:attrNameLst>
                                          <p:attrName>ppt_y</p:attrName>
                                        </p:attrNameLst>
                                      </p:cBhvr>
                                      <p:tavLst>
                                        <p:tav tm="0">
                                          <p:val>
                                            <p:strVal val="ppt_y"/>
                                          </p:val>
                                        </p:tav>
                                        <p:tav tm="100000">
                                          <p:val>
                                            <p:strVal val="ppt_y"/>
                                          </p:val>
                                        </p:tav>
                                      </p:tavLst>
                                    </p:anim>
                                    <p:animEffect transition="out" filter="fade">
                                      <p:cBhvr>
                                        <p:cTn id="106" dur="1000"/>
                                        <p:tgtEl>
                                          <p:spTgt spid="32"/>
                                        </p:tgtEl>
                                      </p:cBhvr>
                                    </p:animEffect>
                                    <p:set>
                                      <p:cBhvr>
                                        <p:cTn id="107"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2" name="click.wav"/>
                                        </p:tgtEl>
                                      </p:cMediaNode>
                                    </p:audio>
                                  </p:subTnLst>
                                </p:cTn>
                              </p:par>
                            </p:childTnLst>
                          </p:cTn>
                        </p:par>
                        <p:par>
                          <p:cTn id="108" fill="hold">
                            <p:stCondLst>
                              <p:cond delay="13000"/>
                            </p:stCondLst>
                            <p:childTnLst>
                              <p:par>
                                <p:cTn id="109" presetID="54" presetClass="exit" presetSubtype="0" decel="100000" fill="hold" grpId="0" nodeType="afterEffect">
                                  <p:stCondLst>
                                    <p:cond delay="0"/>
                                  </p:stCondLst>
                                  <p:childTnLst>
                                    <p:anim calcmode="lin" valueType="num">
                                      <p:cBhvr>
                                        <p:cTn id="110" dur="1000"/>
                                        <p:tgtEl>
                                          <p:spTgt spid="31"/>
                                        </p:tgtEl>
                                        <p:attrNameLst>
                                          <p:attrName>ppt_w</p:attrName>
                                        </p:attrNameLst>
                                      </p:cBhvr>
                                      <p:tavLst>
                                        <p:tav tm="0">
                                          <p:val>
                                            <p:strVal val="ppt_w"/>
                                          </p:val>
                                        </p:tav>
                                        <p:tav tm="100000">
                                          <p:val>
                                            <p:strVal val="ppt_w*0.05"/>
                                          </p:val>
                                        </p:tav>
                                      </p:tavLst>
                                    </p:anim>
                                    <p:anim calcmode="lin" valueType="num">
                                      <p:cBhvr>
                                        <p:cTn id="111" dur="1000"/>
                                        <p:tgtEl>
                                          <p:spTgt spid="31"/>
                                        </p:tgtEl>
                                        <p:attrNameLst>
                                          <p:attrName>ppt_h</p:attrName>
                                        </p:attrNameLst>
                                      </p:cBhvr>
                                      <p:tavLst>
                                        <p:tav tm="0">
                                          <p:val>
                                            <p:strVal val="ppt_h"/>
                                          </p:val>
                                        </p:tav>
                                        <p:tav tm="100000">
                                          <p:val>
                                            <p:strVal val="ppt_h"/>
                                          </p:val>
                                        </p:tav>
                                      </p:tavLst>
                                    </p:anim>
                                    <p:anim calcmode="lin" valueType="num">
                                      <p:cBhvr>
                                        <p:cTn id="112" dur="1000"/>
                                        <p:tgtEl>
                                          <p:spTgt spid="31"/>
                                        </p:tgtEl>
                                        <p:attrNameLst>
                                          <p:attrName>ppt_x</p:attrName>
                                        </p:attrNameLst>
                                      </p:cBhvr>
                                      <p:tavLst>
                                        <p:tav tm="0">
                                          <p:val>
                                            <p:strVal val="ppt_x"/>
                                          </p:val>
                                        </p:tav>
                                        <p:tav tm="100000">
                                          <p:val>
                                            <p:strVal val="ppt_x-.2"/>
                                          </p:val>
                                        </p:tav>
                                      </p:tavLst>
                                    </p:anim>
                                    <p:anim calcmode="lin" valueType="num">
                                      <p:cBhvr>
                                        <p:cTn id="113" dur="1000"/>
                                        <p:tgtEl>
                                          <p:spTgt spid="31"/>
                                        </p:tgtEl>
                                        <p:attrNameLst>
                                          <p:attrName>ppt_y</p:attrName>
                                        </p:attrNameLst>
                                      </p:cBhvr>
                                      <p:tavLst>
                                        <p:tav tm="0">
                                          <p:val>
                                            <p:strVal val="ppt_y"/>
                                          </p:val>
                                        </p:tav>
                                        <p:tav tm="100000">
                                          <p:val>
                                            <p:strVal val="ppt_y"/>
                                          </p:val>
                                        </p:tav>
                                      </p:tavLst>
                                    </p:anim>
                                    <p:animEffect transition="out" filter="fade">
                                      <p:cBhvr>
                                        <p:cTn id="114" dur="1000"/>
                                        <p:tgtEl>
                                          <p:spTgt spid="31"/>
                                        </p:tgtEl>
                                      </p:cBhvr>
                                    </p:animEffect>
                                    <p:set>
                                      <p:cBhvr>
                                        <p:cTn id="115"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2" name="click.wav"/>
                                        </p:tgtEl>
                                      </p:cMediaNode>
                                    </p:audio>
                                  </p:subTnLst>
                                </p:cTn>
                              </p:par>
                            </p:childTnLst>
                          </p:cTn>
                        </p:par>
                        <p:par>
                          <p:cTn id="116" fill="hold">
                            <p:stCondLst>
                              <p:cond delay="14000"/>
                            </p:stCondLst>
                            <p:childTnLst>
                              <p:par>
                                <p:cTn id="117" presetID="54" presetClass="exit" presetSubtype="0" decel="100000" fill="hold" grpId="0" nodeType="afterEffect">
                                  <p:stCondLst>
                                    <p:cond delay="0"/>
                                  </p:stCondLst>
                                  <p:childTnLst>
                                    <p:anim calcmode="lin" valueType="num">
                                      <p:cBhvr>
                                        <p:cTn id="118" dur="1000"/>
                                        <p:tgtEl>
                                          <p:spTgt spid="30"/>
                                        </p:tgtEl>
                                        <p:attrNameLst>
                                          <p:attrName>ppt_w</p:attrName>
                                        </p:attrNameLst>
                                      </p:cBhvr>
                                      <p:tavLst>
                                        <p:tav tm="0">
                                          <p:val>
                                            <p:strVal val="ppt_w"/>
                                          </p:val>
                                        </p:tav>
                                        <p:tav tm="100000">
                                          <p:val>
                                            <p:strVal val="ppt_w*0.05"/>
                                          </p:val>
                                        </p:tav>
                                      </p:tavLst>
                                    </p:anim>
                                    <p:anim calcmode="lin" valueType="num">
                                      <p:cBhvr>
                                        <p:cTn id="119" dur="1000"/>
                                        <p:tgtEl>
                                          <p:spTgt spid="30"/>
                                        </p:tgtEl>
                                        <p:attrNameLst>
                                          <p:attrName>ppt_h</p:attrName>
                                        </p:attrNameLst>
                                      </p:cBhvr>
                                      <p:tavLst>
                                        <p:tav tm="0">
                                          <p:val>
                                            <p:strVal val="ppt_h"/>
                                          </p:val>
                                        </p:tav>
                                        <p:tav tm="100000">
                                          <p:val>
                                            <p:strVal val="ppt_h"/>
                                          </p:val>
                                        </p:tav>
                                      </p:tavLst>
                                    </p:anim>
                                    <p:anim calcmode="lin" valueType="num">
                                      <p:cBhvr>
                                        <p:cTn id="120" dur="1000"/>
                                        <p:tgtEl>
                                          <p:spTgt spid="30"/>
                                        </p:tgtEl>
                                        <p:attrNameLst>
                                          <p:attrName>ppt_x</p:attrName>
                                        </p:attrNameLst>
                                      </p:cBhvr>
                                      <p:tavLst>
                                        <p:tav tm="0">
                                          <p:val>
                                            <p:strVal val="ppt_x"/>
                                          </p:val>
                                        </p:tav>
                                        <p:tav tm="100000">
                                          <p:val>
                                            <p:strVal val="ppt_x-.2"/>
                                          </p:val>
                                        </p:tav>
                                      </p:tavLst>
                                    </p:anim>
                                    <p:anim calcmode="lin" valueType="num">
                                      <p:cBhvr>
                                        <p:cTn id="121" dur="1000"/>
                                        <p:tgtEl>
                                          <p:spTgt spid="30"/>
                                        </p:tgtEl>
                                        <p:attrNameLst>
                                          <p:attrName>ppt_y</p:attrName>
                                        </p:attrNameLst>
                                      </p:cBhvr>
                                      <p:tavLst>
                                        <p:tav tm="0">
                                          <p:val>
                                            <p:strVal val="ppt_y"/>
                                          </p:val>
                                        </p:tav>
                                        <p:tav tm="100000">
                                          <p:val>
                                            <p:strVal val="ppt_y"/>
                                          </p:val>
                                        </p:tav>
                                      </p:tavLst>
                                    </p:anim>
                                    <p:animEffect transition="out" filter="fade">
                                      <p:cBhvr>
                                        <p:cTn id="122" dur="1000"/>
                                        <p:tgtEl>
                                          <p:spTgt spid="30"/>
                                        </p:tgtEl>
                                      </p:cBhvr>
                                    </p:animEffect>
                                    <p:set>
                                      <p:cBhvr>
                                        <p:cTn id="123"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par>
                          <p:cTn id="124" fill="hold">
                            <p:stCondLst>
                              <p:cond delay="15000"/>
                            </p:stCondLst>
                            <p:childTnLst>
                              <p:par>
                                <p:cTn id="125" presetID="54" presetClass="exit" presetSubtype="0" decel="100000" fill="hold" grpId="0" nodeType="afterEffect">
                                  <p:stCondLst>
                                    <p:cond delay="0"/>
                                  </p:stCondLst>
                                  <p:childTnLst>
                                    <p:anim calcmode="lin" valueType="num">
                                      <p:cBhvr>
                                        <p:cTn id="126" dur="1000"/>
                                        <p:tgtEl>
                                          <p:spTgt spid="25"/>
                                        </p:tgtEl>
                                        <p:attrNameLst>
                                          <p:attrName>ppt_w</p:attrName>
                                        </p:attrNameLst>
                                      </p:cBhvr>
                                      <p:tavLst>
                                        <p:tav tm="0">
                                          <p:val>
                                            <p:strVal val="ppt_w"/>
                                          </p:val>
                                        </p:tav>
                                        <p:tav tm="100000">
                                          <p:val>
                                            <p:strVal val="ppt_w*0.05"/>
                                          </p:val>
                                        </p:tav>
                                      </p:tavLst>
                                    </p:anim>
                                    <p:anim calcmode="lin" valueType="num">
                                      <p:cBhvr>
                                        <p:cTn id="127" dur="1000"/>
                                        <p:tgtEl>
                                          <p:spTgt spid="25"/>
                                        </p:tgtEl>
                                        <p:attrNameLst>
                                          <p:attrName>ppt_h</p:attrName>
                                        </p:attrNameLst>
                                      </p:cBhvr>
                                      <p:tavLst>
                                        <p:tav tm="0">
                                          <p:val>
                                            <p:strVal val="ppt_h"/>
                                          </p:val>
                                        </p:tav>
                                        <p:tav tm="100000">
                                          <p:val>
                                            <p:strVal val="ppt_h"/>
                                          </p:val>
                                        </p:tav>
                                      </p:tavLst>
                                    </p:anim>
                                    <p:anim calcmode="lin" valueType="num">
                                      <p:cBhvr>
                                        <p:cTn id="128" dur="1000"/>
                                        <p:tgtEl>
                                          <p:spTgt spid="25"/>
                                        </p:tgtEl>
                                        <p:attrNameLst>
                                          <p:attrName>ppt_x</p:attrName>
                                        </p:attrNameLst>
                                      </p:cBhvr>
                                      <p:tavLst>
                                        <p:tav tm="0">
                                          <p:val>
                                            <p:strVal val="ppt_x"/>
                                          </p:val>
                                        </p:tav>
                                        <p:tav tm="100000">
                                          <p:val>
                                            <p:strVal val="ppt_x-.2"/>
                                          </p:val>
                                        </p:tav>
                                      </p:tavLst>
                                    </p:anim>
                                    <p:anim calcmode="lin" valueType="num">
                                      <p:cBhvr>
                                        <p:cTn id="129" dur="1000"/>
                                        <p:tgtEl>
                                          <p:spTgt spid="25"/>
                                        </p:tgtEl>
                                        <p:attrNameLst>
                                          <p:attrName>ppt_y</p:attrName>
                                        </p:attrNameLst>
                                      </p:cBhvr>
                                      <p:tavLst>
                                        <p:tav tm="0">
                                          <p:val>
                                            <p:strVal val="ppt_y"/>
                                          </p:val>
                                        </p:tav>
                                        <p:tav tm="100000">
                                          <p:val>
                                            <p:strVal val="ppt_y"/>
                                          </p:val>
                                        </p:tav>
                                      </p:tavLst>
                                    </p:anim>
                                    <p:animEffect transition="out" filter="fade">
                                      <p:cBhvr>
                                        <p:cTn id="130" dur="1000"/>
                                        <p:tgtEl>
                                          <p:spTgt spid="25"/>
                                        </p:tgtEl>
                                      </p:cBhvr>
                                    </p:animEffect>
                                    <p:set>
                                      <p:cBhvr>
                                        <p:cTn id="131"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2" name="click.wav"/>
                                        </p:tgtEl>
                                      </p:cMediaNode>
                                    </p:audio>
                                  </p:subTnLst>
                                </p:cTn>
                              </p:par>
                            </p:childTnLst>
                          </p:cTn>
                        </p:par>
                        <p:par>
                          <p:cTn id="132" fill="hold">
                            <p:stCondLst>
                              <p:cond delay="16000"/>
                            </p:stCondLst>
                            <p:childTnLst>
                              <p:par>
                                <p:cTn id="133" presetID="54" presetClass="exit" presetSubtype="0" decel="100000" fill="hold" grpId="0" nodeType="afterEffect">
                                  <p:stCondLst>
                                    <p:cond delay="0"/>
                                  </p:stCondLst>
                                  <p:childTnLst>
                                    <p:anim calcmode="lin" valueType="num">
                                      <p:cBhvr>
                                        <p:cTn id="134" dur="1000"/>
                                        <p:tgtEl>
                                          <p:spTgt spid="24"/>
                                        </p:tgtEl>
                                        <p:attrNameLst>
                                          <p:attrName>ppt_w</p:attrName>
                                        </p:attrNameLst>
                                      </p:cBhvr>
                                      <p:tavLst>
                                        <p:tav tm="0">
                                          <p:val>
                                            <p:strVal val="ppt_w"/>
                                          </p:val>
                                        </p:tav>
                                        <p:tav tm="100000">
                                          <p:val>
                                            <p:strVal val="ppt_w*0.05"/>
                                          </p:val>
                                        </p:tav>
                                      </p:tavLst>
                                    </p:anim>
                                    <p:anim calcmode="lin" valueType="num">
                                      <p:cBhvr>
                                        <p:cTn id="135" dur="1000"/>
                                        <p:tgtEl>
                                          <p:spTgt spid="24"/>
                                        </p:tgtEl>
                                        <p:attrNameLst>
                                          <p:attrName>ppt_h</p:attrName>
                                        </p:attrNameLst>
                                      </p:cBhvr>
                                      <p:tavLst>
                                        <p:tav tm="0">
                                          <p:val>
                                            <p:strVal val="ppt_h"/>
                                          </p:val>
                                        </p:tav>
                                        <p:tav tm="100000">
                                          <p:val>
                                            <p:strVal val="ppt_h"/>
                                          </p:val>
                                        </p:tav>
                                      </p:tavLst>
                                    </p:anim>
                                    <p:anim calcmode="lin" valueType="num">
                                      <p:cBhvr>
                                        <p:cTn id="136" dur="1000"/>
                                        <p:tgtEl>
                                          <p:spTgt spid="24"/>
                                        </p:tgtEl>
                                        <p:attrNameLst>
                                          <p:attrName>ppt_x</p:attrName>
                                        </p:attrNameLst>
                                      </p:cBhvr>
                                      <p:tavLst>
                                        <p:tav tm="0">
                                          <p:val>
                                            <p:strVal val="ppt_x"/>
                                          </p:val>
                                        </p:tav>
                                        <p:tav tm="100000">
                                          <p:val>
                                            <p:strVal val="ppt_x-.2"/>
                                          </p:val>
                                        </p:tav>
                                      </p:tavLst>
                                    </p:anim>
                                    <p:anim calcmode="lin" valueType="num">
                                      <p:cBhvr>
                                        <p:cTn id="137" dur="1000"/>
                                        <p:tgtEl>
                                          <p:spTgt spid="24"/>
                                        </p:tgtEl>
                                        <p:attrNameLst>
                                          <p:attrName>ppt_y</p:attrName>
                                        </p:attrNameLst>
                                      </p:cBhvr>
                                      <p:tavLst>
                                        <p:tav tm="0">
                                          <p:val>
                                            <p:strVal val="ppt_y"/>
                                          </p:val>
                                        </p:tav>
                                        <p:tav tm="100000">
                                          <p:val>
                                            <p:strVal val="ppt_y"/>
                                          </p:val>
                                        </p:tav>
                                      </p:tavLst>
                                    </p:anim>
                                    <p:animEffect transition="out" filter="fade">
                                      <p:cBhvr>
                                        <p:cTn id="138" dur="1000"/>
                                        <p:tgtEl>
                                          <p:spTgt spid="24"/>
                                        </p:tgtEl>
                                      </p:cBhvr>
                                    </p:animEffect>
                                    <p:set>
                                      <p:cBhvr>
                                        <p:cTn id="139"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2" name="click.wav"/>
                                        </p:tgtEl>
                                      </p:cMediaNode>
                                    </p:audio>
                                  </p:subTnLst>
                                </p:cTn>
                              </p:par>
                            </p:childTnLst>
                          </p:cTn>
                        </p:par>
                        <p:par>
                          <p:cTn id="140" fill="hold">
                            <p:stCondLst>
                              <p:cond delay="17000"/>
                            </p:stCondLst>
                            <p:childTnLst>
                              <p:par>
                                <p:cTn id="141" presetID="54" presetClass="exit" presetSubtype="0" decel="100000" fill="hold" grpId="0" nodeType="afterEffect">
                                  <p:stCondLst>
                                    <p:cond delay="0"/>
                                  </p:stCondLst>
                                  <p:childTnLst>
                                    <p:anim calcmode="lin" valueType="num">
                                      <p:cBhvr>
                                        <p:cTn id="142" dur="1000"/>
                                        <p:tgtEl>
                                          <p:spTgt spid="23"/>
                                        </p:tgtEl>
                                        <p:attrNameLst>
                                          <p:attrName>ppt_w</p:attrName>
                                        </p:attrNameLst>
                                      </p:cBhvr>
                                      <p:tavLst>
                                        <p:tav tm="0">
                                          <p:val>
                                            <p:strVal val="ppt_w"/>
                                          </p:val>
                                        </p:tav>
                                        <p:tav tm="100000">
                                          <p:val>
                                            <p:strVal val="ppt_w*0.05"/>
                                          </p:val>
                                        </p:tav>
                                      </p:tavLst>
                                    </p:anim>
                                    <p:anim calcmode="lin" valueType="num">
                                      <p:cBhvr>
                                        <p:cTn id="143" dur="1000"/>
                                        <p:tgtEl>
                                          <p:spTgt spid="23"/>
                                        </p:tgtEl>
                                        <p:attrNameLst>
                                          <p:attrName>ppt_h</p:attrName>
                                        </p:attrNameLst>
                                      </p:cBhvr>
                                      <p:tavLst>
                                        <p:tav tm="0">
                                          <p:val>
                                            <p:strVal val="ppt_h"/>
                                          </p:val>
                                        </p:tav>
                                        <p:tav tm="100000">
                                          <p:val>
                                            <p:strVal val="ppt_h"/>
                                          </p:val>
                                        </p:tav>
                                      </p:tavLst>
                                    </p:anim>
                                    <p:anim calcmode="lin" valueType="num">
                                      <p:cBhvr>
                                        <p:cTn id="144" dur="1000"/>
                                        <p:tgtEl>
                                          <p:spTgt spid="23"/>
                                        </p:tgtEl>
                                        <p:attrNameLst>
                                          <p:attrName>ppt_x</p:attrName>
                                        </p:attrNameLst>
                                      </p:cBhvr>
                                      <p:tavLst>
                                        <p:tav tm="0">
                                          <p:val>
                                            <p:strVal val="ppt_x"/>
                                          </p:val>
                                        </p:tav>
                                        <p:tav tm="100000">
                                          <p:val>
                                            <p:strVal val="ppt_x-.2"/>
                                          </p:val>
                                        </p:tav>
                                      </p:tavLst>
                                    </p:anim>
                                    <p:anim calcmode="lin" valueType="num">
                                      <p:cBhvr>
                                        <p:cTn id="145" dur="1000"/>
                                        <p:tgtEl>
                                          <p:spTgt spid="23"/>
                                        </p:tgtEl>
                                        <p:attrNameLst>
                                          <p:attrName>ppt_y</p:attrName>
                                        </p:attrNameLst>
                                      </p:cBhvr>
                                      <p:tavLst>
                                        <p:tav tm="0">
                                          <p:val>
                                            <p:strVal val="ppt_y"/>
                                          </p:val>
                                        </p:tav>
                                        <p:tav tm="100000">
                                          <p:val>
                                            <p:strVal val="ppt_y"/>
                                          </p:val>
                                        </p:tav>
                                      </p:tavLst>
                                    </p:anim>
                                    <p:animEffect transition="out" filter="fade">
                                      <p:cBhvr>
                                        <p:cTn id="146" dur="1000"/>
                                        <p:tgtEl>
                                          <p:spTgt spid="23"/>
                                        </p:tgtEl>
                                      </p:cBhvr>
                                    </p:animEffect>
                                    <p:set>
                                      <p:cBhvr>
                                        <p:cTn id="147"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141"/>
                                            </p:cond>
                                          </p:stCondLst>
                                          <p:endCondLst>
                                            <p:cond evt="onStopAudio" delay="0">
                                              <p:tgtEl>
                                                <p:sldTgt/>
                                              </p:tgtEl>
                                            </p:cond>
                                          </p:endCondLst>
                                        </p:cTn>
                                        <p:tgtEl>
                                          <p:sndTgt r:embed="rId2" name="click.wav"/>
                                        </p:tgtEl>
                                      </p:cMediaNode>
                                    </p:audio>
                                  </p:subTnLst>
                                </p:cTn>
                              </p:par>
                            </p:childTnLst>
                          </p:cTn>
                        </p:par>
                        <p:par>
                          <p:cTn id="148" fill="hold">
                            <p:stCondLst>
                              <p:cond delay="18000"/>
                            </p:stCondLst>
                            <p:childTnLst>
                              <p:par>
                                <p:cTn id="149" presetID="54" presetClass="exit" presetSubtype="0" decel="100000" fill="hold" grpId="0" nodeType="afterEffect">
                                  <p:stCondLst>
                                    <p:cond delay="0"/>
                                  </p:stCondLst>
                                  <p:childTnLst>
                                    <p:anim calcmode="lin" valueType="num">
                                      <p:cBhvr>
                                        <p:cTn id="150" dur="1000"/>
                                        <p:tgtEl>
                                          <p:spTgt spid="22"/>
                                        </p:tgtEl>
                                        <p:attrNameLst>
                                          <p:attrName>ppt_w</p:attrName>
                                        </p:attrNameLst>
                                      </p:cBhvr>
                                      <p:tavLst>
                                        <p:tav tm="0">
                                          <p:val>
                                            <p:strVal val="ppt_w"/>
                                          </p:val>
                                        </p:tav>
                                        <p:tav tm="100000">
                                          <p:val>
                                            <p:strVal val="ppt_w*0.05"/>
                                          </p:val>
                                        </p:tav>
                                      </p:tavLst>
                                    </p:anim>
                                    <p:anim calcmode="lin" valueType="num">
                                      <p:cBhvr>
                                        <p:cTn id="151" dur="1000"/>
                                        <p:tgtEl>
                                          <p:spTgt spid="22"/>
                                        </p:tgtEl>
                                        <p:attrNameLst>
                                          <p:attrName>ppt_h</p:attrName>
                                        </p:attrNameLst>
                                      </p:cBhvr>
                                      <p:tavLst>
                                        <p:tav tm="0">
                                          <p:val>
                                            <p:strVal val="ppt_h"/>
                                          </p:val>
                                        </p:tav>
                                        <p:tav tm="100000">
                                          <p:val>
                                            <p:strVal val="ppt_h"/>
                                          </p:val>
                                        </p:tav>
                                      </p:tavLst>
                                    </p:anim>
                                    <p:anim calcmode="lin" valueType="num">
                                      <p:cBhvr>
                                        <p:cTn id="152" dur="1000"/>
                                        <p:tgtEl>
                                          <p:spTgt spid="22"/>
                                        </p:tgtEl>
                                        <p:attrNameLst>
                                          <p:attrName>ppt_x</p:attrName>
                                        </p:attrNameLst>
                                      </p:cBhvr>
                                      <p:tavLst>
                                        <p:tav tm="0">
                                          <p:val>
                                            <p:strVal val="ppt_x"/>
                                          </p:val>
                                        </p:tav>
                                        <p:tav tm="100000">
                                          <p:val>
                                            <p:strVal val="ppt_x-.2"/>
                                          </p:val>
                                        </p:tav>
                                      </p:tavLst>
                                    </p:anim>
                                    <p:anim calcmode="lin" valueType="num">
                                      <p:cBhvr>
                                        <p:cTn id="153" dur="1000"/>
                                        <p:tgtEl>
                                          <p:spTgt spid="22"/>
                                        </p:tgtEl>
                                        <p:attrNameLst>
                                          <p:attrName>ppt_y</p:attrName>
                                        </p:attrNameLst>
                                      </p:cBhvr>
                                      <p:tavLst>
                                        <p:tav tm="0">
                                          <p:val>
                                            <p:strVal val="ppt_y"/>
                                          </p:val>
                                        </p:tav>
                                        <p:tav tm="100000">
                                          <p:val>
                                            <p:strVal val="ppt_y"/>
                                          </p:val>
                                        </p:tav>
                                      </p:tavLst>
                                    </p:anim>
                                    <p:animEffect transition="out" filter="fade">
                                      <p:cBhvr>
                                        <p:cTn id="154" dur="1000"/>
                                        <p:tgtEl>
                                          <p:spTgt spid="22"/>
                                        </p:tgtEl>
                                      </p:cBhvr>
                                    </p:animEffect>
                                    <p:set>
                                      <p:cBhvr>
                                        <p:cTn id="155"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149"/>
                                            </p:cond>
                                          </p:stCondLst>
                                          <p:endCondLst>
                                            <p:cond evt="onStopAudio" delay="0">
                                              <p:tgtEl>
                                                <p:sldTgt/>
                                              </p:tgtEl>
                                            </p:cond>
                                          </p:endCondLst>
                                        </p:cTn>
                                        <p:tgtEl>
                                          <p:sndTgt r:embed="rId2" name="click.wav"/>
                                        </p:tgtEl>
                                      </p:cMediaNode>
                                    </p:audio>
                                  </p:subTnLst>
                                </p:cTn>
                              </p:par>
                            </p:childTnLst>
                          </p:cTn>
                        </p:par>
                        <p:par>
                          <p:cTn id="156" fill="hold">
                            <p:stCondLst>
                              <p:cond delay="19000"/>
                            </p:stCondLst>
                            <p:childTnLst>
                              <p:par>
                                <p:cTn id="157" presetID="54" presetClass="exit" presetSubtype="0" decel="100000" fill="hold" grpId="0" nodeType="afterEffect">
                                  <p:stCondLst>
                                    <p:cond delay="0"/>
                                  </p:stCondLst>
                                  <p:childTnLst>
                                    <p:anim calcmode="lin" valueType="num">
                                      <p:cBhvr>
                                        <p:cTn id="158" dur="1000"/>
                                        <p:tgtEl>
                                          <p:spTgt spid="21"/>
                                        </p:tgtEl>
                                        <p:attrNameLst>
                                          <p:attrName>ppt_w</p:attrName>
                                        </p:attrNameLst>
                                      </p:cBhvr>
                                      <p:tavLst>
                                        <p:tav tm="0">
                                          <p:val>
                                            <p:strVal val="ppt_w"/>
                                          </p:val>
                                        </p:tav>
                                        <p:tav tm="100000">
                                          <p:val>
                                            <p:strVal val="ppt_w*0.05"/>
                                          </p:val>
                                        </p:tav>
                                      </p:tavLst>
                                    </p:anim>
                                    <p:anim calcmode="lin" valueType="num">
                                      <p:cBhvr>
                                        <p:cTn id="159" dur="1000"/>
                                        <p:tgtEl>
                                          <p:spTgt spid="21"/>
                                        </p:tgtEl>
                                        <p:attrNameLst>
                                          <p:attrName>ppt_h</p:attrName>
                                        </p:attrNameLst>
                                      </p:cBhvr>
                                      <p:tavLst>
                                        <p:tav tm="0">
                                          <p:val>
                                            <p:strVal val="ppt_h"/>
                                          </p:val>
                                        </p:tav>
                                        <p:tav tm="100000">
                                          <p:val>
                                            <p:strVal val="ppt_h"/>
                                          </p:val>
                                        </p:tav>
                                      </p:tavLst>
                                    </p:anim>
                                    <p:anim calcmode="lin" valueType="num">
                                      <p:cBhvr>
                                        <p:cTn id="160" dur="1000"/>
                                        <p:tgtEl>
                                          <p:spTgt spid="21"/>
                                        </p:tgtEl>
                                        <p:attrNameLst>
                                          <p:attrName>ppt_x</p:attrName>
                                        </p:attrNameLst>
                                      </p:cBhvr>
                                      <p:tavLst>
                                        <p:tav tm="0">
                                          <p:val>
                                            <p:strVal val="ppt_x"/>
                                          </p:val>
                                        </p:tav>
                                        <p:tav tm="100000">
                                          <p:val>
                                            <p:strVal val="ppt_x-.2"/>
                                          </p:val>
                                        </p:tav>
                                      </p:tavLst>
                                    </p:anim>
                                    <p:anim calcmode="lin" valueType="num">
                                      <p:cBhvr>
                                        <p:cTn id="161" dur="1000"/>
                                        <p:tgtEl>
                                          <p:spTgt spid="21"/>
                                        </p:tgtEl>
                                        <p:attrNameLst>
                                          <p:attrName>ppt_y</p:attrName>
                                        </p:attrNameLst>
                                      </p:cBhvr>
                                      <p:tavLst>
                                        <p:tav tm="0">
                                          <p:val>
                                            <p:strVal val="ppt_y"/>
                                          </p:val>
                                        </p:tav>
                                        <p:tav tm="100000">
                                          <p:val>
                                            <p:strVal val="ppt_y"/>
                                          </p:val>
                                        </p:tav>
                                      </p:tavLst>
                                    </p:anim>
                                    <p:animEffect transition="out" filter="fade">
                                      <p:cBhvr>
                                        <p:cTn id="162" dur="1000"/>
                                        <p:tgtEl>
                                          <p:spTgt spid="21"/>
                                        </p:tgtEl>
                                      </p:cBhvr>
                                    </p:animEffect>
                                    <p:set>
                                      <p:cBhvr>
                                        <p:cTn id="163"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157"/>
                                            </p:cond>
                                          </p:stCondLst>
                                          <p:endCondLst>
                                            <p:cond evt="onStopAudio" delay="0">
                                              <p:tgtEl>
                                                <p:sldTgt/>
                                              </p:tgtEl>
                                            </p:cond>
                                          </p:endCondLst>
                                        </p:cTn>
                                        <p:tgtEl>
                                          <p:sndTgt r:embed="rId2" name="click.wav"/>
                                        </p:tgtEl>
                                      </p:cMediaNode>
                                    </p:audio>
                                  </p:subTnLst>
                                </p:cTn>
                              </p:par>
                            </p:childTnLst>
                          </p:cTn>
                        </p:par>
                        <p:par>
                          <p:cTn id="164" fill="hold">
                            <p:stCondLst>
                              <p:cond delay="20000"/>
                            </p:stCondLst>
                            <p:childTnLst>
                              <p:par>
                                <p:cTn id="165" presetID="54" presetClass="exit" presetSubtype="0" decel="100000" fill="hold" grpId="0" nodeType="afterEffect">
                                  <p:stCondLst>
                                    <p:cond delay="0"/>
                                  </p:stCondLst>
                                  <p:childTnLst>
                                    <p:anim calcmode="lin" valueType="num">
                                      <p:cBhvr>
                                        <p:cTn id="166" dur="1000"/>
                                        <p:tgtEl>
                                          <p:spTgt spid="20"/>
                                        </p:tgtEl>
                                        <p:attrNameLst>
                                          <p:attrName>ppt_w</p:attrName>
                                        </p:attrNameLst>
                                      </p:cBhvr>
                                      <p:tavLst>
                                        <p:tav tm="0">
                                          <p:val>
                                            <p:strVal val="ppt_w"/>
                                          </p:val>
                                        </p:tav>
                                        <p:tav tm="100000">
                                          <p:val>
                                            <p:strVal val="ppt_w*0.05"/>
                                          </p:val>
                                        </p:tav>
                                      </p:tavLst>
                                    </p:anim>
                                    <p:anim calcmode="lin" valueType="num">
                                      <p:cBhvr>
                                        <p:cTn id="167" dur="1000"/>
                                        <p:tgtEl>
                                          <p:spTgt spid="20"/>
                                        </p:tgtEl>
                                        <p:attrNameLst>
                                          <p:attrName>ppt_h</p:attrName>
                                        </p:attrNameLst>
                                      </p:cBhvr>
                                      <p:tavLst>
                                        <p:tav tm="0">
                                          <p:val>
                                            <p:strVal val="ppt_h"/>
                                          </p:val>
                                        </p:tav>
                                        <p:tav tm="100000">
                                          <p:val>
                                            <p:strVal val="ppt_h"/>
                                          </p:val>
                                        </p:tav>
                                      </p:tavLst>
                                    </p:anim>
                                    <p:anim calcmode="lin" valueType="num">
                                      <p:cBhvr>
                                        <p:cTn id="168" dur="1000"/>
                                        <p:tgtEl>
                                          <p:spTgt spid="20"/>
                                        </p:tgtEl>
                                        <p:attrNameLst>
                                          <p:attrName>ppt_x</p:attrName>
                                        </p:attrNameLst>
                                      </p:cBhvr>
                                      <p:tavLst>
                                        <p:tav tm="0">
                                          <p:val>
                                            <p:strVal val="ppt_x"/>
                                          </p:val>
                                        </p:tav>
                                        <p:tav tm="100000">
                                          <p:val>
                                            <p:strVal val="ppt_x-.2"/>
                                          </p:val>
                                        </p:tav>
                                      </p:tavLst>
                                    </p:anim>
                                    <p:anim calcmode="lin" valueType="num">
                                      <p:cBhvr>
                                        <p:cTn id="169" dur="1000"/>
                                        <p:tgtEl>
                                          <p:spTgt spid="20"/>
                                        </p:tgtEl>
                                        <p:attrNameLst>
                                          <p:attrName>ppt_y</p:attrName>
                                        </p:attrNameLst>
                                      </p:cBhvr>
                                      <p:tavLst>
                                        <p:tav tm="0">
                                          <p:val>
                                            <p:strVal val="ppt_y"/>
                                          </p:val>
                                        </p:tav>
                                        <p:tav tm="100000">
                                          <p:val>
                                            <p:strVal val="ppt_y"/>
                                          </p:val>
                                        </p:tav>
                                      </p:tavLst>
                                    </p:anim>
                                    <p:animEffect transition="out" filter="fade">
                                      <p:cBhvr>
                                        <p:cTn id="170" dur="1000"/>
                                        <p:tgtEl>
                                          <p:spTgt spid="20"/>
                                        </p:tgtEl>
                                      </p:cBhvr>
                                    </p:animEffect>
                                    <p:set>
                                      <p:cBhvr>
                                        <p:cTn id="171"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65"/>
                                            </p:cond>
                                          </p:stCondLst>
                                          <p:endCondLst>
                                            <p:cond evt="onStopAudio" delay="0">
                                              <p:tgtEl>
                                                <p:sldTgt/>
                                              </p:tgtEl>
                                            </p:cond>
                                          </p:endCondLst>
                                        </p:cTn>
                                        <p:tgtEl>
                                          <p:sndTgt r:embed="rId2" name="click.wav"/>
                                        </p:tgtEl>
                                      </p:cMediaNode>
                                    </p:audio>
                                  </p:subTnLst>
                                </p:cTn>
                              </p:par>
                            </p:childTnLst>
                          </p:cTn>
                        </p:par>
                        <p:par>
                          <p:cTn id="172" fill="hold">
                            <p:stCondLst>
                              <p:cond delay="21000"/>
                            </p:stCondLst>
                            <p:childTnLst>
                              <p:par>
                                <p:cTn id="173" presetID="54" presetClass="exit" presetSubtype="0" decel="100000" fill="hold" grpId="0" nodeType="afterEffect">
                                  <p:stCondLst>
                                    <p:cond delay="0"/>
                                  </p:stCondLst>
                                  <p:childTnLst>
                                    <p:anim calcmode="lin" valueType="num">
                                      <p:cBhvr>
                                        <p:cTn id="174" dur="1000"/>
                                        <p:tgtEl>
                                          <p:spTgt spid="19"/>
                                        </p:tgtEl>
                                        <p:attrNameLst>
                                          <p:attrName>ppt_w</p:attrName>
                                        </p:attrNameLst>
                                      </p:cBhvr>
                                      <p:tavLst>
                                        <p:tav tm="0">
                                          <p:val>
                                            <p:strVal val="ppt_w"/>
                                          </p:val>
                                        </p:tav>
                                        <p:tav tm="100000">
                                          <p:val>
                                            <p:strVal val="ppt_w*0.05"/>
                                          </p:val>
                                        </p:tav>
                                      </p:tavLst>
                                    </p:anim>
                                    <p:anim calcmode="lin" valueType="num">
                                      <p:cBhvr>
                                        <p:cTn id="175" dur="1000"/>
                                        <p:tgtEl>
                                          <p:spTgt spid="19"/>
                                        </p:tgtEl>
                                        <p:attrNameLst>
                                          <p:attrName>ppt_h</p:attrName>
                                        </p:attrNameLst>
                                      </p:cBhvr>
                                      <p:tavLst>
                                        <p:tav tm="0">
                                          <p:val>
                                            <p:strVal val="ppt_h"/>
                                          </p:val>
                                        </p:tav>
                                        <p:tav tm="100000">
                                          <p:val>
                                            <p:strVal val="ppt_h"/>
                                          </p:val>
                                        </p:tav>
                                      </p:tavLst>
                                    </p:anim>
                                    <p:anim calcmode="lin" valueType="num">
                                      <p:cBhvr>
                                        <p:cTn id="176" dur="1000"/>
                                        <p:tgtEl>
                                          <p:spTgt spid="19"/>
                                        </p:tgtEl>
                                        <p:attrNameLst>
                                          <p:attrName>ppt_x</p:attrName>
                                        </p:attrNameLst>
                                      </p:cBhvr>
                                      <p:tavLst>
                                        <p:tav tm="0">
                                          <p:val>
                                            <p:strVal val="ppt_x"/>
                                          </p:val>
                                        </p:tav>
                                        <p:tav tm="100000">
                                          <p:val>
                                            <p:strVal val="ppt_x-.2"/>
                                          </p:val>
                                        </p:tav>
                                      </p:tavLst>
                                    </p:anim>
                                    <p:anim calcmode="lin" valueType="num">
                                      <p:cBhvr>
                                        <p:cTn id="177" dur="1000"/>
                                        <p:tgtEl>
                                          <p:spTgt spid="19"/>
                                        </p:tgtEl>
                                        <p:attrNameLst>
                                          <p:attrName>ppt_y</p:attrName>
                                        </p:attrNameLst>
                                      </p:cBhvr>
                                      <p:tavLst>
                                        <p:tav tm="0">
                                          <p:val>
                                            <p:strVal val="ppt_y"/>
                                          </p:val>
                                        </p:tav>
                                        <p:tav tm="100000">
                                          <p:val>
                                            <p:strVal val="ppt_y"/>
                                          </p:val>
                                        </p:tav>
                                      </p:tavLst>
                                    </p:anim>
                                    <p:animEffect transition="out" filter="fade">
                                      <p:cBhvr>
                                        <p:cTn id="178" dur="1000"/>
                                        <p:tgtEl>
                                          <p:spTgt spid="19"/>
                                        </p:tgtEl>
                                      </p:cBhvr>
                                    </p:animEffect>
                                    <p:set>
                                      <p:cBhvr>
                                        <p:cTn id="179"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173"/>
                                            </p:cond>
                                          </p:stCondLst>
                                          <p:endCondLst>
                                            <p:cond evt="onStopAudio" delay="0">
                                              <p:tgtEl>
                                                <p:sldTgt/>
                                              </p:tgtEl>
                                            </p:cond>
                                          </p:endCondLst>
                                        </p:cTn>
                                        <p:tgtEl>
                                          <p:sndTgt r:embed="rId2" name="click.wav"/>
                                        </p:tgtEl>
                                      </p:cMediaNode>
                                    </p:audio>
                                  </p:subTnLst>
                                </p:cTn>
                              </p:par>
                            </p:childTnLst>
                          </p:cTn>
                        </p:par>
                        <p:par>
                          <p:cTn id="180" fill="hold">
                            <p:stCondLst>
                              <p:cond delay="22000"/>
                            </p:stCondLst>
                            <p:childTnLst>
                              <p:par>
                                <p:cTn id="181" presetID="54" presetClass="exit" presetSubtype="0" decel="100000" fill="hold" grpId="0" nodeType="afterEffect">
                                  <p:stCondLst>
                                    <p:cond delay="0"/>
                                  </p:stCondLst>
                                  <p:childTnLst>
                                    <p:anim calcmode="lin" valueType="num">
                                      <p:cBhvr>
                                        <p:cTn id="182" dur="1000"/>
                                        <p:tgtEl>
                                          <p:spTgt spid="18"/>
                                        </p:tgtEl>
                                        <p:attrNameLst>
                                          <p:attrName>ppt_w</p:attrName>
                                        </p:attrNameLst>
                                      </p:cBhvr>
                                      <p:tavLst>
                                        <p:tav tm="0">
                                          <p:val>
                                            <p:strVal val="ppt_w"/>
                                          </p:val>
                                        </p:tav>
                                        <p:tav tm="100000">
                                          <p:val>
                                            <p:strVal val="ppt_w*0.05"/>
                                          </p:val>
                                        </p:tav>
                                      </p:tavLst>
                                    </p:anim>
                                    <p:anim calcmode="lin" valueType="num">
                                      <p:cBhvr>
                                        <p:cTn id="183" dur="1000"/>
                                        <p:tgtEl>
                                          <p:spTgt spid="18"/>
                                        </p:tgtEl>
                                        <p:attrNameLst>
                                          <p:attrName>ppt_h</p:attrName>
                                        </p:attrNameLst>
                                      </p:cBhvr>
                                      <p:tavLst>
                                        <p:tav tm="0">
                                          <p:val>
                                            <p:strVal val="ppt_h"/>
                                          </p:val>
                                        </p:tav>
                                        <p:tav tm="100000">
                                          <p:val>
                                            <p:strVal val="ppt_h"/>
                                          </p:val>
                                        </p:tav>
                                      </p:tavLst>
                                    </p:anim>
                                    <p:anim calcmode="lin" valueType="num">
                                      <p:cBhvr>
                                        <p:cTn id="184" dur="1000"/>
                                        <p:tgtEl>
                                          <p:spTgt spid="18"/>
                                        </p:tgtEl>
                                        <p:attrNameLst>
                                          <p:attrName>ppt_x</p:attrName>
                                        </p:attrNameLst>
                                      </p:cBhvr>
                                      <p:tavLst>
                                        <p:tav tm="0">
                                          <p:val>
                                            <p:strVal val="ppt_x"/>
                                          </p:val>
                                        </p:tav>
                                        <p:tav tm="100000">
                                          <p:val>
                                            <p:strVal val="ppt_x-.2"/>
                                          </p:val>
                                        </p:tav>
                                      </p:tavLst>
                                    </p:anim>
                                    <p:anim calcmode="lin" valueType="num">
                                      <p:cBhvr>
                                        <p:cTn id="185" dur="1000"/>
                                        <p:tgtEl>
                                          <p:spTgt spid="18"/>
                                        </p:tgtEl>
                                        <p:attrNameLst>
                                          <p:attrName>ppt_y</p:attrName>
                                        </p:attrNameLst>
                                      </p:cBhvr>
                                      <p:tavLst>
                                        <p:tav tm="0">
                                          <p:val>
                                            <p:strVal val="ppt_y"/>
                                          </p:val>
                                        </p:tav>
                                        <p:tav tm="100000">
                                          <p:val>
                                            <p:strVal val="ppt_y"/>
                                          </p:val>
                                        </p:tav>
                                      </p:tavLst>
                                    </p:anim>
                                    <p:animEffect transition="out" filter="fade">
                                      <p:cBhvr>
                                        <p:cTn id="186" dur="1000"/>
                                        <p:tgtEl>
                                          <p:spTgt spid="18"/>
                                        </p:tgtEl>
                                      </p:cBhvr>
                                    </p:animEffect>
                                    <p:set>
                                      <p:cBhvr>
                                        <p:cTn id="187"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181"/>
                                            </p:cond>
                                          </p:stCondLst>
                                          <p:endCondLst>
                                            <p:cond evt="onStopAudio" delay="0">
                                              <p:tgtEl>
                                                <p:sldTgt/>
                                              </p:tgtEl>
                                            </p:cond>
                                          </p:endCondLst>
                                        </p:cTn>
                                        <p:tgtEl>
                                          <p:sndTgt r:embed="rId2" name="click.wav"/>
                                        </p:tgtEl>
                                      </p:cMediaNode>
                                    </p:audio>
                                  </p:subTnLst>
                                </p:cTn>
                              </p:par>
                            </p:childTnLst>
                          </p:cTn>
                        </p:par>
                        <p:par>
                          <p:cTn id="188" fill="hold">
                            <p:stCondLst>
                              <p:cond delay="23000"/>
                            </p:stCondLst>
                            <p:childTnLst>
                              <p:par>
                                <p:cTn id="189" presetID="54" presetClass="exit" presetSubtype="0" decel="100000" fill="hold" grpId="0" nodeType="afterEffect">
                                  <p:stCondLst>
                                    <p:cond delay="0"/>
                                  </p:stCondLst>
                                  <p:childTnLst>
                                    <p:anim calcmode="lin" valueType="num">
                                      <p:cBhvr>
                                        <p:cTn id="190" dur="1000"/>
                                        <p:tgtEl>
                                          <p:spTgt spid="17"/>
                                        </p:tgtEl>
                                        <p:attrNameLst>
                                          <p:attrName>ppt_w</p:attrName>
                                        </p:attrNameLst>
                                      </p:cBhvr>
                                      <p:tavLst>
                                        <p:tav tm="0">
                                          <p:val>
                                            <p:strVal val="ppt_w"/>
                                          </p:val>
                                        </p:tav>
                                        <p:tav tm="100000">
                                          <p:val>
                                            <p:strVal val="ppt_w*0.05"/>
                                          </p:val>
                                        </p:tav>
                                      </p:tavLst>
                                    </p:anim>
                                    <p:anim calcmode="lin" valueType="num">
                                      <p:cBhvr>
                                        <p:cTn id="191" dur="1000"/>
                                        <p:tgtEl>
                                          <p:spTgt spid="17"/>
                                        </p:tgtEl>
                                        <p:attrNameLst>
                                          <p:attrName>ppt_h</p:attrName>
                                        </p:attrNameLst>
                                      </p:cBhvr>
                                      <p:tavLst>
                                        <p:tav tm="0">
                                          <p:val>
                                            <p:strVal val="ppt_h"/>
                                          </p:val>
                                        </p:tav>
                                        <p:tav tm="100000">
                                          <p:val>
                                            <p:strVal val="ppt_h"/>
                                          </p:val>
                                        </p:tav>
                                      </p:tavLst>
                                    </p:anim>
                                    <p:anim calcmode="lin" valueType="num">
                                      <p:cBhvr>
                                        <p:cTn id="192" dur="1000"/>
                                        <p:tgtEl>
                                          <p:spTgt spid="17"/>
                                        </p:tgtEl>
                                        <p:attrNameLst>
                                          <p:attrName>ppt_x</p:attrName>
                                        </p:attrNameLst>
                                      </p:cBhvr>
                                      <p:tavLst>
                                        <p:tav tm="0">
                                          <p:val>
                                            <p:strVal val="ppt_x"/>
                                          </p:val>
                                        </p:tav>
                                        <p:tav tm="100000">
                                          <p:val>
                                            <p:strVal val="ppt_x-.2"/>
                                          </p:val>
                                        </p:tav>
                                      </p:tavLst>
                                    </p:anim>
                                    <p:anim calcmode="lin" valueType="num">
                                      <p:cBhvr>
                                        <p:cTn id="193" dur="1000"/>
                                        <p:tgtEl>
                                          <p:spTgt spid="17"/>
                                        </p:tgtEl>
                                        <p:attrNameLst>
                                          <p:attrName>ppt_y</p:attrName>
                                        </p:attrNameLst>
                                      </p:cBhvr>
                                      <p:tavLst>
                                        <p:tav tm="0">
                                          <p:val>
                                            <p:strVal val="ppt_y"/>
                                          </p:val>
                                        </p:tav>
                                        <p:tav tm="100000">
                                          <p:val>
                                            <p:strVal val="ppt_y"/>
                                          </p:val>
                                        </p:tav>
                                      </p:tavLst>
                                    </p:anim>
                                    <p:animEffect transition="out" filter="fade">
                                      <p:cBhvr>
                                        <p:cTn id="194" dur="1000"/>
                                        <p:tgtEl>
                                          <p:spTgt spid="17"/>
                                        </p:tgtEl>
                                      </p:cBhvr>
                                    </p:animEffect>
                                    <p:set>
                                      <p:cBhvr>
                                        <p:cTn id="195"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189"/>
                                            </p:cond>
                                          </p:stCondLst>
                                          <p:endCondLst>
                                            <p:cond evt="onStopAudio" delay="0">
                                              <p:tgtEl>
                                                <p:sldTgt/>
                                              </p:tgtEl>
                                            </p:cond>
                                          </p:endCondLst>
                                        </p:cTn>
                                        <p:tgtEl>
                                          <p:sndTgt r:embed="rId2" name="click.wav"/>
                                        </p:tgtEl>
                                      </p:cMediaNode>
                                    </p:audio>
                                  </p:subTnLst>
                                </p:cTn>
                              </p:par>
                            </p:childTnLst>
                          </p:cTn>
                        </p:par>
                        <p:par>
                          <p:cTn id="196" fill="hold">
                            <p:stCondLst>
                              <p:cond delay="24000"/>
                            </p:stCondLst>
                            <p:childTnLst>
                              <p:par>
                                <p:cTn id="197" presetID="54" presetClass="exit" presetSubtype="0" decel="100000" fill="hold" grpId="0" nodeType="afterEffect">
                                  <p:stCondLst>
                                    <p:cond delay="0"/>
                                  </p:stCondLst>
                                  <p:childTnLst>
                                    <p:anim calcmode="lin" valueType="num">
                                      <p:cBhvr>
                                        <p:cTn id="198" dur="1000"/>
                                        <p:tgtEl>
                                          <p:spTgt spid="16"/>
                                        </p:tgtEl>
                                        <p:attrNameLst>
                                          <p:attrName>ppt_w</p:attrName>
                                        </p:attrNameLst>
                                      </p:cBhvr>
                                      <p:tavLst>
                                        <p:tav tm="0">
                                          <p:val>
                                            <p:strVal val="ppt_w"/>
                                          </p:val>
                                        </p:tav>
                                        <p:tav tm="100000">
                                          <p:val>
                                            <p:strVal val="ppt_w*0.05"/>
                                          </p:val>
                                        </p:tav>
                                      </p:tavLst>
                                    </p:anim>
                                    <p:anim calcmode="lin" valueType="num">
                                      <p:cBhvr>
                                        <p:cTn id="199" dur="1000"/>
                                        <p:tgtEl>
                                          <p:spTgt spid="16"/>
                                        </p:tgtEl>
                                        <p:attrNameLst>
                                          <p:attrName>ppt_h</p:attrName>
                                        </p:attrNameLst>
                                      </p:cBhvr>
                                      <p:tavLst>
                                        <p:tav tm="0">
                                          <p:val>
                                            <p:strVal val="ppt_h"/>
                                          </p:val>
                                        </p:tav>
                                        <p:tav tm="100000">
                                          <p:val>
                                            <p:strVal val="ppt_h"/>
                                          </p:val>
                                        </p:tav>
                                      </p:tavLst>
                                    </p:anim>
                                    <p:anim calcmode="lin" valueType="num">
                                      <p:cBhvr>
                                        <p:cTn id="200" dur="1000"/>
                                        <p:tgtEl>
                                          <p:spTgt spid="16"/>
                                        </p:tgtEl>
                                        <p:attrNameLst>
                                          <p:attrName>ppt_x</p:attrName>
                                        </p:attrNameLst>
                                      </p:cBhvr>
                                      <p:tavLst>
                                        <p:tav tm="0">
                                          <p:val>
                                            <p:strVal val="ppt_x"/>
                                          </p:val>
                                        </p:tav>
                                        <p:tav tm="100000">
                                          <p:val>
                                            <p:strVal val="ppt_x-.2"/>
                                          </p:val>
                                        </p:tav>
                                      </p:tavLst>
                                    </p:anim>
                                    <p:anim calcmode="lin" valueType="num">
                                      <p:cBhvr>
                                        <p:cTn id="201" dur="1000"/>
                                        <p:tgtEl>
                                          <p:spTgt spid="16"/>
                                        </p:tgtEl>
                                        <p:attrNameLst>
                                          <p:attrName>ppt_y</p:attrName>
                                        </p:attrNameLst>
                                      </p:cBhvr>
                                      <p:tavLst>
                                        <p:tav tm="0">
                                          <p:val>
                                            <p:strVal val="ppt_y"/>
                                          </p:val>
                                        </p:tav>
                                        <p:tav tm="100000">
                                          <p:val>
                                            <p:strVal val="ppt_y"/>
                                          </p:val>
                                        </p:tav>
                                      </p:tavLst>
                                    </p:anim>
                                    <p:animEffect transition="out" filter="fade">
                                      <p:cBhvr>
                                        <p:cTn id="202" dur="1000"/>
                                        <p:tgtEl>
                                          <p:spTgt spid="16"/>
                                        </p:tgtEl>
                                      </p:cBhvr>
                                    </p:animEffect>
                                    <p:set>
                                      <p:cBhvr>
                                        <p:cTn id="203"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97"/>
                                            </p:cond>
                                          </p:stCondLst>
                                          <p:endCondLst>
                                            <p:cond evt="onStopAudio" delay="0">
                                              <p:tgtEl>
                                                <p:sldTgt/>
                                              </p:tgtEl>
                                            </p:cond>
                                          </p:endCondLst>
                                        </p:cTn>
                                        <p:tgtEl>
                                          <p:sndTgt r:embed="rId2" name="click.wav"/>
                                        </p:tgtEl>
                                      </p:cMediaNode>
                                    </p:audio>
                                  </p:subTnLst>
                                </p:cTn>
                              </p:par>
                            </p:childTnLst>
                          </p:cTn>
                        </p:par>
                        <p:par>
                          <p:cTn id="204" fill="hold">
                            <p:stCondLst>
                              <p:cond delay="25000"/>
                            </p:stCondLst>
                            <p:childTnLst>
                              <p:par>
                                <p:cTn id="205" presetID="54" presetClass="exit" presetSubtype="0" decel="100000" fill="hold" grpId="0" nodeType="afterEffect">
                                  <p:stCondLst>
                                    <p:cond delay="0"/>
                                  </p:stCondLst>
                                  <p:childTnLst>
                                    <p:anim calcmode="lin" valueType="num">
                                      <p:cBhvr>
                                        <p:cTn id="206" dur="1000"/>
                                        <p:tgtEl>
                                          <p:spTgt spid="15"/>
                                        </p:tgtEl>
                                        <p:attrNameLst>
                                          <p:attrName>ppt_w</p:attrName>
                                        </p:attrNameLst>
                                      </p:cBhvr>
                                      <p:tavLst>
                                        <p:tav tm="0">
                                          <p:val>
                                            <p:strVal val="ppt_w"/>
                                          </p:val>
                                        </p:tav>
                                        <p:tav tm="100000">
                                          <p:val>
                                            <p:strVal val="ppt_w*0.05"/>
                                          </p:val>
                                        </p:tav>
                                      </p:tavLst>
                                    </p:anim>
                                    <p:anim calcmode="lin" valueType="num">
                                      <p:cBhvr>
                                        <p:cTn id="207" dur="1000"/>
                                        <p:tgtEl>
                                          <p:spTgt spid="15"/>
                                        </p:tgtEl>
                                        <p:attrNameLst>
                                          <p:attrName>ppt_h</p:attrName>
                                        </p:attrNameLst>
                                      </p:cBhvr>
                                      <p:tavLst>
                                        <p:tav tm="0">
                                          <p:val>
                                            <p:strVal val="ppt_h"/>
                                          </p:val>
                                        </p:tav>
                                        <p:tav tm="100000">
                                          <p:val>
                                            <p:strVal val="ppt_h"/>
                                          </p:val>
                                        </p:tav>
                                      </p:tavLst>
                                    </p:anim>
                                    <p:anim calcmode="lin" valueType="num">
                                      <p:cBhvr>
                                        <p:cTn id="208" dur="1000"/>
                                        <p:tgtEl>
                                          <p:spTgt spid="15"/>
                                        </p:tgtEl>
                                        <p:attrNameLst>
                                          <p:attrName>ppt_x</p:attrName>
                                        </p:attrNameLst>
                                      </p:cBhvr>
                                      <p:tavLst>
                                        <p:tav tm="0">
                                          <p:val>
                                            <p:strVal val="ppt_x"/>
                                          </p:val>
                                        </p:tav>
                                        <p:tav tm="100000">
                                          <p:val>
                                            <p:strVal val="ppt_x-.2"/>
                                          </p:val>
                                        </p:tav>
                                      </p:tavLst>
                                    </p:anim>
                                    <p:anim calcmode="lin" valueType="num">
                                      <p:cBhvr>
                                        <p:cTn id="209" dur="1000"/>
                                        <p:tgtEl>
                                          <p:spTgt spid="15"/>
                                        </p:tgtEl>
                                        <p:attrNameLst>
                                          <p:attrName>ppt_y</p:attrName>
                                        </p:attrNameLst>
                                      </p:cBhvr>
                                      <p:tavLst>
                                        <p:tav tm="0">
                                          <p:val>
                                            <p:strVal val="ppt_y"/>
                                          </p:val>
                                        </p:tav>
                                        <p:tav tm="100000">
                                          <p:val>
                                            <p:strVal val="ppt_y"/>
                                          </p:val>
                                        </p:tav>
                                      </p:tavLst>
                                    </p:anim>
                                    <p:animEffect transition="out" filter="fade">
                                      <p:cBhvr>
                                        <p:cTn id="210" dur="1000"/>
                                        <p:tgtEl>
                                          <p:spTgt spid="15"/>
                                        </p:tgtEl>
                                      </p:cBhvr>
                                    </p:animEffect>
                                    <p:set>
                                      <p:cBhvr>
                                        <p:cTn id="211"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205"/>
                                            </p:cond>
                                          </p:stCondLst>
                                          <p:endCondLst>
                                            <p:cond evt="onStopAudio" delay="0">
                                              <p:tgtEl>
                                                <p:sldTgt/>
                                              </p:tgtEl>
                                            </p:cond>
                                          </p:endCondLst>
                                        </p:cTn>
                                        <p:tgtEl>
                                          <p:sndTgt r:embed="rId2" name="click.wav"/>
                                        </p:tgtEl>
                                      </p:cMediaNode>
                                    </p:audio>
                                  </p:subTnLst>
                                </p:cTn>
                              </p:par>
                            </p:childTnLst>
                          </p:cTn>
                        </p:par>
                        <p:par>
                          <p:cTn id="212" fill="hold">
                            <p:stCondLst>
                              <p:cond delay="26000"/>
                            </p:stCondLst>
                            <p:childTnLst>
                              <p:par>
                                <p:cTn id="213" presetID="54" presetClass="exit" presetSubtype="0" decel="100000" fill="hold" grpId="0" nodeType="afterEffect">
                                  <p:stCondLst>
                                    <p:cond delay="0"/>
                                  </p:stCondLst>
                                  <p:childTnLst>
                                    <p:anim calcmode="lin" valueType="num">
                                      <p:cBhvr>
                                        <p:cTn id="214" dur="1000"/>
                                        <p:tgtEl>
                                          <p:spTgt spid="14"/>
                                        </p:tgtEl>
                                        <p:attrNameLst>
                                          <p:attrName>ppt_w</p:attrName>
                                        </p:attrNameLst>
                                      </p:cBhvr>
                                      <p:tavLst>
                                        <p:tav tm="0">
                                          <p:val>
                                            <p:strVal val="ppt_w"/>
                                          </p:val>
                                        </p:tav>
                                        <p:tav tm="100000">
                                          <p:val>
                                            <p:strVal val="ppt_w*0.05"/>
                                          </p:val>
                                        </p:tav>
                                      </p:tavLst>
                                    </p:anim>
                                    <p:anim calcmode="lin" valueType="num">
                                      <p:cBhvr>
                                        <p:cTn id="215" dur="1000"/>
                                        <p:tgtEl>
                                          <p:spTgt spid="14"/>
                                        </p:tgtEl>
                                        <p:attrNameLst>
                                          <p:attrName>ppt_h</p:attrName>
                                        </p:attrNameLst>
                                      </p:cBhvr>
                                      <p:tavLst>
                                        <p:tav tm="0">
                                          <p:val>
                                            <p:strVal val="ppt_h"/>
                                          </p:val>
                                        </p:tav>
                                        <p:tav tm="100000">
                                          <p:val>
                                            <p:strVal val="ppt_h"/>
                                          </p:val>
                                        </p:tav>
                                      </p:tavLst>
                                    </p:anim>
                                    <p:anim calcmode="lin" valueType="num">
                                      <p:cBhvr>
                                        <p:cTn id="216" dur="1000"/>
                                        <p:tgtEl>
                                          <p:spTgt spid="14"/>
                                        </p:tgtEl>
                                        <p:attrNameLst>
                                          <p:attrName>ppt_x</p:attrName>
                                        </p:attrNameLst>
                                      </p:cBhvr>
                                      <p:tavLst>
                                        <p:tav tm="0">
                                          <p:val>
                                            <p:strVal val="ppt_x"/>
                                          </p:val>
                                        </p:tav>
                                        <p:tav tm="100000">
                                          <p:val>
                                            <p:strVal val="ppt_x-.2"/>
                                          </p:val>
                                        </p:tav>
                                      </p:tavLst>
                                    </p:anim>
                                    <p:anim calcmode="lin" valueType="num">
                                      <p:cBhvr>
                                        <p:cTn id="217" dur="1000"/>
                                        <p:tgtEl>
                                          <p:spTgt spid="14"/>
                                        </p:tgtEl>
                                        <p:attrNameLst>
                                          <p:attrName>ppt_y</p:attrName>
                                        </p:attrNameLst>
                                      </p:cBhvr>
                                      <p:tavLst>
                                        <p:tav tm="0">
                                          <p:val>
                                            <p:strVal val="ppt_y"/>
                                          </p:val>
                                        </p:tav>
                                        <p:tav tm="100000">
                                          <p:val>
                                            <p:strVal val="ppt_y"/>
                                          </p:val>
                                        </p:tav>
                                      </p:tavLst>
                                    </p:anim>
                                    <p:animEffect transition="out" filter="fade">
                                      <p:cBhvr>
                                        <p:cTn id="218" dur="1000"/>
                                        <p:tgtEl>
                                          <p:spTgt spid="14"/>
                                        </p:tgtEl>
                                      </p:cBhvr>
                                    </p:animEffect>
                                    <p:set>
                                      <p:cBhvr>
                                        <p:cTn id="219"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2" name="click.wav"/>
                                        </p:tgtEl>
                                      </p:cMediaNode>
                                    </p:audio>
                                  </p:subTnLst>
                                </p:cTn>
                              </p:par>
                            </p:childTnLst>
                          </p:cTn>
                        </p:par>
                        <p:par>
                          <p:cTn id="220" fill="hold">
                            <p:stCondLst>
                              <p:cond delay="27000"/>
                            </p:stCondLst>
                            <p:childTnLst>
                              <p:par>
                                <p:cTn id="221" presetID="54" presetClass="exit" presetSubtype="0" decel="100000" fill="hold" grpId="0" nodeType="afterEffect">
                                  <p:stCondLst>
                                    <p:cond delay="0"/>
                                  </p:stCondLst>
                                  <p:childTnLst>
                                    <p:anim calcmode="lin" valueType="num">
                                      <p:cBhvr>
                                        <p:cTn id="222" dur="1000"/>
                                        <p:tgtEl>
                                          <p:spTgt spid="13"/>
                                        </p:tgtEl>
                                        <p:attrNameLst>
                                          <p:attrName>ppt_w</p:attrName>
                                        </p:attrNameLst>
                                      </p:cBhvr>
                                      <p:tavLst>
                                        <p:tav tm="0">
                                          <p:val>
                                            <p:strVal val="ppt_w"/>
                                          </p:val>
                                        </p:tav>
                                        <p:tav tm="100000">
                                          <p:val>
                                            <p:strVal val="ppt_w*0.05"/>
                                          </p:val>
                                        </p:tav>
                                      </p:tavLst>
                                    </p:anim>
                                    <p:anim calcmode="lin" valueType="num">
                                      <p:cBhvr>
                                        <p:cTn id="223" dur="1000"/>
                                        <p:tgtEl>
                                          <p:spTgt spid="13"/>
                                        </p:tgtEl>
                                        <p:attrNameLst>
                                          <p:attrName>ppt_h</p:attrName>
                                        </p:attrNameLst>
                                      </p:cBhvr>
                                      <p:tavLst>
                                        <p:tav tm="0">
                                          <p:val>
                                            <p:strVal val="ppt_h"/>
                                          </p:val>
                                        </p:tav>
                                        <p:tav tm="100000">
                                          <p:val>
                                            <p:strVal val="ppt_h"/>
                                          </p:val>
                                        </p:tav>
                                      </p:tavLst>
                                    </p:anim>
                                    <p:anim calcmode="lin" valueType="num">
                                      <p:cBhvr>
                                        <p:cTn id="224" dur="1000"/>
                                        <p:tgtEl>
                                          <p:spTgt spid="13"/>
                                        </p:tgtEl>
                                        <p:attrNameLst>
                                          <p:attrName>ppt_x</p:attrName>
                                        </p:attrNameLst>
                                      </p:cBhvr>
                                      <p:tavLst>
                                        <p:tav tm="0">
                                          <p:val>
                                            <p:strVal val="ppt_x"/>
                                          </p:val>
                                        </p:tav>
                                        <p:tav tm="100000">
                                          <p:val>
                                            <p:strVal val="ppt_x-.2"/>
                                          </p:val>
                                        </p:tav>
                                      </p:tavLst>
                                    </p:anim>
                                    <p:anim calcmode="lin" valueType="num">
                                      <p:cBhvr>
                                        <p:cTn id="225" dur="1000"/>
                                        <p:tgtEl>
                                          <p:spTgt spid="13"/>
                                        </p:tgtEl>
                                        <p:attrNameLst>
                                          <p:attrName>ppt_y</p:attrName>
                                        </p:attrNameLst>
                                      </p:cBhvr>
                                      <p:tavLst>
                                        <p:tav tm="0">
                                          <p:val>
                                            <p:strVal val="ppt_y"/>
                                          </p:val>
                                        </p:tav>
                                        <p:tav tm="100000">
                                          <p:val>
                                            <p:strVal val="ppt_y"/>
                                          </p:val>
                                        </p:tav>
                                      </p:tavLst>
                                    </p:anim>
                                    <p:animEffect transition="out" filter="fade">
                                      <p:cBhvr>
                                        <p:cTn id="226" dur="1000"/>
                                        <p:tgtEl>
                                          <p:spTgt spid="13"/>
                                        </p:tgtEl>
                                      </p:cBhvr>
                                    </p:animEffect>
                                    <p:set>
                                      <p:cBhvr>
                                        <p:cTn id="227"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221"/>
                                            </p:cond>
                                          </p:stCondLst>
                                          <p:endCondLst>
                                            <p:cond evt="onStopAudio" delay="0">
                                              <p:tgtEl>
                                                <p:sldTgt/>
                                              </p:tgtEl>
                                            </p:cond>
                                          </p:endCondLst>
                                        </p:cTn>
                                        <p:tgtEl>
                                          <p:sndTgt r:embed="rId2" name="click.wav"/>
                                        </p:tgtEl>
                                      </p:cMediaNode>
                                    </p:audio>
                                  </p:subTnLst>
                                </p:cTn>
                              </p:par>
                            </p:childTnLst>
                          </p:cTn>
                        </p:par>
                        <p:par>
                          <p:cTn id="228" fill="hold">
                            <p:stCondLst>
                              <p:cond delay="28000"/>
                            </p:stCondLst>
                            <p:childTnLst>
                              <p:par>
                                <p:cTn id="229" presetID="54" presetClass="exit" presetSubtype="0" decel="100000" fill="hold" grpId="0" nodeType="afterEffect">
                                  <p:stCondLst>
                                    <p:cond delay="0"/>
                                  </p:stCondLst>
                                  <p:childTnLst>
                                    <p:anim calcmode="lin" valueType="num">
                                      <p:cBhvr>
                                        <p:cTn id="230" dur="1000"/>
                                        <p:tgtEl>
                                          <p:spTgt spid="12"/>
                                        </p:tgtEl>
                                        <p:attrNameLst>
                                          <p:attrName>ppt_w</p:attrName>
                                        </p:attrNameLst>
                                      </p:cBhvr>
                                      <p:tavLst>
                                        <p:tav tm="0">
                                          <p:val>
                                            <p:strVal val="ppt_w"/>
                                          </p:val>
                                        </p:tav>
                                        <p:tav tm="100000">
                                          <p:val>
                                            <p:strVal val="ppt_w*0.05"/>
                                          </p:val>
                                        </p:tav>
                                      </p:tavLst>
                                    </p:anim>
                                    <p:anim calcmode="lin" valueType="num">
                                      <p:cBhvr>
                                        <p:cTn id="231" dur="1000"/>
                                        <p:tgtEl>
                                          <p:spTgt spid="12"/>
                                        </p:tgtEl>
                                        <p:attrNameLst>
                                          <p:attrName>ppt_h</p:attrName>
                                        </p:attrNameLst>
                                      </p:cBhvr>
                                      <p:tavLst>
                                        <p:tav tm="0">
                                          <p:val>
                                            <p:strVal val="ppt_h"/>
                                          </p:val>
                                        </p:tav>
                                        <p:tav tm="100000">
                                          <p:val>
                                            <p:strVal val="ppt_h"/>
                                          </p:val>
                                        </p:tav>
                                      </p:tavLst>
                                    </p:anim>
                                    <p:anim calcmode="lin" valueType="num">
                                      <p:cBhvr>
                                        <p:cTn id="232" dur="1000"/>
                                        <p:tgtEl>
                                          <p:spTgt spid="12"/>
                                        </p:tgtEl>
                                        <p:attrNameLst>
                                          <p:attrName>ppt_x</p:attrName>
                                        </p:attrNameLst>
                                      </p:cBhvr>
                                      <p:tavLst>
                                        <p:tav tm="0">
                                          <p:val>
                                            <p:strVal val="ppt_x"/>
                                          </p:val>
                                        </p:tav>
                                        <p:tav tm="100000">
                                          <p:val>
                                            <p:strVal val="ppt_x-.2"/>
                                          </p:val>
                                        </p:tav>
                                      </p:tavLst>
                                    </p:anim>
                                    <p:anim calcmode="lin" valueType="num">
                                      <p:cBhvr>
                                        <p:cTn id="233" dur="1000"/>
                                        <p:tgtEl>
                                          <p:spTgt spid="12"/>
                                        </p:tgtEl>
                                        <p:attrNameLst>
                                          <p:attrName>ppt_y</p:attrName>
                                        </p:attrNameLst>
                                      </p:cBhvr>
                                      <p:tavLst>
                                        <p:tav tm="0">
                                          <p:val>
                                            <p:strVal val="ppt_y"/>
                                          </p:val>
                                        </p:tav>
                                        <p:tav tm="100000">
                                          <p:val>
                                            <p:strVal val="ppt_y"/>
                                          </p:val>
                                        </p:tav>
                                      </p:tavLst>
                                    </p:anim>
                                    <p:animEffect transition="out" filter="fade">
                                      <p:cBhvr>
                                        <p:cTn id="234" dur="1000"/>
                                        <p:tgtEl>
                                          <p:spTgt spid="12"/>
                                        </p:tgtEl>
                                      </p:cBhvr>
                                    </p:animEffect>
                                    <p:set>
                                      <p:cBhvr>
                                        <p:cTn id="235"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229"/>
                                            </p:cond>
                                          </p:stCondLst>
                                          <p:endCondLst>
                                            <p:cond evt="onStopAudio" delay="0">
                                              <p:tgtEl>
                                                <p:sldTgt/>
                                              </p:tgtEl>
                                            </p:cond>
                                          </p:endCondLst>
                                        </p:cTn>
                                        <p:tgtEl>
                                          <p:sndTgt r:embed="rId2" name="click.wav"/>
                                        </p:tgtEl>
                                      </p:cMediaNode>
                                    </p:audio>
                                  </p:subTnLst>
                                </p:cTn>
                              </p:par>
                            </p:childTnLst>
                          </p:cTn>
                        </p:par>
                        <p:par>
                          <p:cTn id="236" fill="hold">
                            <p:stCondLst>
                              <p:cond delay="29000"/>
                            </p:stCondLst>
                            <p:childTnLst>
                              <p:par>
                                <p:cTn id="237" presetID="54" presetClass="exit" presetSubtype="0" decel="100000" fill="hold" grpId="0" nodeType="afterEffect">
                                  <p:stCondLst>
                                    <p:cond delay="0"/>
                                  </p:stCondLst>
                                  <p:childTnLst>
                                    <p:anim calcmode="lin" valueType="num">
                                      <p:cBhvr>
                                        <p:cTn id="238" dur="1000"/>
                                        <p:tgtEl>
                                          <p:spTgt spid="11"/>
                                        </p:tgtEl>
                                        <p:attrNameLst>
                                          <p:attrName>ppt_w</p:attrName>
                                        </p:attrNameLst>
                                      </p:cBhvr>
                                      <p:tavLst>
                                        <p:tav tm="0">
                                          <p:val>
                                            <p:strVal val="ppt_w"/>
                                          </p:val>
                                        </p:tav>
                                        <p:tav tm="100000">
                                          <p:val>
                                            <p:strVal val="ppt_w*0.05"/>
                                          </p:val>
                                        </p:tav>
                                      </p:tavLst>
                                    </p:anim>
                                    <p:anim calcmode="lin" valueType="num">
                                      <p:cBhvr>
                                        <p:cTn id="239" dur="1000"/>
                                        <p:tgtEl>
                                          <p:spTgt spid="11"/>
                                        </p:tgtEl>
                                        <p:attrNameLst>
                                          <p:attrName>ppt_h</p:attrName>
                                        </p:attrNameLst>
                                      </p:cBhvr>
                                      <p:tavLst>
                                        <p:tav tm="0">
                                          <p:val>
                                            <p:strVal val="ppt_h"/>
                                          </p:val>
                                        </p:tav>
                                        <p:tav tm="100000">
                                          <p:val>
                                            <p:strVal val="ppt_h"/>
                                          </p:val>
                                        </p:tav>
                                      </p:tavLst>
                                    </p:anim>
                                    <p:anim calcmode="lin" valueType="num">
                                      <p:cBhvr>
                                        <p:cTn id="240" dur="1000"/>
                                        <p:tgtEl>
                                          <p:spTgt spid="11"/>
                                        </p:tgtEl>
                                        <p:attrNameLst>
                                          <p:attrName>ppt_x</p:attrName>
                                        </p:attrNameLst>
                                      </p:cBhvr>
                                      <p:tavLst>
                                        <p:tav tm="0">
                                          <p:val>
                                            <p:strVal val="ppt_x"/>
                                          </p:val>
                                        </p:tav>
                                        <p:tav tm="100000">
                                          <p:val>
                                            <p:strVal val="ppt_x-.2"/>
                                          </p:val>
                                        </p:tav>
                                      </p:tavLst>
                                    </p:anim>
                                    <p:anim calcmode="lin" valueType="num">
                                      <p:cBhvr>
                                        <p:cTn id="241" dur="1000"/>
                                        <p:tgtEl>
                                          <p:spTgt spid="11"/>
                                        </p:tgtEl>
                                        <p:attrNameLst>
                                          <p:attrName>ppt_y</p:attrName>
                                        </p:attrNameLst>
                                      </p:cBhvr>
                                      <p:tavLst>
                                        <p:tav tm="0">
                                          <p:val>
                                            <p:strVal val="ppt_y"/>
                                          </p:val>
                                        </p:tav>
                                        <p:tav tm="100000">
                                          <p:val>
                                            <p:strVal val="ppt_y"/>
                                          </p:val>
                                        </p:tav>
                                      </p:tavLst>
                                    </p:anim>
                                    <p:animEffect transition="out" filter="fade">
                                      <p:cBhvr>
                                        <p:cTn id="242" dur="1000"/>
                                        <p:tgtEl>
                                          <p:spTgt spid="11"/>
                                        </p:tgtEl>
                                      </p:cBhvr>
                                    </p:animEffect>
                                    <p:set>
                                      <p:cBhvr>
                                        <p:cTn id="243"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37"/>
                                            </p:cond>
                                          </p:stCondLst>
                                          <p:endCondLst>
                                            <p:cond evt="onStopAudio" delay="0">
                                              <p:tgtEl>
                                                <p:sldTgt/>
                                              </p:tgtEl>
                                            </p:cond>
                                          </p:endCondLst>
                                        </p:cTn>
                                        <p:tgtEl>
                                          <p:sndTgt r:embed="rId2" name="click.wav"/>
                                        </p:tgtEl>
                                      </p:cMediaNode>
                                    </p:audio>
                                  </p:subTnLst>
                                </p:cTn>
                              </p:par>
                            </p:childTnLst>
                          </p:cTn>
                        </p:par>
                        <p:par>
                          <p:cTn id="244" fill="hold">
                            <p:stCondLst>
                              <p:cond delay="30000"/>
                            </p:stCondLst>
                            <p:childTnLst>
                              <p:par>
                                <p:cTn id="245" presetID="6" presetClass="emph" presetSubtype="0" fill="hold" grpId="0" nodeType="afterEffect">
                                  <p:stCondLst>
                                    <p:cond delay="0"/>
                                  </p:stCondLst>
                                  <p:childTnLst>
                                    <p:animScale>
                                      <p:cBhvr>
                                        <p:cTn id="246" dur="1000" fill="hold"/>
                                        <p:tgtEl>
                                          <p:spTgt spid="10"/>
                                        </p:tgtEl>
                                      </p:cBhvr>
                                      <p:by x="130000" y="130000"/>
                                    </p:animScale>
                                  </p:childTnLst>
                                  <p:subTnLst>
                                    <p:audio>
                                      <p:cMediaNode>
                                        <p:cTn display="0" masterRel="sameClick">
                                          <p:stCondLst>
                                            <p:cond evt="begin" delay="0">
                                              <p:tn val="245"/>
                                            </p:cond>
                                          </p:stCondLst>
                                          <p:endCondLst>
                                            <p:cond evt="onStopAudio" delay="0">
                                              <p:tgtEl>
                                                <p:sldTgt/>
                                              </p:tgtEl>
                                            </p:cond>
                                          </p:endCondLst>
                                        </p:cTn>
                                        <p:tgtEl>
                                          <p:sndTgt r:embed="rId3" name="BELL.WAV"/>
                                        </p:tgtEl>
                                      </p:cMediaNode>
                                    </p:audio>
                                  </p:subTnLst>
                                </p:cTn>
                              </p:par>
                            </p:childTnLst>
                          </p:cTn>
                        </p:par>
                        <p:par>
                          <p:cTn id="247" fill="hold">
                            <p:stCondLst>
                              <p:cond delay="31000"/>
                            </p:stCondLst>
                            <p:childTnLst>
                              <p:par>
                                <p:cTn id="248" presetID="23" presetClass="entr" presetSubtype="16" fill="remove" nodeType="afterEffect">
                                  <p:stCondLst>
                                    <p:cond delay="0"/>
                                  </p:stCondLst>
                                  <p:childTnLst>
                                    <p:set>
                                      <p:cBhvr>
                                        <p:cTn id="249" dur="1" fill="hold">
                                          <p:stCondLst>
                                            <p:cond delay="0"/>
                                          </p:stCondLst>
                                        </p:cTn>
                                        <p:tgtEl>
                                          <p:spTgt spid="26"/>
                                        </p:tgtEl>
                                        <p:attrNameLst>
                                          <p:attrName>style.visibility</p:attrName>
                                        </p:attrNameLst>
                                      </p:cBhvr>
                                      <p:to>
                                        <p:strVal val="visible"/>
                                      </p:to>
                                    </p:set>
                                    <p:anim calcmode="lin" valueType="num">
                                      <p:cBhvr>
                                        <p:cTn id="250" dur="3000" fill="hold"/>
                                        <p:tgtEl>
                                          <p:spTgt spid="26"/>
                                        </p:tgtEl>
                                        <p:attrNameLst>
                                          <p:attrName>ppt_w</p:attrName>
                                        </p:attrNameLst>
                                      </p:cBhvr>
                                      <p:tavLst>
                                        <p:tav tm="0">
                                          <p:val>
                                            <p:fltVal val="0"/>
                                          </p:val>
                                        </p:tav>
                                        <p:tav tm="100000">
                                          <p:val>
                                            <p:strVal val="#ppt_w"/>
                                          </p:val>
                                        </p:tav>
                                      </p:tavLst>
                                    </p:anim>
                                    <p:anim calcmode="lin" valueType="num">
                                      <p:cBhvr>
                                        <p:cTn id="251" dur="3000" fill="hold"/>
                                        <p:tgtEl>
                                          <p:spTgt spid="2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8"/>
                                            </p:cond>
                                          </p:stCondLst>
                                          <p:endCondLst>
                                            <p:cond evt="onStopAudio" delay="0">
                                              <p:tgtEl>
                                                <p:sldTgt/>
                                              </p:tgtEl>
                                            </p:cond>
                                          </p:endCondLst>
                                        </p:cTn>
                                        <p:tgtEl>
                                          <p:sndTgt r:embed="rId4" name="Cau ho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endParaRPr lang="vi-VN" altLang="en-US" smtClean="0"/>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412"/>
            <a:ext cx="9144000" cy="6861412"/>
          </a:xfrm>
        </p:spPr>
      </p:pic>
      <p:sp>
        <p:nvSpPr>
          <p:cNvPr id="4" name="Rounded Rectangle 3"/>
          <p:cNvSpPr/>
          <p:nvPr/>
        </p:nvSpPr>
        <p:spPr>
          <a:xfrm>
            <a:off x="626659" y="307076"/>
            <a:ext cx="8305800" cy="1447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vi-VN" sz="3200" b="1" dirty="0">
                <a:solidFill>
                  <a:srgbClr val="C00000"/>
                </a:solidFill>
                <a:cs typeface="Times New Roman" pitchFamily="18" charset="0"/>
              </a:rPr>
              <a:t>Khoanh </a:t>
            </a:r>
            <a:r>
              <a:rPr lang="vi-VN" sz="3200" b="1" dirty="0" smtClean="0">
                <a:solidFill>
                  <a:srgbClr val="C00000"/>
                </a:solidFill>
                <a:cs typeface="Times New Roman" pitchFamily="18" charset="0"/>
              </a:rPr>
              <a:t>vào </a:t>
            </a:r>
            <a:r>
              <a:rPr lang="vi-VN" sz="3200" b="1" dirty="0">
                <a:solidFill>
                  <a:srgbClr val="C00000"/>
                </a:solidFill>
                <a:cs typeface="Times New Roman" pitchFamily="18" charset="0"/>
              </a:rPr>
              <a:t>chữ cái đặt trước </a:t>
            </a:r>
            <a:endParaRPr lang="en-US" sz="3200" b="1" dirty="0" smtClean="0">
              <a:solidFill>
                <a:srgbClr val="C00000"/>
              </a:solidFill>
              <a:cs typeface="Times New Roman" pitchFamily="18" charset="0"/>
            </a:endParaRPr>
          </a:p>
          <a:p>
            <a:pPr algn="ctr" eaLnBrk="0" hangingPunct="0">
              <a:defRPr/>
            </a:pPr>
            <a:r>
              <a:rPr lang="vi-VN" sz="3200" b="1" dirty="0" smtClean="0">
                <a:solidFill>
                  <a:srgbClr val="C00000"/>
                </a:solidFill>
                <a:cs typeface="Times New Roman" pitchFamily="18" charset="0"/>
              </a:rPr>
              <a:t>việc </a:t>
            </a:r>
            <a:r>
              <a:rPr lang="vi-VN" sz="3200" b="1" dirty="0">
                <a:solidFill>
                  <a:srgbClr val="C00000"/>
                </a:solidFill>
                <a:cs typeface="Times New Roman" pitchFamily="18" charset="0"/>
              </a:rPr>
              <a:t>làm đúng đối với bạn </a:t>
            </a:r>
            <a:r>
              <a:rPr lang="vi-VN" sz="3200" b="1" dirty="0" smtClean="0">
                <a:solidFill>
                  <a:srgbClr val="C00000"/>
                </a:solidFill>
                <a:cs typeface="Times New Roman" pitchFamily="18" charset="0"/>
              </a:rPr>
              <a:t>bè</a:t>
            </a:r>
            <a:r>
              <a:rPr lang="en-US" sz="3200" b="1" dirty="0" smtClean="0">
                <a:solidFill>
                  <a:srgbClr val="C00000"/>
                </a:solidFill>
                <a:cs typeface="Times New Roman" pitchFamily="18" charset="0"/>
              </a:rPr>
              <a:t>.</a:t>
            </a:r>
            <a:endParaRPr lang="en-US" sz="3200" b="1" dirty="0">
              <a:solidFill>
                <a:srgbClr val="C00000"/>
              </a:solidFill>
              <a:cs typeface="Times New Roman" pitchFamily="18" charset="0"/>
            </a:endParaRPr>
          </a:p>
        </p:txBody>
      </p:sp>
      <p:sp>
        <p:nvSpPr>
          <p:cNvPr id="8198" name="Rectangle 5"/>
          <p:cNvSpPr>
            <a:spLocks noChangeArrowheads="1"/>
          </p:cNvSpPr>
          <p:nvPr/>
        </p:nvSpPr>
        <p:spPr bwMode="auto">
          <a:xfrm>
            <a:off x="491670" y="1716311"/>
            <a:ext cx="8305800" cy="4274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just">
              <a:lnSpc>
                <a:spcPct val="150000"/>
              </a:lnSpc>
            </a:pPr>
            <a:r>
              <a:rPr lang="vi-VN" altLang="en-US" sz="2300" dirty="0" smtClean="0">
                <a:solidFill>
                  <a:srgbClr val="1212BA"/>
                </a:solidFill>
                <a:latin typeface="+mn-lt"/>
                <a:cs typeface="Times New Roman" panose="02020603050405020304" pitchFamily="18" charset="0"/>
              </a:rPr>
              <a:t>a/ Hỏi thăm, an ủi khi bạn có chuyện buồn.</a:t>
            </a:r>
          </a:p>
          <a:p>
            <a:pPr algn="just">
              <a:lnSpc>
                <a:spcPct val="150000"/>
              </a:lnSpc>
            </a:pPr>
            <a:r>
              <a:rPr lang="vi-VN" altLang="en-US" sz="2300" dirty="0" smtClean="0">
                <a:solidFill>
                  <a:srgbClr val="1212BA"/>
                </a:solidFill>
                <a:latin typeface="+mn-lt"/>
                <a:cs typeface="Times New Roman" panose="02020603050405020304" pitchFamily="18" charset="0"/>
              </a:rPr>
              <a:t>b/ Động viên, giúp đỡ khi bạn chưa hiểu bài.</a:t>
            </a:r>
          </a:p>
          <a:p>
            <a:pPr algn="just">
              <a:lnSpc>
                <a:spcPct val="150000"/>
              </a:lnSpc>
            </a:pPr>
            <a:r>
              <a:rPr lang="vi-VN" altLang="en-US" sz="2300" dirty="0" smtClean="0">
                <a:solidFill>
                  <a:srgbClr val="1212BA"/>
                </a:solidFill>
                <a:latin typeface="+mn-lt"/>
                <a:cs typeface="Times New Roman" panose="02020603050405020304" pitchFamily="18" charset="0"/>
              </a:rPr>
              <a:t>c/ Chúc mừng khi bạn có sự tiến bộ.</a:t>
            </a:r>
          </a:p>
          <a:p>
            <a:pPr algn="just">
              <a:lnSpc>
                <a:spcPct val="150000"/>
              </a:lnSpc>
            </a:pPr>
            <a:r>
              <a:rPr lang="vi-VN" altLang="en-US" sz="2300" dirty="0" smtClean="0">
                <a:solidFill>
                  <a:srgbClr val="1212BA"/>
                </a:solidFill>
                <a:latin typeface="+mn-lt"/>
                <a:cs typeface="Times New Roman" panose="02020603050405020304" pitchFamily="18" charset="0"/>
              </a:rPr>
              <a:t>d/ Vui vẻ khi giúp đỡ bạn học kém.</a:t>
            </a:r>
          </a:p>
          <a:p>
            <a:pPr algn="just">
              <a:lnSpc>
                <a:spcPct val="150000"/>
              </a:lnSpc>
            </a:pPr>
            <a:r>
              <a:rPr lang="vi-VN" altLang="en-US" sz="2300" dirty="0" smtClean="0">
                <a:solidFill>
                  <a:srgbClr val="1212BA"/>
                </a:solidFill>
                <a:latin typeface="+mn-lt"/>
                <a:cs typeface="Times New Roman" panose="02020603050405020304" pitchFamily="18" charset="0"/>
              </a:rPr>
              <a:t>đ/ Quyên góp sách vở, quần áo cũ để giúp các bạn nghèo.</a:t>
            </a:r>
          </a:p>
          <a:p>
            <a:pPr algn="just">
              <a:lnSpc>
                <a:spcPct val="150000"/>
              </a:lnSpc>
            </a:pPr>
            <a:r>
              <a:rPr lang="vi-VN" altLang="en-US" sz="2300" dirty="0" smtClean="0">
                <a:solidFill>
                  <a:srgbClr val="1212BA"/>
                </a:solidFill>
                <a:latin typeface="+mn-lt"/>
                <a:cs typeface="Times New Roman" panose="02020603050405020304" pitchFamily="18" charset="0"/>
              </a:rPr>
              <a:t>e/ Thờ ơ cười nói khi bạn đang có chuyện buồn.</a:t>
            </a:r>
          </a:p>
          <a:p>
            <a:pPr algn="just">
              <a:lnSpc>
                <a:spcPct val="150000"/>
              </a:lnSpc>
            </a:pPr>
            <a:r>
              <a:rPr lang="vi-VN" altLang="en-US" sz="2300" dirty="0" smtClean="0">
                <a:solidFill>
                  <a:srgbClr val="1212BA"/>
                </a:solidFill>
                <a:latin typeface="+mn-lt"/>
                <a:cs typeface="Times New Roman" panose="02020603050405020304" pitchFamily="18" charset="0"/>
              </a:rPr>
              <a:t>g/ Kết bạn với các bạn bị khuyết tật, các bạn nhà nghèo.</a:t>
            </a:r>
          </a:p>
          <a:p>
            <a:pPr algn="just">
              <a:lnSpc>
                <a:spcPct val="150000"/>
              </a:lnSpc>
            </a:pPr>
            <a:r>
              <a:rPr lang="vi-VN" altLang="en-US" sz="2300" dirty="0" smtClean="0">
                <a:solidFill>
                  <a:srgbClr val="1212BA"/>
                </a:solidFill>
                <a:latin typeface="+mn-lt"/>
                <a:cs typeface="Times New Roman" panose="02020603050405020304" pitchFamily="18" charset="0"/>
              </a:rPr>
              <a:t>h/ Ghen tức khi thấy bạn học giỏi hơn mình.</a:t>
            </a:r>
          </a:p>
        </p:txBody>
      </p:sp>
      <p:sp>
        <p:nvSpPr>
          <p:cNvPr id="2" name="Oval 1"/>
          <p:cNvSpPr/>
          <p:nvPr/>
        </p:nvSpPr>
        <p:spPr>
          <a:xfrm>
            <a:off x="491670" y="2372404"/>
            <a:ext cx="393701" cy="4222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98930" y="1849220"/>
            <a:ext cx="393701" cy="4222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91669" y="2886987"/>
            <a:ext cx="393701" cy="4222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98018" y="3939276"/>
            <a:ext cx="393701" cy="4222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91670" y="3429716"/>
            <a:ext cx="393701" cy="4222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91669" y="5013331"/>
            <a:ext cx="393701" cy="4222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8490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circle(in)">
                                      <p:cBhvr>
                                        <p:cTn id="13" dur="2000"/>
                                        <p:tgtEl>
                                          <p:spTgt spid="4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circle(in)">
                                      <p:cBhvr>
                                        <p:cTn id="16" dur="2000"/>
                                        <p:tgtEl>
                                          <p:spTgt spid="4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circle(in)">
                                      <p:cBhvr>
                                        <p:cTn id="19" dur="2000"/>
                                        <p:tgtEl>
                                          <p:spTgt spid="4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circle(in)">
                                      <p:cBhvr>
                                        <p:cTn id="22"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6" grpId="0" animBg="1"/>
      <p:bldP spid="47" grpId="0" animBg="1"/>
      <p:bldP spid="48" grpId="0" animBg="1"/>
      <p:bldP spid="49"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ng-gay-lo-x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108"/>
            <a:ext cx="9144000" cy="6806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957958" y="283464"/>
            <a:ext cx="3821614" cy="60245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ectangle 11"/>
          <p:cNvSpPr/>
          <p:nvPr/>
        </p:nvSpPr>
        <p:spPr>
          <a:xfrm>
            <a:off x="371061" y="283464"/>
            <a:ext cx="3828425" cy="60245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7" name="Picture 345" descr="shadow_1_m"/>
          <p:cNvPicPr>
            <a:picLocks noChangeAspect="1" noChangeArrowheads="1"/>
          </p:cNvPicPr>
          <p:nvPr/>
        </p:nvPicPr>
        <p:blipFill>
          <a:blip r:embed="rId3"/>
          <a:srcRect r="61411"/>
          <a:stretch>
            <a:fillRect/>
          </a:stretch>
        </p:blipFill>
        <p:spPr bwMode="gray">
          <a:xfrm flipH="1">
            <a:off x="4204036" y="296716"/>
            <a:ext cx="91463" cy="6011320"/>
          </a:xfrm>
          <a:prstGeom prst="rect">
            <a:avLst/>
          </a:prstGeom>
          <a:solidFill>
            <a:schemeClr val="bg1">
              <a:lumMod val="85000"/>
            </a:schemeClr>
          </a:solidFill>
          <a:ln w="9525">
            <a:noFill/>
            <a:miter lim="800000"/>
            <a:headEnd/>
            <a:tailEnd/>
          </a:ln>
        </p:spPr>
      </p:pic>
      <p:sp>
        <p:nvSpPr>
          <p:cNvPr id="25" name="Rectangle 5"/>
          <p:cNvSpPr>
            <a:spLocks noChangeArrowheads="1"/>
          </p:cNvSpPr>
          <p:nvPr/>
        </p:nvSpPr>
        <p:spPr bwMode="auto">
          <a:xfrm>
            <a:off x="447817" y="323220"/>
            <a:ext cx="3709229" cy="539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just">
              <a:lnSpc>
                <a:spcPct val="140000"/>
              </a:lnSpc>
            </a:pPr>
            <a:r>
              <a:rPr lang="vi-VN" altLang="en-US" dirty="0" smtClean="0">
                <a:solidFill>
                  <a:srgbClr val="1212BA"/>
                </a:solidFill>
                <a:latin typeface="Arial"/>
                <a:cs typeface="Times New Roman" panose="02020603050405020304" pitchFamily="18" charset="0"/>
              </a:rPr>
              <a:t>a/ Hỏi thăm, an ủi khi bạn có chuyện buồn.</a:t>
            </a:r>
          </a:p>
          <a:p>
            <a:pPr algn="just">
              <a:lnSpc>
                <a:spcPct val="140000"/>
              </a:lnSpc>
            </a:pPr>
            <a:r>
              <a:rPr lang="vi-VN" altLang="en-US" dirty="0" smtClean="0">
                <a:solidFill>
                  <a:srgbClr val="1212BA"/>
                </a:solidFill>
                <a:latin typeface="Arial"/>
                <a:cs typeface="Times New Roman" panose="02020603050405020304" pitchFamily="18" charset="0"/>
              </a:rPr>
              <a:t>b/ Động viên, giúp đỡ khi bạn chưa hiểu bài.</a:t>
            </a:r>
          </a:p>
          <a:p>
            <a:pPr algn="just">
              <a:lnSpc>
                <a:spcPct val="140000"/>
              </a:lnSpc>
            </a:pPr>
            <a:r>
              <a:rPr lang="vi-VN" altLang="en-US" dirty="0" smtClean="0">
                <a:solidFill>
                  <a:srgbClr val="1212BA"/>
                </a:solidFill>
                <a:latin typeface="Arial"/>
                <a:cs typeface="Times New Roman" panose="02020603050405020304" pitchFamily="18" charset="0"/>
              </a:rPr>
              <a:t>c/ Chúc mừng khi bạn có sự tiến bộ.</a:t>
            </a:r>
          </a:p>
          <a:p>
            <a:pPr algn="just">
              <a:lnSpc>
                <a:spcPct val="140000"/>
              </a:lnSpc>
            </a:pPr>
            <a:r>
              <a:rPr lang="vi-VN" altLang="en-US" dirty="0" smtClean="0">
                <a:solidFill>
                  <a:srgbClr val="1212BA"/>
                </a:solidFill>
                <a:latin typeface="Arial"/>
                <a:cs typeface="Times New Roman" panose="02020603050405020304" pitchFamily="18" charset="0"/>
              </a:rPr>
              <a:t>d/ Vui vẻ khi giúp đỡ bạn học kém.</a:t>
            </a:r>
          </a:p>
          <a:p>
            <a:pPr algn="just">
              <a:lnSpc>
                <a:spcPct val="140000"/>
              </a:lnSpc>
            </a:pPr>
            <a:r>
              <a:rPr lang="vi-VN" altLang="en-US" dirty="0" smtClean="0">
                <a:solidFill>
                  <a:srgbClr val="1212BA"/>
                </a:solidFill>
                <a:latin typeface="Arial"/>
                <a:cs typeface="Times New Roman" panose="02020603050405020304" pitchFamily="18" charset="0"/>
              </a:rPr>
              <a:t>đ/ Quyên góp sách vở, quần áo cũ để giúp các bạn nghèo.</a:t>
            </a:r>
            <a:endParaRPr lang="en-US" altLang="en-US" dirty="0" smtClean="0">
              <a:solidFill>
                <a:srgbClr val="1212BA"/>
              </a:solidFill>
              <a:latin typeface="Calibri"/>
              <a:cs typeface="Times New Roman" panose="02020603050405020304" pitchFamily="18" charset="0"/>
            </a:endParaRPr>
          </a:p>
          <a:p>
            <a:pPr algn="just">
              <a:lnSpc>
                <a:spcPct val="140000"/>
              </a:lnSpc>
            </a:pPr>
            <a:endParaRPr lang="en-US" altLang="en-US" dirty="0">
              <a:solidFill>
                <a:srgbClr val="1212BA"/>
              </a:solidFill>
              <a:latin typeface="Calibri"/>
              <a:cs typeface="Times New Roman" panose="02020603050405020304" pitchFamily="18" charset="0"/>
            </a:endParaRPr>
          </a:p>
          <a:p>
            <a:pPr algn="just">
              <a:lnSpc>
                <a:spcPct val="140000"/>
              </a:lnSpc>
            </a:pPr>
            <a:endParaRPr lang="en-US" altLang="en-US" sz="1400" dirty="0">
              <a:solidFill>
                <a:srgbClr val="1212BA"/>
              </a:solidFill>
              <a:latin typeface="Calibri"/>
              <a:cs typeface="Times New Roman" panose="02020603050405020304" pitchFamily="18" charset="0"/>
            </a:endParaRPr>
          </a:p>
          <a:p>
            <a:pPr algn="just">
              <a:lnSpc>
                <a:spcPct val="140000"/>
              </a:lnSpc>
            </a:pPr>
            <a:r>
              <a:rPr lang="vi-VN" altLang="en-US" dirty="0" smtClean="0">
                <a:solidFill>
                  <a:srgbClr val="1212BA"/>
                </a:solidFill>
                <a:latin typeface="Arial"/>
                <a:cs typeface="Times New Roman" panose="02020603050405020304" pitchFamily="18" charset="0"/>
              </a:rPr>
              <a:t>g/ Kết bạn với các bạn bị khuyết tật, các bạn nhà nghèo.</a:t>
            </a:r>
          </a:p>
        </p:txBody>
      </p:sp>
      <p:sp>
        <p:nvSpPr>
          <p:cNvPr id="29" name="Rectangle 28"/>
          <p:cNvSpPr/>
          <p:nvPr/>
        </p:nvSpPr>
        <p:spPr>
          <a:xfrm>
            <a:off x="447817" y="4088327"/>
            <a:ext cx="3709229" cy="867930"/>
          </a:xfrm>
          <a:prstGeom prst="rect">
            <a:avLst/>
          </a:prstGeom>
        </p:spPr>
        <p:txBody>
          <a:bodyPr wrap="square">
            <a:spAutoFit/>
          </a:bodyPr>
          <a:lstStyle/>
          <a:p>
            <a:pPr>
              <a:lnSpc>
                <a:spcPct val="140000"/>
              </a:lnSpc>
            </a:pPr>
            <a:r>
              <a:rPr lang="vi-VN" altLang="en-US" b="1" dirty="0" smtClean="0">
                <a:solidFill>
                  <a:srgbClr val="1212BA"/>
                </a:solidFill>
                <a:cs typeface="Times New Roman" panose="02020603050405020304" pitchFamily="18" charset="0"/>
              </a:rPr>
              <a:t>e/</a:t>
            </a:r>
            <a:r>
              <a:rPr lang="en-US" altLang="en-US" b="1" dirty="0" smtClean="0">
                <a:solidFill>
                  <a:srgbClr val="1212BA"/>
                </a:solidFill>
                <a:cs typeface="Times New Roman" panose="02020603050405020304" pitchFamily="18" charset="0"/>
              </a:rPr>
              <a:t> </a:t>
            </a:r>
            <a:r>
              <a:rPr lang="vi-VN" altLang="en-US" b="1" dirty="0" smtClean="0">
                <a:solidFill>
                  <a:srgbClr val="1212BA"/>
                </a:solidFill>
                <a:cs typeface="Times New Roman" panose="02020603050405020304" pitchFamily="18" charset="0"/>
              </a:rPr>
              <a:t>Thờ </a:t>
            </a:r>
            <a:r>
              <a:rPr lang="vi-VN" altLang="en-US" b="1" dirty="0">
                <a:solidFill>
                  <a:srgbClr val="1212BA"/>
                </a:solidFill>
                <a:cs typeface="Times New Roman" panose="02020603050405020304" pitchFamily="18" charset="0"/>
              </a:rPr>
              <a:t>ơ cười nói khi bạn đang có chuyện buồn.</a:t>
            </a:r>
          </a:p>
        </p:txBody>
      </p:sp>
      <p:sp>
        <p:nvSpPr>
          <p:cNvPr id="30" name="Rectangle 29"/>
          <p:cNvSpPr/>
          <p:nvPr/>
        </p:nvSpPr>
        <p:spPr>
          <a:xfrm>
            <a:off x="467075" y="5519454"/>
            <a:ext cx="3721843" cy="867930"/>
          </a:xfrm>
          <a:prstGeom prst="rect">
            <a:avLst/>
          </a:prstGeom>
        </p:spPr>
        <p:txBody>
          <a:bodyPr wrap="square">
            <a:spAutoFit/>
          </a:bodyPr>
          <a:lstStyle/>
          <a:p>
            <a:pPr>
              <a:lnSpc>
                <a:spcPct val="140000"/>
              </a:lnSpc>
            </a:pPr>
            <a:r>
              <a:rPr lang="vi-VN" altLang="en-US" b="1" dirty="0">
                <a:solidFill>
                  <a:srgbClr val="1212BA"/>
                </a:solidFill>
                <a:cs typeface="Times New Roman" panose="02020603050405020304" pitchFamily="18" charset="0"/>
              </a:rPr>
              <a:t>h/ Ghen tức khi thấy bạn học giỏi hơn mình.</a:t>
            </a:r>
          </a:p>
        </p:txBody>
      </p:sp>
      <p:sp>
        <p:nvSpPr>
          <p:cNvPr id="31" name="Rectangle 30"/>
          <p:cNvSpPr/>
          <p:nvPr/>
        </p:nvSpPr>
        <p:spPr>
          <a:xfrm>
            <a:off x="415788" y="1348827"/>
            <a:ext cx="3862580" cy="5078313"/>
          </a:xfrm>
          <a:prstGeom prst="rect">
            <a:avLst/>
          </a:prstGeom>
        </p:spPr>
        <p:txBody>
          <a:bodyPr wrap="square">
            <a:spAutoFit/>
          </a:bodyPr>
          <a:lstStyle/>
          <a:p>
            <a:pPr algn="just">
              <a:lnSpc>
                <a:spcPct val="150000"/>
              </a:lnSpc>
            </a:pPr>
            <a:r>
              <a:rPr lang="vi-VN" altLang="en-US" b="1" dirty="0">
                <a:solidFill>
                  <a:srgbClr val="1212BA"/>
                </a:solidFill>
                <a:cs typeface="Times New Roman" panose="02020603050405020304" pitchFamily="18" charset="0"/>
              </a:rPr>
              <a:t>a/ Hỏi thăm, an ủi khi bạn có chuyện buồn.</a:t>
            </a:r>
          </a:p>
          <a:p>
            <a:pPr algn="just">
              <a:lnSpc>
                <a:spcPct val="150000"/>
              </a:lnSpc>
            </a:pPr>
            <a:r>
              <a:rPr lang="vi-VN" altLang="en-US" b="1" dirty="0">
                <a:solidFill>
                  <a:srgbClr val="1212BA"/>
                </a:solidFill>
                <a:cs typeface="Times New Roman" panose="02020603050405020304" pitchFamily="18" charset="0"/>
              </a:rPr>
              <a:t>b/ Động viên, giúp đỡ khi bạn chưa hiểu bài.</a:t>
            </a:r>
          </a:p>
          <a:p>
            <a:pPr algn="just">
              <a:lnSpc>
                <a:spcPct val="150000"/>
              </a:lnSpc>
            </a:pPr>
            <a:r>
              <a:rPr lang="vi-VN" altLang="en-US" b="1" dirty="0">
                <a:solidFill>
                  <a:srgbClr val="1212BA"/>
                </a:solidFill>
                <a:cs typeface="Times New Roman" panose="02020603050405020304" pitchFamily="18" charset="0"/>
              </a:rPr>
              <a:t>c/ Chúc mừng khi bạn có sự tiến bộ.</a:t>
            </a:r>
          </a:p>
          <a:p>
            <a:pPr algn="just">
              <a:lnSpc>
                <a:spcPct val="150000"/>
              </a:lnSpc>
            </a:pPr>
            <a:r>
              <a:rPr lang="vi-VN" altLang="en-US" b="1" dirty="0">
                <a:solidFill>
                  <a:srgbClr val="1212BA"/>
                </a:solidFill>
                <a:cs typeface="Times New Roman" panose="02020603050405020304" pitchFamily="18" charset="0"/>
              </a:rPr>
              <a:t>d/ Vui vẻ khi giúp đỡ bạn học kém.</a:t>
            </a:r>
          </a:p>
          <a:p>
            <a:pPr algn="just">
              <a:lnSpc>
                <a:spcPct val="150000"/>
              </a:lnSpc>
            </a:pPr>
            <a:r>
              <a:rPr lang="vi-VN" altLang="en-US" b="1" dirty="0">
                <a:solidFill>
                  <a:srgbClr val="1212BA"/>
                </a:solidFill>
                <a:cs typeface="Times New Roman" panose="02020603050405020304" pitchFamily="18" charset="0"/>
              </a:rPr>
              <a:t>đ/ Quyên góp sách vở, quần áo cũ để giúp các bạn nghèo</a:t>
            </a:r>
            <a:r>
              <a:rPr lang="vi-VN" altLang="en-US" b="1" dirty="0" smtClean="0">
                <a:solidFill>
                  <a:srgbClr val="1212BA"/>
                </a:solidFill>
                <a:cs typeface="Times New Roman" panose="02020603050405020304" pitchFamily="18" charset="0"/>
              </a:rPr>
              <a:t>.</a:t>
            </a:r>
            <a:endParaRPr lang="en-US" altLang="en-US" b="1" dirty="0">
              <a:solidFill>
                <a:srgbClr val="1212BA"/>
              </a:solidFill>
              <a:cs typeface="Times New Roman" panose="02020603050405020304" pitchFamily="18" charset="0"/>
            </a:endParaRPr>
          </a:p>
          <a:p>
            <a:pPr algn="just">
              <a:lnSpc>
                <a:spcPct val="150000"/>
              </a:lnSpc>
            </a:pPr>
            <a:r>
              <a:rPr lang="vi-VN" altLang="en-US" b="1" dirty="0">
                <a:solidFill>
                  <a:srgbClr val="1212BA"/>
                </a:solidFill>
                <a:cs typeface="Times New Roman" panose="02020603050405020304" pitchFamily="18" charset="0"/>
              </a:rPr>
              <a:t>g/ Kết bạn với các bạn bị khuyết tật, các bạn nhà nghèo.</a:t>
            </a:r>
          </a:p>
        </p:txBody>
      </p:sp>
      <p:pic>
        <p:nvPicPr>
          <p:cNvPr id="16" name="Picture 345" descr="shadow_1_m"/>
          <p:cNvPicPr>
            <a:picLocks noChangeAspect="1" noChangeArrowheads="1"/>
          </p:cNvPicPr>
          <p:nvPr/>
        </p:nvPicPr>
        <p:blipFill>
          <a:blip r:embed="rId3"/>
          <a:srcRect r="61411"/>
          <a:stretch>
            <a:fillRect/>
          </a:stretch>
        </p:blipFill>
        <p:spPr bwMode="gray">
          <a:xfrm flipH="1">
            <a:off x="4863811" y="283464"/>
            <a:ext cx="91463" cy="6011320"/>
          </a:xfrm>
          <a:prstGeom prst="rect">
            <a:avLst/>
          </a:prstGeom>
          <a:solidFill>
            <a:schemeClr val="bg1">
              <a:lumMod val="85000"/>
            </a:schemeClr>
          </a:solidFill>
          <a:ln w="9525">
            <a:noFill/>
            <a:miter lim="800000"/>
            <a:headEnd/>
            <a:tailEnd/>
          </a:ln>
        </p:spPr>
      </p:pic>
      <p:grpSp>
        <p:nvGrpSpPr>
          <p:cNvPr id="13" name="Group 12"/>
          <p:cNvGrpSpPr/>
          <p:nvPr/>
        </p:nvGrpSpPr>
        <p:grpSpPr>
          <a:xfrm>
            <a:off x="869586" y="286588"/>
            <a:ext cx="2916820" cy="747874"/>
            <a:chOff x="5370653" y="-844993"/>
            <a:chExt cx="1944547" cy="868101"/>
          </a:xfrm>
        </p:grpSpPr>
        <p:sp>
          <p:nvSpPr>
            <p:cNvPr id="14" name="Rounded Rectangle 13"/>
            <p:cNvSpPr/>
            <p:nvPr/>
          </p:nvSpPr>
          <p:spPr>
            <a:xfrm>
              <a:off x="5370653" y="-844993"/>
              <a:ext cx="1944547" cy="8681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Rounded Rectangle 14"/>
            <p:cNvSpPr/>
            <p:nvPr/>
          </p:nvSpPr>
          <p:spPr>
            <a:xfrm>
              <a:off x="5439526" y="-740781"/>
              <a:ext cx="1806224" cy="677009"/>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rPr>
                <a:t> NÊN</a:t>
              </a:r>
              <a:endParaRPr lang="en-US" sz="2400" b="1" dirty="0">
                <a:solidFill>
                  <a:prstClr val="white"/>
                </a:solidFill>
              </a:endParaRPr>
            </a:p>
          </p:txBody>
        </p:sp>
      </p:grpSp>
      <p:grpSp>
        <p:nvGrpSpPr>
          <p:cNvPr id="19" name="Group 18"/>
          <p:cNvGrpSpPr/>
          <p:nvPr/>
        </p:nvGrpSpPr>
        <p:grpSpPr>
          <a:xfrm>
            <a:off x="5230494" y="283464"/>
            <a:ext cx="3276541" cy="781221"/>
            <a:chOff x="5370653" y="-844993"/>
            <a:chExt cx="1944547" cy="868101"/>
          </a:xfrm>
        </p:grpSpPr>
        <p:sp>
          <p:nvSpPr>
            <p:cNvPr id="20" name="Rounded Rectangle 19"/>
            <p:cNvSpPr/>
            <p:nvPr/>
          </p:nvSpPr>
          <p:spPr>
            <a:xfrm>
              <a:off x="5370653" y="-844993"/>
              <a:ext cx="1944547" cy="8681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5439526" y="-740781"/>
              <a:ext cx="1806224" cy="67700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rPr>
                <a:t>KHÔNG NÊN</a:t>
              </a:r>
              <a:endParaRPr lang="en-US" sz="2400" b="1" dirty="0">
                <a:solidFill>
                  <a:prstClr val="white"/>
                </a:solidFill>
              </a:endParaRPr>
            </a:p>
          </p:txBody>
        </p:sp>
      </p:grpSp>
    </p:spTree>
    <p:extLst>
      <p:ext uri="{BB962C8B-B14F-4D97-AF65-F5344CB8AC3E}">
        <p14:creationId xmlns:p14="http://schemas.microsoft.com/office/powerpoint/2010/main" val="3754662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0" nodeType="clickEffect">
                                  <p:stCondLst>
                                    <p:cond delay="0"/>
                                  </p:stCondLst>
                                  <p:iterate type="lt">
                                    <p:tmPct val="0"/>
                                  </p:iterate>
                                  <p:childTnLst>
                                    <p:animMotion origin="layout" path="M 0.00156 -1.48148E-6 L 0.50521 -0.38102 " pathEditMode="relative" rAng="0" ptsTypes="AA">
                                      <p:cBhvr>
                                        <p:cTn id="6" dur="2000" fill="hold"/>
                                        <p:tgtEl>
                                          <p:spTgt spid="29"/>
                                        </p:tgtEl>
                                        <p:attrNameLst>
                                          <p:attrName>ppt_x</p:attrName>
                                          <p:attrName>ppt_y</p:attrName>
                                        </p:attrNameLst>
                                      </p:cBhvr>
                                      <p:rCtr x="25174" y="-19051"/>
                                    </p:animMotion>
                                  </p:childTnLst>
                                </p:cTn>
                              </p:par>
                              <p:par>
                                <p:cTn id="7" presetID="56" presetClass="path" presetSubtype="0" accel="50000" decel="50000" fill="hold" grpId="0" nodeType="withEffect">
                                  <p:stCondLst>
                                    <p:cond delay="0"/>
                                  </p:stCondLst>
                                  <p:iterate type="lt">
                                    <p:tmPct val="0"/>
                                  </p:iterate>
                                  <p:childTnLst>
                                    <p:animMotion origin="layout" path="M -3.88889E-6 4.44444E-6 L 0.50487 -0.46621 " pathEditMode="relative" rAng="0" ptsTypes="AA">
                                      <p:cBhvr>
                                        <p:cTn id="8" dur="2000" fill="hold"/>
                                        <p:tgtEl>
                                          <p:spTgt spid="30"/>
                                        </p:tgtEl>
                                        <p:attrNameLst>
                                          <p:attrName>ppt_x</p:attrName>
                                          <p:attrName>ppt_y</p:attrName>
                                        </p:attrNameLst>
                                      </p:cBhvr>
                                      <p:rCtr x="25243" y="-23310"/>
                                    </p:animMotion>
                                  </p:childTnLst>
                                </p:cTn>
                              </p:par>
                              <p:par>
                                <p:cTn id="9" presetID="1" presetClass="exit"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par>
                          <p:cTn id="13" fill="hold">
                            <p:stCondLst>
                              <p:cond delay="2000"/>
                            </p:stCondLst>
                            <p:childTnLst>
                              <p:par>
                                <p:cTn id="14" presetID="16" presetClass="entr" presetSubtype="2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mph" presetSubtype="0" fill="hold" grpId="1" nodeType="clickEffect">
                                  <p:stCondLst>
                                    <p:cond delay="0"/>
                                  </p:stCondLst>
                                  <p:iterate type="lt">
                                    <p:tmPct val="4000"/>
                                  </p:iterate>
                                  <p:childTnLst>
                                    <p:set>
                                      <p:cBhvr override="childStyle">
                                        <p:cTn id="23" dur="500" fill="hold"/>
                                        <p:tgtEl>
                                          <p:spTgt spid="29"/>
                                        </p:tgtEl>
                                        <p:attrNameLst>
                                          <p:attrName>style.color</p:attrName>
                                        </p:attrNameLst>
                                      </p:cBhvr>
                                      <p:to>
                                        <p:clrVal>
                                          <a:srgbClr val="FF0000"/>
                                        </p:clrVal>
                                      </p:to>
                                    </p:set>
                                    <p:set>
                                      <p:cBhvr>
                                        <p:cTn id="24" dur="500" fill="hold"/>
                                        <p:tgtEl>
                                          <p:spTgt spid="29"/>
                                        </p:tgtEl>
                                        <p:attrNameLst>
                                          <p:attrName>fillcolor</p:attrName>
                                        </p:attrNameLst>
                                      </p:cBhvr>
                                      <p:to>
                                        <p:clrVal>
                                          <a:srgbClr val="FF0000"/>
                                        </p:clrVal>
                                      </p:to>
                                    </p:set>
                                    <p:set>
                                      <p:cBhvr>
                                        <p:cTn id="25" dur="500" fill="hold"/>
                                        <p:tgtEl>
                                          <p:spTgt spid="29"/>
                                        </p:tgtEl>
                                        <p:attrNameLst>
                                          <p:attrName>fill.type</p:attrName>
                                        </p:attrNameLst>
                                      </p:cBhvr>
                                      <p:to>
                                        <p:strVal val="solid"/>
                                      </p:to>
                                    </p:set>
                                  </p:childTnLst>
                                </p:cTn>
                              </p:par>
                              <p:par>
                                <p:cTn id="26" presetID="16" presetClass="emph" presetSubtype="0" fill="hold" grpId="1" nodeType="withEffect">
                                  <p:stCondLst>
                                    <p:cond delay="0"/>
                                  </p:stCondLst>
                                  <p:iterate type="lt">
                                    <p:tmPct val="4000"/>
                                  </p:iterate>
                                  <p:childTnLst>
                                    <p:set>
                                      <p:cBhvr override="childStyle">
                                        <p:cTn id="27" dur="500" fill="hold"/>
                                        <p:tgtEl>
                                          <p:spTgt spid="30"/>
                                        </p:tgtEl>
                                        <p:attrNameLst>
                                          <p:attrName>style.color</p:attrName>
                                        </p:attrNameLst>
                                      </p:cBhvr>
                                      <p:to>
                                        <p:clrVal>
                                          <a:srgbClr val="FF0000"/>
                                        </p:clrVal>
                                      </p:to>
                                    </p:set>
                                    <p:set>
                                      <p:cBhvr>
                                        <p:cTn id="28" dur="500" fill="hold"/>
                                        <p:tgtEl>
                                          <p:spTgt spid="30"/>
                                        </p:tgtEl>
                                        <p:attrNameLst>
                                          <p:attrName>fillcolor</p:attrName>
                                        </p:attrNameLst>
                                      </p:cBhvr>
                                      <p:to>
                                        <p:clrVal>
                                          <a:srgbClr val="FF0000"/>
                                        </p:clrVal>
                                      </p:to>
                                    </p:set>
                                    <p:set>
                                      <p:cBhvr>
                                        <p:cTn id="29" dur="500" fill="hold"/>
                                        <p:tgtEl>
                                          <p:spTgt spid="3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29" grpId="1"/>
      <p:bldP spid="30" grpId="0"/>
      <p:bldP spid="30" grpId="1"/>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2080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rot="5400000">
            <a:off x="4502302" y="-1382315"/>
            <a:ext cx="1178789" cy="7017923"/>
          </a:xfrm>
          <a:prstGeom prst="round2SameRect">
            <a:avLst>
              <a:gd name="adj1" fmla="val 23321"/>
              <a:gd name="adj2" fmla="val 0"/>
            </a:avLst>
          </a:prstGeom>
          <a:solidFill>
            <a:srgbClr val="008000"/>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200"/>
          </a:p>
        </p:txBody>
      </p:sp>
      <p:sp>
        <p:nvSpPr>
          <p:cNvPr id="7" name="Round Same Side Corner Rectangle 6"/>
          <p:cNvSpPr/>
          <p:nvPr/>
        </p:nvSpPr>
        <p:spPr>
          <a:xfrm rot="16200000" flipH="1">
            <a:off x="373800" y="1490028"/>
            <a:ext cx="1178790" cy="1273241"/>
          </a:xfrm>
          <a:prstGeom prst="round2SameRect">
            <a:avLst>
              <a:gd name="adj1" fmla="val 34679"/>
              <a:gd name="adj2" fmla="val 0"/>
            </a:avLst>
          </a:prstGeom>
          <a:solidFill>
            <a:srgbClr val="008000"/>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200"/>
          </a:p>
        </p:txBody>
      </p:sp>
      <p:sp>
        <p:nvSpPr>
          <p:cNvPr id="27" name="Round Same Side Corner Rectangle 26"/>
          <p:cNvSpPr/>
          <p:nvPr/>
        </p:nvSpPr>
        <p:spPr>
          <a:xfrm rot="5400000">
            <a:off x="4382377" y="9163"/>
            <a:ext cx="1418637" cy="7017923"/>
          </a:xfrm>
          <a:prstGeom prst="round2SameRect">
            <a:avLst>
              <a:gd name="adj1" fmla="val 23321"/>
              <a:gd name="adj2" fmla="val 0"/>
            </a:avLst>
          </a:prstGeom>
          <a:gradFill flip="none" rotWithShape="1">
            <a:gsLst>
              <a:gs pos="0">
                <a:schemeClr val="accent2"/>
              </a:gs>
              <a:gs pos="99000">
                <a:schemeClr val="accent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200"/>
          </a:p>
        </p:txBody>
      </p:sp>
      <p:sp>
        <p:nvSpPr>
          <p:cNvPr id="28" name="Round Same Side Corner Rectangle 27"/>
          <p:cNvSpPr/>
          <p:nvPr/>
        </p:nvSpPr>
        <p:spPr>
          <a:xfrm rot="16200000" flipH="1">
            <a:off x="272538" y="2881506"/>
            <a:ext cx="1418637" cy="1273237"/>
          </a:xfrm>
          <a:prstGeom prst="round2SameRect">
            <a:avLst>
              <a:gd name="adj1" fmla="val 34679"/>
              <a:gd name="adj2" fmla="val 0"/>
            </a:avLst>
          </a:prstGeom>
          <a:gradFill flip="none" rotWithShape="1">
            <a:gsLst>
              <a:gs pos="0">
                <a:schemeClr val="accent2">
                  <a:lumMod val="75000"/>
                </a:schemeClr>
              </a:gs>
              <a:gs pos="100000">
                <a:schemeClr val="accent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200"/>
          </a:p>
        </p:txBody>
      </p:sp>
      <p:sp>
        <p:nvSpPr>
          <p:cNvPr id="29" name="Round Same Side Corner Rectangle 28"/>
          <p:cNvSpPr/>
          <p:nvPr/>
        </p:nvSpPr>
        <p:spPr>
          <a:xfrm rot="5400000">
            <a:off x="4453750" y="1461891"/>
            <a:ext cx="1301287" cy="7017923"/>
          </a:xfrm>
          <a:prstGeom prst="round2SameRect">
            <a:avLst>
              <a:gd name="adj1" fmla="val 23321"/>
              <a:gd name="adj2" fmla="val 0"/>
            </a:avLst>
          </a:prstGeom>
          <a:gradFill flip="none" rotWithShape="1">
            <a:gsLst>
              <a:gs pos="0">
                <a:schemeClr val="tx2"/>
              </a:gs>
              <a:gs pos="99000">
                <a:schemeClr val="tx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200"/>
          </a:p>
        </p:txBody>
      </p:sp>
      <p:sp>
        <p:nvSpPr>
          <p:cNvPr id="30" name="Round Same Side Corner Rectangle 29"/>
          <p:cNvSpPr/>
          <p:nvPr/>
        </p:nvSpPr>
        <p:spPr>
          <a:xfrm rot="16200000" flipH="1">
            <a:off x="327763" y="4337685"/>
            <a:ext cx="1301289" cy="1258497"/>
          </a:xfrm>
          <a:prstGeom prst="round2SameRect">
            <a:avLst>
              <a:gd name="adj1" fmla="val 34679"/>
              <a:gd name="adj2" fmla="val 0"/>
            </a:avLst>
          </a:prstGeom>
          <a:gradFill flip="none" rotWithShape="1">
            <a:gsLst>
              <a:gs pos="0">
                <a:schemeClr val="tx2">
                  <a:lumMod val="75000"/>
                </a:schemeClr>
              </a:gs>
              <a:gs pos="100000">
                <a:schemeClr val="tx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200"/>
          </a:p>
        </p:txBody>
      </p:sp>
      <p:sp>
        <p:nvSpPr>
          <p:cNvPr id="31" name="Round Same Side Corner Rectangle 30"/>
          <p:cNvSpPr/>
          <p:nvPr/>
        </p:nvSpPr>
        <p:spPr>
          <a:xfrm rot="5400000">
            <a:off x="4601864" y="2756438"/>
            <a:ext cx="1113183" cy="7017923"/>
          </a:xfrm>
          <a:prstGeom prst="round2SameRect">
            <a:avLst>
              <a:gd name="adj1" fmla="val 23321"/>
              <a:gd name="adj2" fmla="val 0"/>
            </a:avLst>
          </a:prstGeom>
          <a:gradFill flip="none" rotWithShape="1">
            <a:gsLst>
              <a:gs pos="0">
                <a:schemeClr val="accent1"/>
              </a:gs>
              <a:gs pos="99000">
                <a:schemeClr val="accent1">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200"/>
          </a:p>
        </p:txBody>
      </p:sp>
      <p:sp>
        <p:nvSpPr>
          <p:cNvPr id="32" name="Round Same Side Corner Rectangle 31"/>
          <p:cNvSpPr/>
          <p:nvPr/>
        </p:nvSpPr>
        <p:spPr>
          <a:xfrm rot="16200000" flipH="1">
            <a:off x="464292" y="5621267"/>
            <a:ext cx="1119499" cy="1304600"/>
          </a:xfrm>
          <a:prstGeom prst="round2SameRect">
            <a:avLst>
              <a:gd name="adj1" fmla="val 34679"/>
              <a:gd name="adj2" fmla="val 0"/>
            </a:avLst>
          </a:prstGeom>
          <a:gradFill flip="none" rotWithShape="1">
            <a:gsLst>
              <a:gs pos="0">
                <a:schemeClr val="accent1">
                  <a:lumMod val="75000"/>
                </a:schemeClr>
              </a:gs>
              <a:gs pos="100000">
                <a:schemeClr val="accent1"/>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200"/>
          </a:p>
        </p:txBody>
      </p:sp>
      <p:sp>
        <p:nvSpPr>
          <p:cNvPr id="10252" name="TextBox 8"/>
          <p:cNvSpPr txBox="1">
            <a:spLocks noChangeArrowheads="1"/>
          </p:cNvSpPr>
          <p:nvPr/>
        </p:nvSpPr>
        <p:spPr bwMode="auto">
          <a:xfrm>
            <a:off x="335904" y="1833526"/>
            <a:ext cx="1353158" cy="461665"/>
          </a:xfrm>
          <a:prstGeom prst="rect">
            <a:avLst/>
          </a:prstGeom>
          <a:noFill/>
          <a:ln w="9525">
            <a:noFill/>
            <a:miter lim="800000"/>
            <a:headEnd/>
            <a:tailEnd/>
          </a:ln>
        </p:spPr>
        <p:txBody>
          <a:bodyPr wrap="square" anchor="ctr">
            <a:spAutoFit/>
          </a:bodyPr>
          <a:lstStyle/>
          <a:p>
            <a:pPr algn="ctr"/>
            <a:r>
              <a:rPr lang="en-US" sz="2400" b="1" dirty="0" err="1" smtClean="0">
                <a:solidFill>
                  <a:schemeClr val="bg1"/>
                </a:solidFill>
                <a:latin typeface="Times New Roman" panose="02020603050405020304" pitchFamily="18" charset="0"/>
                <a:cs typeface="Times New Roman" panose="02020603050405020304" pitchFamily="18" charset="0"/>
              </a:rPr>
              <a:t>Chủ</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đề</a:t>
            </a:r>
            <a:r>
              <a:rPr lang="en-US" sz="2400" b="1" dirty="0" smtClean="0">
                <a:solidFill>
                  <a:schemeClr val="bg1"/>
                </a:solidFill>
                <a:latin typeface="Times New Roman" panose="02020603050405020304" pitchFamily="18" charset="0"/>
                <a:cs typeface="Times New Roman" panose="02020603050405020304" pitchFamily="18" charset="0"/>
              </a:rPr>
              <a:t> 1</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869683" y="1558008"/>
            <a:ext cx="6300530" cy="1107996"/>
          </a:xfrm>
          <a:prstGeom prst="rect">
            <a:avLst/>
          </a:prstGeom>
        </p:spPr>
        <p:txBody>
          <a:bodyPr wrap="square">
            <a:spAutoFit/>
          </a:bodyPr>
          <a:lstStyle/>
          <a:p>
            <a:r>
              <a:rPr lang="vi-VN" sz="2200" b="1" dirty="0">
                <a:solidFill>
                  <a:schemeClr val="bg1"/>
                </a:solidFill>
              </a:rPr>
              <a:t>Em hãy kể một trường hợp em từng được bạn bè chia sẻ vui buồn. Khi đó em cảm thấy thế nào?</a:t>
            </a:r>
          </a:p>
        </p:txBody>
      </p:sp>
      <p:sp>
        <p:nvSpPr>
          <p:cNvPr id="3" name="Rectangle 2"/>
          <p:cNvSpPr/>
          <p:nvPr/>
        </p:nvSpPr>
        <p:spPr>
          <a:xfrm>
            <a:off x="1857820" y="2883137"/>
            <a:ext cx="6742838" cy="1107996"/>
          </a:xfrm>
          <a:prstGeom prst="rect">
            <a:avLst/>
          </a:prstGeom>
        </p:spPr>
        <p:txBody>
          <a:bodyPr wrap="square">
            <a:spAutoFit/>
          </a:bodyPr>
          <a:lstStyle/>
          <a:p>
            <a:r>
              <a:rPr lang="vi-VN" sz="2200" b="1" dirty="0">
                <a:solidFill>
                  <a:schemeClr val="bg1"/>
                </a:solidFill>
              </a:rPr>
              <a:t>Em hãy kể một trường hợp thể hiện em đã biết chia sẻ vui buồn với các bạn trong tổ, trong lớp. Em cảm thấy thế nào sau khi làm việc đó?</a:t>
            </a:r>
          </a:p>
        </p:txBody>
      </p:sp>
      <p:sp>
        <p:nvSpPr>
          <p:cNvPr id="5" name="Rectangle 4"/>
          <p:cNvSpPr/>
          <p:nvPr/>
        </p:nvSpPr>
        <p:spPr>
          <a:xfrm>
            <a:off x="1869267" y="4571406"/>
            <a:ext cx="6259653" cy="769441"/>
          </a:xfrm>
          <a:prstGeom prst="rect">
            <a:avLst/>
          </a:prstGeom>
        </p:spPr>
        <p:txBody>
          <a:bodyPr wrap="square">
            <a:spAutoFit/>
          </a:bodyPr>
          <a:lstStyle/>
          <a:p>
            <a:r>
              <a:rPr lang="vi-VN" sz="2200" b="1" dirty="0">
                <a:solidFill>
                  <a:schemeClr val="bg1"/>
                </a:solidFill>
              </a:rPr>
              <a:t>Em hãy hát một bài hát, đọc một bài thơ </a:t>
            </a:r>
            <a:r>
              <a:rPr lang="vi-VN" sz="2200" b="1" dirty="0" smtClean="0">
                <a:solidFill>
                  <a:schemeClr val="bg1"/>
                </a:solidFill>
              </a:rPr>
              <a:t>về </a:t>
            </a:r>
            <a:r>
              <a:rPr lang="vi-VN" sz="2200" b="1" dirty="0">
                <a:solidFill>
                  <a:schemeClr val="bg1"/>
                </a:solidFill>
              </a:rPr>
              <a:t>chủ đề tình bạn.</a:t>
            </a:r>
          </a:p>
        </p:txBody>
      </p:sp>
      <p:sp>
        <p:nvSpPr>
          <p:cNvPr id="6" name="Rectangle 5"/>
          <p:cNvSpPr/>
          <p:nvPr/>
        </p:nvSpPr>
        <p:spPr>
          <a:xfrm>
            <a:off x="1876441" y="5914648"/>
            <a:ext cx="5937645" cy="769441"/>
          </a:xfrm>
          <a:prstGeom prst="rect">
            <a:avLst/>
          </a:prstGeom>
        </p:spPr>
        <p:txBody>
          <a:bodyPr wrap="square">
            <a:spAutoFit/>
          </a:bodyPr>
          <a:lstStyle/>
          <a:p>
            <a:r>
              <a:rPr lang="vi-VN" sz="2200" b="1" dirty="0">
                <a:solidFill>
                  <a:schemeClr val="bg1"/>
                </a:solidFill>
              </a:rPr>
              <a:t>Em hãy kể một câu chuyện mà em đã đọc nói về sự chia sẻ.</a:t>
            </a:r>
          </a:p>
        </p:txBody>
      </p:sp>
      <p:pic>
        <p:nvPicPr>
          <p:cNvPr id="24" name="Picture 345" descr="shadow_1_m"/>
          <p:cNvPicPr>
            <a:picLocks noChangeAspect="1" noChangeArrowheads="1"/>
          </p:cNvPicPr>
          <p:nvPr/>
        </p:nvPicPr>
        <p:blipFill>
          <a:blip r:embed="rId4"/>
          <a:srcRect r="61411"/>
          <a:stretch>
            <a:fillRect/>
          </a:stretch>
        </p:blipFill>
        <p:spPr bwMode="gray">
          <a:xfrm>
            <a:off x="1567344" y="-847928"/>
            <a:ext cx="181388" cy="11921616"/>
          </a:xfrm>
          <a:prstGeom prst="rect">
            <a:avLst/>
          </a:prstGeom>
          <a:noFill/>
          <a:ln w="9525">
            <a:noFill/>
            <a:miter lim="800000"/>
            <a:headEnd/>
            <a:tailEnd/>
          </a:ln>
        </p:spPr>
      </p:pic>
      <p:sp>
        <p:nvSpPr>
          <p:cNvPr id="9" name="Cloud 8"/>
          <p:cNvSpPr/>
          <p:nvPr/>
        </p:nvSpPr>
        <p:spPr>
          <a:xfrm>
            <a:off x="708781" y="-2008"/>
            <a:ext cx="8011149" cy="1382640"/>
          </a:xfrm>
          <a:prstGeom prst="cloud">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8" name="Rectangle 7"/>
          <p:cNvSpPr/>
          <p:nvPr/>
        </p:nvSpPr>
        <p:spPr>
          <a:xfrm>
            <a:off x="1448630" y="257738"/>
            <a:ext cx="6955319" cy="769441"/>
          </a:xfrm>
          <a:prstGeom prst="rect">
            <a:avLst/>
          </a:prstGeom>
        </p:spPr>
        <p:txBody>
          <a:bodyPr wrap="square">
            <a:spAutoFit/>
          </a:bodyPr>
          <a:lstStyle/>
          <a:p>
            <a:pPr algn="ctr"/>
            <a:r>
              <a:rPr lang="vi-VN" sz="2200" b="1" dirty="0">
                <a:solidFill>
                  <a:srgbClr val="C00000"/>
                </a:solidFill>
              </a:rPr>
              <a:t>Hãy thảo luận để lựa chọn trình bày </a:t>
            </a:r>
            <a:endParaRPr lang="en-US" sz="2200" b="1" dirty="0">
              <a:solidFill>
                <a:srgbClr val="C00000"/>
              </a:solidFill>
            </a:endParaRPr>
          </a:p>
          <a:p>
            <a:pPr algn="ctr"/>
            <a:r>
              <a:rPr lang="vi-VN" sz="2200" b="1" dirty="0">
                <a:solidFill>
                  <a:srgbClr val="C00000"/>
                </a:solidFill>
              </a:rPr>
              <a:t>một trong các chủ đề sau:</a:t>
            </a:r>
            <a:endParaRPr lang="en-US" sz="2200" b="1" dirty="0">
              <a:solidFill>
                <a:srgbClr val="C00000"/>
              </a:solidFill>
            </a:endParaRPr>
          </a:p>
        </p:txBody>
      </p:sp>
      <p:sp>
        <p:nvSpPr>
          <p:cNvPr id="21" name="TextBox 8"/>
          <p:cNvSpPr txBox="1">
            <a:spLocks noChangeArrowheads="1"/>
          </p:cNvSpPr>
          <p:nvPr/>
        </p:nvSpPr>
        <p:spPr bwMode="auto">
          <a:xfrm>
            <a:off x="300833" y="3287291"/>
            <a:ext cx="1353158" cy="461665"/>
          </a:xfrm>
          <a:prstGeom prst="rect">
            <a:avLst/>
          </a:prstGeom>
          <a:noFill/>
          <a:ln w="9525">
            <a:noFill/>
            <a:miter lim="800000"/>
            <a:headEnd/>
            <a:tailEnd/>
          </a:ln>
        </p:spPr>
        <p:txBody>
          <a:bodyPr wrap="square" anchor="ctr">
            <a:spAutoFit/>
          </a:bodyPr>
          <a:lstStyle/>
          <a:p>
            <a:pPr algn="ctr"/>
            <a:r>
              <a:rPr lang="en-US" sz="2400" b="1" dirty="0" err="1" smtClean="0">
                <a:solidFill>
                  <a:schemeClr val="bg1"/>
                </a:solidFill>
                <a:latin typeface="Times New Roman" panose="02020603050405020304" pitchFamily="18" charset="0"/>
                <a:cs typeface="Times New Roman" panose="02020603050405020304" pitchFamily="18" charset="0"/>
              </a:rPr>
              <a:t>Chủ</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đề</a:t>
            </a:r>
            <a:r>
              <a:rPr lang="en-US" sz="2400" b="1" dirty="0" smtClean="0">
                <a:solidFill>
                  <a:schemeClr val="bg1"/>
                </a:solidFill>
                <a:latin typeface="Times New Roman" panose="02020603050405020304" pitchFamily="18" charset="0"/>
                <a:cs typeface="Times New Roman" panose="02020603050405020304" pitchFamily="18" charset="0"/>
              </a:rPr>
              <a:t> 2</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22" name="TextBox 8"/>
          <p:cNvSpPr txBox="1">
            <a:spLocks noChangeArrowheads="1"/>
          </p:cNvSpPr>
          <p:nvPr/>
        </p:nvSpPr>
        <p:spPr bwMode="auto">
          <a:xfrm>
            <a:off x="335905" y="4740020"/>
            <a:ext cx="1353158" cy="461665"/>
          </a:xfrm>
          <a:prstGeom prst="rect">
            <a:avLst/>
          </a:prstGeom>
          <a:noFill/>
          <a:ln w="9525">
            <a:noFill/>
            <a:miter lim="800000"/>
            <a:headEnd/>
            <a:tailEnd/>
          </a:ln>
        </p:spPr>
        <p:txBody>
          <a:bodyPr wrap="square" anchor="ctr">
            <a:spAutoFit/>
          </a:bodyPr>
          <a:lstStyle/>
          <a:p>
            <a:pPr algn="ctr"/>
            <a:r>
              <a:rPr lang="en-US" sz="2400" b="1" dirty="0" err="1" smtClean="0">
                <a:solidFill>
                  <a:schemeClr val="bg1"/>
                </a:solidFill>
                <a:latin typeface="Times New Roman" panose="02020603050405020304" pitchFamily="18" charset="0"/>
                <a:cs typeface="Times New Roman" panose="02020603050405020304" pitchFamily="18" charset="0"/>
              </a:rPr>
              <a:t>Chủ</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đề</a:t>
            </a:r>
            <a:r>
              <a:rPr lang="en-US" sz="2400" b="1" dirty="0" smtClean="0">
                <a:solidFill>
                  <a:schemeClr val="bg1"/>
                </a:solidFill>
                <a:latin typeface="Times New Roman" panose="02020603050405020304" pitchFamily="18" charset="0"/>
                <a:cs typeface="Times New Roman" panose="02020603050405020304" pitchFamily="18" charset="0"/>
              </a:rPr>
              <a:t> 3</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23" name="TextBox 8"/>
          <p:cNvSpPr txBox="1">
            <a:spLocks noChangeArrowheads="1"/>
          </p:cNvSpPr>
          <p:nvPr/>
        </p:nvSpPr>
        <p:spPr bwMode="auto">
          <a:xfrm>
            <a:off x="317244" y="6068537"/>
            <a:ext cx="1353158" cy="461665"/>
          </a:xfrm>
          <a:prstGeom prst="rect">
            <a:avLst/>
          </a:prstGeom>
          <a:noFill/>
          <a:ln w="9525">
            <a:noFill/>
            <a:miter lim="800000"/>
            <a:headEnd/>
            <a:tailEnd/>
          </a:ln>
        </p:spPr>
        <p:txBody>
          <a:bodyPr wrap="square" anchor="ctr">
            <a:spAutoFit/>
          </a:bodyPr>
          <a:lstStyle/>
          <a:p>
            <a:pPr algn="ctr"/>
            <a:r>
              <a:rPr lang="en-US" sz="2400" b="1" dirty="0" err="1" smtClean="0">
                <a:solidFill>
                  <a:schemeClr val="bg1"/>
                </a:solidFill>
                <a:latin typeface="Times New Roman" panose="02020603050405020304" pitchFamily="18" charset="0"/>
                <a:cs typeface="Times New Roman" panose="02020603050405020304" pitchFamily="18" charset="0"/>
              </a:rPr>
              <a:t>Chủ</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đề</a:t>
            </a:r>
            <a:r>
              <a:rPr lang="en-US" sz="2400" b="1" dirty="0" smtClean="0">
                <a:solidFill>
                  <a:schemeClr val="bg1"/>
                </a:solidFill>
                <a:latin typeface="Times New Roman" panose="02020603050405020304" pitchFamily="18" charset="0"/>
                <a:cs typeface="Times New Roman" panose="02020603050405020304" pitchFamily="18" charset="0"/>
              </a:rPr>
              <a:t> 4</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10" name="Bản ghi Mới 8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67417" y="6234909"/>
            <a:ext cx="406400" cy="587083"/>
          </a:xfrm>
          <a:prstGeom prst="rect">
            <a:avLst/>
          </a:prstGeom>
        </p:spPr>
      </p:pic>
    </p:spTree>
    <p:extLst>
      <p:ext uri="{BB962C8B-B14F-4D97-AF65-F5344CB8AC3E}">
        <p14:creationId xmlns:p14="http://schemas.microsoft.com/office/powerpoint/2010/main" val="34763593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1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1378913" y="172161"/>
            <a:ext cx="4481788" cy="2062725"/>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rgbClr val="00800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 name="Freeform 2"/>
          <p:cNvSpPr/>
          <p:nvPr/>
        </p:nvSpPr>
        <p:spPr>
          <a:xfrm>
            <a:off x="3925888" y="2304580"/>
            <a:ext cx="4939816" cy="1787995"/>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rgbClr val="0033CC"/>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Freeform 5"/>
          <p:cNvSpPr/>
          <p:nvPr/>
        </p:nvSpPr>
        <p:spPr>
          <a:xfrm>
            <a:off x="149690" y="3522355"/>
            <a:ext cx="3982935" cy="2004284"/>
          </a:xfrm>
          <a:custGeom>
            <a:avLst/>
            <a:gdLst>
              <a:gd name="connsiteX0" fmla="*/ 257175 w 2320925"/>
              <a:gd name="connsiteY0" fmla="*/ 1203325 h 1203325"/>
              <a:gd name="connsiteX1" fmla="*/ 2070100 w 2320925"/>
              <a:gd name="connsiteY1" fmla="*/ 1203325 h 1203325"/>
              <a:gd name="connsiteX2" fmla="*/ 2320925 w 2320925"/>
              <a:gd name="connsiteY2" fmla="*/ 508000 h 1203325"/>
              <a:gd name="connsiteX3" fmla="*/ 2089150 w 2320925"/>
              <a:gd name="connsiteY3" fmla="*/ 349250 h 1203325"/>
              <a:gd name="connsiteX4" fmla="*/ 1863725 w 2320925"/>
              <a:gd name="connsiteY4" fmla="*/ 123825 h 1203325"/>
              <a:gd name="connsiteX5" fmla="*/ 1435100 w 2320925"/>
              <a:gd name="connsiteY5" fmla="*/ 0 h 1203325"/>
              <a:gd name="connsiteX6" fmla="*/ 936625 w 2320925"/>
              <a:gd name="connsiteY6" fmla="*/ 31750 h 1203325"/>
              <a:gd name="connsiteX7" fmla="*/ 650875 w 2320925"/>
              <a:gd name="connsiteY7" fmla="*/ 177800 h 1203325"/>
              <a:gd name="connsiteX8" fmla="*/ 0 w 2320925"/>
              <a:gd name="connsiteY8" fmla="*/ 415925 h 1203325"/>
              <a:gd name="connsiteX9" fmla="*/ 82550 w 2320925"/>
              <a:gd name="connsiteY9" fmla="*/ 1111250 h 1203325"/>
              <a:gd name="connsiteX10" fmla="*/ 257175 w 2320925"/>
              <a:gd name="connsiteY10" fmla="*/ 1203325 h 1203325"/>
              <a:gd name="connsiteX0" fmla="*/ 366911 w 2430661"/>
              <a:gd name="connsiteY0" fmla="*/ 1203325 h 1203325"/>
              <a:gd name="connsiteX1" fmla="*/ 2179836 w 2430661"/>
              <a:gd name="connsiteY1" fmla="*/ 1203325 h 1203325"/>
              <a:gd name="connsiteX2" fmla="*/ 2430661 w 2430661"/>
              <a:gd name="connsiteY2" fmla="*/ 508000 h 1203325"/>
              <a:gd name="connsiteX3" fmla="*/ 2198886 w 2430661"/>
              <a:gd name="connsiteY3" fmla="*/ 349250 h 1203325"/>
              <a:gd name="connsiteX4" fmla="*/ 1973461 w 2430661"/>
              <a:gd name="connsiteY4" fmla="*/ 123825 h 1203325"/>
              <a:gd name="connsiteX5" fmla="*/ 1544836 w 2430661"/>
              <a:gd name="connsiteY5" fmla="*/ 0 h 1203325"/>
              <a:gd name="connsiteX6" fmla="*/ 1046361 w 2430661"/>
              <a:gd name="connsiteY6" fmla="*/ 31750 h 1203325"/>
              <a:gd name="connsiteX7" fmla="*/ 760611 w 2430661"/>
              <a:gd name="connsiteY7" fmla="*/ 177800 h 1203325"/>
              <a:gd name="connsiteX8" fmla="*/ 109736 w 2430661"/>
              <a:gd name="connsiteY8" fmla="*/ 415925 h 1203325"/>
              <a:gd name="connsiteX9" fmla="*/ 192286 w 2430661"/>
              <a:gd name="connsiteY9" fmla="*/ 1111250 h 1203325"/>
              <a:gd name="connsiteX10" fmla="*/ 366911 w 2430661"/>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23825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10965 h 1210965"/>
              <a:gd name="connsiteX1" fmla="*/ 2236737 w 2487562"/>
              <a:gd name="connsiteY1" fmla="*/ 1210965 h 1210965"/>
              <a:gd name="connsiteX2" fmla="*/ 2487562 w 2487562"/>
              <a:gd name="connsiteY2" fmla="*/ 515640 h 1210965"/>
              <a:gd name="connsiteX3" fmla="*/ 2255787 w 2487562"/>
              <a:gd name="connsiteY3" fmla="*/ 356890 h 1210965"/>
              <a:gd name="connsiteX4" fmla="*/ 2030362 w 2487562"/>
              <a:gd name="connsiteY4" fmla="*/ 131465 h 1210965"/>
              <a:gd name="connsiteX5" fmla="*/ 1601737 w 2487562"/>
              <a:gd name="connsiteY5" fmla="*/ 7640 h 1210965"/>
              <a:gd name="connsiteX6" fmla="*/ 1103262 w 2487562"/>
              <a:gd name="connsiteY6" fmla="*/ 39390 h 1210965"/>
              <a:gd name="connsiteX7" fmla="*/ 817512 w 2487562"/>
              <a:gd name="connsiteY7" fmla="*/ 131465 h 1210965"/>
              <a:gd name="connsiteX8" fmla="*/ 166637 w 2487562"/>
              <a:gd name="connsiteY8" fmla="*/ 423565 h 1210965"/>
              <a:gd name="connsiteX9" fmla="*/ 249187 w 2487562"/>
              <a:gd name="connsiteY9" fmla="*/ 1118890 h 1210965"/>
              <a:gd name="connsiteX10" fmla="*/ 423812 w 2487562"/>
              <a:gd name="connsiteY10" fmla="*/ 1210965 h 1210965"/>
              <a:gd name="connsiteX0" fmla="*/ 423812 w 2487562"/>
              <a:gd name="connsiteY0" fmla="*/ 1224763 h 1224763"/>
              <a:gd name="connsiteX1" fmla="*/ 2236737 w 2487562"/>
              <a:gd name="connsiteY1" fmla="*/ 1224763 h 1224763"/>
              <a:gd name="connsiteX2" fmla="*/ 2487562 w 2487562"/>
              <a:gd name="connsiteY2" fmla="*/ 529438 h 1224763"/>
              <a:gd name="connsiteX3" fmla="*/ 2255787 w 2487562"/>
              <a:gd name="connsiteY3" fmla="*/ 370688 h 1224763"/>
              <a:gd name="connsiteX4" fmla="*/ 2030362 w 2487562"/>
              <a:gd name="connsiteY4" fmla="*/ 145263 h 1224763"/>
              <a:gd name="connsiteX5" fmla="*/ 1601737 w 2487562"/>
              <a:gd name="connsiteY5" fmla="*/ 21438 h 1224763"/>
              <a:gd name="connsiteX6" fmla="*/ 1112787 w 2487562"/>
              <a:gd name="connsiteY6" fmla="*/ 30963 h 1224763"/>
              <a:gd name="connsiteX7" fmla="*/ 817512 w 2487562"/>
              <a:gd name="connsiteY7" fmla="*/ 145263 h 1224763"/>
              <a:gd name="connsiteX8" fmla="*/ 166637 w 2487562"/>
              <a:gd name="connsiteY8" fmla="*/ 437363 h 1224763"/>
              <a:gd name="connsiteX9" fmla="*/ 249187 w 2487562"/>
              <a:gd name="connsiteY9" fmla="*/ 1132688 h 1224763"/>
              <a:gd name="connsiteX10" fmla="*/ 423812 w 2487562"/>
              <a:gd name="connsiteY10" fmla="*/ 1224763 h 1224763"/>
              <a:gd name="connsiteX0" fmla="*/ 423812 w 2487562"/>
              <a:gd name="connsiteY0" fmla="*/ 1276040 h 1276040"/>
              <a:gd name="connsiteX1" fmla="*/ 2236737 w 2487562"/>
              <a:gd name="connsiteY1" fmla="*/ 1276040 h 1276040"/>
              <a:gd name="connsiteX2" fmla="*/ 2487562 w 2487562"/>
              <a:gd name="connsiteY2" fmla="*/ 580715 h 1276040"/>
              <a:gd name="connsiteX3" fmla="*/ 2255787 w 2487562"/>
              <a:gd name="connsiteY3" fmla="*/ 421965 h 1276040"/>
              <a:gd name="connsiteX4" fmla="*/ 2030362 w 2487562"/>
              <a:gd name="connsiteY4" fmla="*/ 196540 h 1276040"/>
              <a:gd name="connsiteX5" fmla="*/ 1601737 w 2487562"/>
              <a:gd name="connsiteY5" fmla="*/ 72715 h 1276040"/>
              <a:gd name="connsiteX6" fmla="*/ 1112787 w 2487562"/>
              <a:gd name="connsiteY6" fmla="*/ 82240 h 1276040"/>
              <a:gd name="connsiteX7" fmla="*/ 817512 w 2487562"/>
              <a:gd name="connsiteY7" fmla="*/ 196540 h 1276040"/>
              <a:gd name="connsiteX8" fmla="*/ 166637 w 2487562"/>
              <a:gd name="connsiteY8" fmla="*/ 488640 h 1276040"/>
              <a:gd name="connsiteX9" fmla="*/ 249187 w 2487562"/>
              <a:gd name="connsiteY9" fmla="*/ 1183965 h 1276040"/>
              <a:gd name="connsiteX10" fmla="*/ 423812 w 2487562"/>
              <a:gd name="connsiteY10" fmla="*/ 1276040 h 1276040"/>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8256"/>
              <a:gd name="connsiteY0" fmla="*/ 1359584 h 1359584"/>
              <a:gd name="connsiteX1" fmla="*/ 2236737 w 2488256"/>
              <a:gd name="connsiteY1" fmla="*/ 1359584 h 1359584"/>
              <a:gd name="connsiteX2" fmla="*/ 2487562 w 2488256"/>
              <a:gd name="connsiteY2" fmla="*/ 664259 h 1359584"/>
              <a:gd name="connsiteX3" fmla="*/ 2255787 w 2488256"/>
              <a:gd name="connsiteY3" fmla="*/ 505509 h 1359584"/>
              <a:gd name="connsiteX4" fmla="*/ 2030362 w 2488256"/>
              <a:gd name="connsiteY4" fmla="*/ 280084 h 1359584"/>
              <a:gd name="connsiteX5" fmla="*/ 1601737 w 2488256"/>
              <a:gd name="connsiteY5" fmla="*/ 156259 h 1359584"/>
              <a:gd name="connsiteX6" fmla="*/ 1112787 w 2488256"/>
              <a:gd name="connsiteY6" fmla="*/ 165784 h 1359584"/>
              <a:gd name="connsiteX7" fmla="*/ 817512 w 2488256"/>
              <a:gd name="connsiteY7" fmla="*/ 280084 h 1359584"/>
              <a:gd name="connsiteX8" fmla="*/ 166637 w 2488256"/>
              <a:gd name="connsiteY8" fmla="*/ 572184 h 1359584"/>
              <a:gd name="connsiteX9" fmla="*/ 249187 w 2488256"/>
              <a:gd name="connsiteY9" fmla="*/ 1267509 h 1359584"/>
              <a:gd name="connsiteX10" fmla="*/ 423812 w 2488256"/>
              <a:gd name="connsiteY10" fmla="*/ 1359584 h 1359584"/>
              <a:gd name="connsiteX0" fmla="*/ 423812 w 2613718"/>
              <a:gd name="connsiteY0" fmla="*/ 1359584 h 1359584"/>
              <a:gd name="connsiteX1" fmla="*/ 2236737 w 2613718"/>
              <a:gd name="connsiteY1" fmla="*/ 1359584 h 1359584"/>
              <a:gd name="connsiteX2" fmla="*/ 2487562 w 2613718"/>
              <a:gd name="connsiteY2" fmla="*/ 664259 h 1359584"/>
              <a:gd name="connsiteX3" fmla="*/ 2255787 w 2613718"/>
              <a:gd name="connsiteY3" fmla="*/ 505509 h 1359584"/>
              <a:gd name="connsiteX4" fmla="*/ 2030362 w 2613718"/>
              <a:gd name="connsiteY4" fmla="*/ 280084 h 1359584"/>
              <a:gd name="connsiteX5" fmla="*/ 1601737 w 2613718"/>
              <a:gd name="connsiteY5" fmla="*/ 156259 h 1359584"/>
              <a:gd name="connsiteX6" fmla="*/ 1112787 w 2613718"/>
              <a:gd name="connsiteY6" fmla="*/ 165784 h 1359584"/>
              <a:gd name="connsiteX7" fmla="*/ 817512 w 2613718"/>
              <a:gd name="connsiteY7" fmla="*/ 280084 h 1359584"/>
              <a:gd name="connsiteX8" fmla="*/ 166637 w 2613718"/>
              <a:gd name="connsiteY8" fmla="*/ 572184 h 1359584"/>
              <a:gd name="connsiteX9" fmla="*/ 249187 w 2613718"/>
              <a:gd name="connsiteY9" fmla="*/ 1267509 h 1359584"/>
              <a:gd name="connsiteX10" fmla="*/ 423812 w 2613718"/>
              <a:gd name="connsiteY10" fmla="*/ 1359584 h 1359584"/>
              <a:gd name="connsiteX0" fmla="*/ 423812 w 2679088"/>
              <a:gd name="connsiteY0" fmla="*/ 1359584 h 1359584"/>
              <a:gd name="connsiteX1" fmla="*/ 2236737 w 2679088"/>
              <a:gd name="connsiteY1" fmla="*/ 1359584 h 1359584"/>
              <a:gd name="connsiteX2" fmla="*/ 2487562 w 2679088"/>
              <a:gd name="connsiteY2" fmla="*/ 664259 h 1359584"/>
              <a:gd name="connsiteX3" fmla="*/ 2255787 w 2679088"/>
              <a:gd name="connsiteY3" fmla="*/ 505509 h 1359584"/>
              <a:gd name="connsiteX4" fmla="*/ 2030362 w 2679088"/>
              <a:gd name="connsiteY4" fmla="*/ 280084 h 1359584"/>
              <a:gd name="connsiteX5" fmla="*/ 1601737 w 2679088"/>
              <a:gd name="connsiteY5" fmla="*/ 156259 h 1359584"/>
              <a:gd name="connsiteX6" fmla="*/ 1112787 w 2679088"/>
              <a:gd name="connsiteY6" fmla="*/ 165784 h 1359584"/>
              <a:gd name="connsiteX7" fmla="*/ 817512 w 2679088"/>
              <a:gd name="connsiteY7" fmla="*/ 280084 h 1359584"/>
              <a:gd name="connsiteX8" fmla="*/ 166637 w 2679088"/>
              <a:gd name="connsiteY8" fmla="*/ 572184 h 1359584"/>
              <a:gd name="connsiteX9" fmla="*/ 249187 w 2679088"/>
              <a:gd name="connsiteY9" fmla="*/ 1267509 h 1359584"/>
              <a:gd name="connsiteX10" fmla="*/ 423812 w 2679088"/>
              <a:gd name="connsiteY10" fmla="*/ 1359584 h 135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9088" h="1359584">
                <a:moveTo>
                  <a:pt x="423812" y="1359584"/>
                </a:moveTo>
                <a:lnTo>
                  <a:pt x="2236737" y="1359584"/>
                </a:lnTo>
                <a:cubicBezTo>
                  <a:pt x="2656895" y="1356409"/>
                  <a:pt x="2851629" y="896034"/>
                  <a:pt x="2487562" y="664259"/>
                </a:cubicBezTo>
                <a:cubicBezTo>
                  <a:pt x="2492854" y="595467"/>
                  <a:pt x="2472745" y="428251"/>
                  <a:pt x="2255787" y="505509"/>
                </a:cubicBezTo>
                <a:cubicBezTo>
                  <a:pt x="2253670" y="392267"/>
                  <a:pt x="2242029" y="279026"/>
                  <a:pt x="2030362" y="280084"/>
                </a:cubicBezTo>
                <a:cubicBezTo>
                  <a:pt x="2004962" y="137209"/>
                  <a:pt x="1795412" y="-21541"/>
                  <a:pt x="1601737" y="156259"/>
                </a:cubicBezTo>
                <a:cubicBezTo>
                  <a:pt x="1470504" y="-88216"/>
                  <a:pt x="1209095" y="-15191"/>
                  <a:pt x="1112787" y="165784"/>
                </a:cubicBezTo>
                <a:cubicBezTo>
                  <a:pt x="1008012" y="122392"/>
                  <a:pt x="865137" y="98051"/>
                  <a:pt x="817512" y="280084"/>
                </a:cubicBezTo>
                <a:cubicBezTo>
                  <a:pt x="568804" y="70534"/>
                  <a:pt x="53395" y="245159"/>
                  <a:pt x="166637" y="572184"/>
                </a:cubicBezTo>
                <a:cubicBezTo>
                  <a:pt x="-110646" y="775384"/>
                  <a:pt x="-13280" y="1102409"/>
                  <a:pt x="249187" y="1267509"/>
                </a:cubicBezTo>
                <a:cubicBezTo>
                  <a:pt x="288345" y="1352176"/>
                  <a:pt x="346554" y="1357467"/>
                  <a:pt x="423812" y="1359584"/>
                </a:cubicBezTo>
                <a:close/>
              </a:path>
            </a:pathLst>
          </a:custGeom>
          <a:solidFill>
            <a:schemeClr val="accent2"/>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Freeform 6"/>
          <p:cNvSpPr/>
          <p:nvPr/>
        </p:nvSpPr>
        <p:spPr>
          <a:xfrm>
            <a:off x="4689309" y="4699138"/>
            <a:ext cx="3894754" cy="1930262"/>
          </a:xfrm>
          <a:custGeom>
            <a:avLst/>
            <a:gdLst>
              <a:gd name="connsiteX0" fmla="*/ 171450 w 2209800"/>
              <a:gd name="connsiteY0" fmla="*/ 1162050 h 1162050"/>
              <a:gd name="connsiteX1" fmla="*/ 2076450 w 2209800"/>
              <a:gd name="connsiteY1" fmla="*/ 1162050 h 1162050"/>
              <a:gd name="connsiteX2" fmla="*/ 2209800 w 2209800"/>
              <a:gd name="connsiteY2" fmla="*/ 476250 h 1162050"/>
              <a:gd name="connsiteX3" fmla="*/ 1701800 w 2209800"/>
              <a:gd name="connsiteY3" fmla="*/ 0 h 1162050"/>
              <a:gd name="connsiteX4" fmla="*/ 1235075 w 2209800"/>
              <a:gd name="connsiteY4" fmla="*/ 63500 h 1162050"/>
              <a:gd name="connsiteX5" fmla="*/ 720725 w 2209800"/>
              <a:gd name="connsiteY5" fmla="*/ 79375 h 1162050"/>
              <a:gd name="connsiteX6" fmla="*/ 177800 w 2209800"/>
              <a:gd name="connsiteY6" fmla="*/ 320675 h 1162050"/>
              <a:gd name="connsiteX7" fmla="*/ 6350 w 2209800"/>
              <a:gd name="connsiteY7" fmla="*/ 552450 h 1162050"/>
              <a:gd name="connsiteX8" fmla="*/ 0 w 2209800"/>
              <a:gd name="connsiteY8" fmla="*/ 790575 h 1162050"/>
              <a:gd name="connsiteX9" fmla="*/ 171450 w 2209800"/>
              <a:gd name="connsiteY9" fmla="*/ 1162050 h 1162050"/>
              <a:gd name="connsiteX0" fmla="*/ 171450 w 2273864"/>
              <a:gd name="connsiteY0" fmla="*/ 1162050 h 1162050"/>
              <a:gd name="connsiteX1" fmla="*/ 2076450 w 2273864"/>
              <a:gd name="connsiteY1" fmla="*/ 1162050 h 1162050"/>
              <a:gd name="connsiteX2" fmla="*/ 2209800 w 2273864"/>
              <a:gd name="connsiteY2" fmla="*/ 476250 h 1162050"/>
              <a:gd name="connsiteX3" fmla="*/ 1701800 w 2273864"/>
              <a:gd name="connsiteY3" fmla="*/ 0 h 1162050"/>
              <a:gd name="connsiteX4" fmla="*/ 1235075 w 2273864"/>
              <a:gd name="connsiteY4" fmla="*/ 63500 h 1162050"/>
              <a:gd name="connsiteX5" fmla="*/ 720725 w 2273864"/>
              <a:gd name="connsiteY5" fmla="*/ 79375 h 1162050"/>
              <a:gd name="connsiteX6" fmla="*/ 177800 w 2273864"/>
              <a:gd name="connsiteY6" fmla="*/ 320675 h 1162050"/>
              <a:gd name="connsiteX7" fmla="*/ 6350 w 2273864"/>
              <a:gd name="connsiteY7" fmla="*/ 552450 h 1162050"/>
              <a:gd name="connsiteX8" fmla="*/ 0 w 2273864"/>
              <a:gd name="connsiteY8" fmla="*/ 790575 h 1162050"/>
              <a:gd name="connsiteX9" fmla="*/ 171450 w 2273864"/>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39825 h 1139825"/>
              <a:gd name="connsiteX1" fmla="*/ 2076450 w 2413593"/>
              <a:gd name="connsiteY1" fmla="*/ 1139825 h 1139825"/>
              <a:gd name="connsiteX2" fmla="*/ 2209800 w 2413593"/>
              <a:gd name="connsiteY2" fmla="*/ 454025 h 1139825"/>
              <a:gd name="connsiteX3" fmla="*/ 1704975 w 2413593"/>
              <a:gd name="connsiteY3" fmla="*/ 0 h 1139825"/>
              <a:gd name="connsiteX4" fmla="*/ 1235075 w 2413593"/>
              <a:gd name="connsiteY4" fmla="*/ 41275 h 1139825"/>
              <a:gd name="connsiteX5" fmla="*/ 720725 w 2413593"/>
              <a:gd name="connsiteY5" fmla="*/ 57150 h 1139825"/>
              <a:gd name="connsiteX6" fmla="*/ 177800 w 2413593"/>
              <a:gd name="connsiteY6" fmla="*/ 298450 h 1139825"/>
              <a:gd name="connsiteX7" fmla="*/ 6350 w 2413593"/>
              <a:gd name="connsiteY7" fmla="*/ 530225 h 1139825"/>
              <a:gd name="connsiteX8" fmla="*/ 0 w 2413593"/>
              <a:gd name="connsiteY8" fmla="*/ 768350 h 1139825"/>
              <a:gd name="connsiteX9" fmla="*/ 171450 w 2413593"/>
              <a:gd name="connsiteY9" fmla="*/ 1139825 h 1139825"/>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6648 w 2468791"/>
              <a:gd name="connsiteY0" fmla="*/ 1319019 h 1319019"/>
              <a:gd name="connsiteX1" fmla="*/ 2131648 w 2468791"/>
              <a:gd name="connsiteY1" fmla="*/ 1319019 h 1319019"/>
              <a:gd name="connsiteX2" fmla="*/ 2264998 w 2468791"/>
              <a:gd name="connsiteY2" fmla="*/ 633219 h 1319019"/>
              <a:gd name="connsiteX3" fmla="*/ 1760173 w 2468791"/>
              <a:gd name="connsiteY3" fmla="*/ 179194 h 1319019"/>
              <a:gd name="connsiteX4" fmla="*/ 1290273 w 2468791"/>
              <a:gd name="connsiteY4" fmla="*/ 220469 h 1319019"/>
              <a:gd name="connsiteX5" fmla="*/ 775923 w 2468791"/>
              <a:gd name="connsiteY5" fmla="*/ 236344 h 1319019"/>
              <a:gd name="connsiteX6" fmla="*/ 232998 w 2468791"/>
              <a:gd name="connsiteY6" fmla="*/ 477644 h 1319019"/>
              <a:gd name="connsiteX7" fmla="*/ 61548 w 2468791"/>
              <a:gd name="connsiteY7" fmla="*/ 709419 h 1319019"/>
              <a:gd name="connsiteX8" fmla="*/ 55198 w 2468791"/>
              <a:gd name="connsiteY8" fmla="*/ 947544 h 1319019"/>
              <a:gd name="connsiteX9" fmla="*/ 226648 w 2468791"/>
              <a:gd name="connsiteY9" fmla="*/ 1319019 h 1319019"/>
              <a:gd name="connsiteX0" fmla="*/ 282836 w 2524979"/>
              <a:gd name="connsiteY0" fmla="*/ 1319019 h 1319019"/>
              <a:gd name="connsiteX1" fmla="*/ 2187836 w 2524979"/>
              <a:gd name="connsiteY1" fmla="*/ 1319019 h 1319019"/>
              <a:gd name="connsiteX2" fmla="*/ 2321186 w 2524979"/>
              <a:gd name="connsiteY2" fmla="*/ 633219 h 1319019"/>
              <a:gd name="connsiteX3" fmla="*/ 1816361 w 2524979"/>
              <a:gd name="connsiteY3" fmla="*/ 179194 h 1319019"/>
              <a:gd name="connsiteX4" fmla="*/ 1346461 w 2524979"/>
              <a:gd name="connsiteY4" fmla="*/ 220469 h 1319019"/>
              <a:gd name="connsiteX5" fmla="*/ 832111 w 2524979"/>
              <a:gd name="connsiteY5" fmla="*/ 236344 h 1319019"/>
              <a:gd name="connsiteX6" fmla="*/ 289186 w 2524979"/>
              <a:gd name="connsiteY6" fmla="*/ 477644 h 1319019"/>
              <a:gd name="connsiteX7" fmla="*/ 117736 w 2524979"/>
              <a:gd name="connsiteY7" fmla="*/ 709419 h 1319019"/>
              <a:gd name="connsiteX8" fmla="*/ 111386 w 2524979"/>
              <a:gd name="connsiteY8" fmla="*/ 947544 h 1319019"/>
              <a:gd name="connsiteX9" fmla="*/ 282836 w 2524979"/>
              <a:gd name="connsiteY9" fmla="*/ 1319019 h 1319019"/>
              <a:gd name="connsiteX0" fmla="*/ 336258 w 2578401"/>
              <a:gd name="connsiteY0" fmla="*/ 1319019 h 1319019"/>
              <a:gd name="connsiteX1" fmla="*/ 2241258 w 2578401"/>
              <a:gd name="connsiteY1" fmla="*/ 1319019 h 1319019"/>
              <a:gd name="connsiteX2" fmla="*/ 2374608 w 2578401"/>
              <a:gd name="connsiteY2" fmla="*/ 633219 h 1319019"/>
              <a:gd name="connsiteX3" fmla="*/ 1869783 w 2578401"/>
              <a:gd name="connsiteY3" fmla="*/ 179194 h 1319019"/>
              <a:gd name="connsiteX4" fmla="*/ 1399883 w 2578401"/>
              <a:gd name="connsiteY4" fmla="*/ 220469 h 1319019"/>
              <a:gd name="connsiteX5" fmla="*/ 885533 w 2578401"/>
              <a:gd name="connsiteY5" fmla="*/ 236344 h 1319019"/>
              <a:gd name="connsiteX6" fmla="*/ 342608 w 2578401"/>
              <a:gd name="connsiteY6" fmla="*/ 477644 h 1319019"/>
              <a:gd name="connsiteX7" fmla="*/ 171158 w 2578401"/>
              <a:gd name="connsiteY7" fmla="*/ 709419 h 1319019"/>
              <a:gd name="connsiteX8" fmla="*/ 164808 w 2578401"/>
              <a:gd name="connsiteY8" fmla="*/ 947544 h 1319019"/>
              <a:gd name="connsiteX9" fmla="*/ 336258 w 2578401"/>
              <a:gd name="connsiteY9" fmla="*/ 1319019 h 1319019"/>
              <a:gd name="connsiteX0" fmla="*/ 323711 w 2565854"/>
              <a:gd name="connsiteY0" fmla="*/ 1319019 h 1319019"/>
              <a:gd name="connsiteX1" fmla="*/ 2228711 w 2565854"/>
              <a:gd name="connsiteY1" fmla="*/ 1319019 h 1319019"/>
              <a:gd name="connsiteX2" fmla="*/ 2362061 w 2565854"/>
              <a:gd name="connsiteY2" fmla="*/ 633219 h 1319019"/>
              <a:gd name="connsiteX3" fmla="*/ 1857236 w 2565854"/>
              <a:gd name="connsiteY3" fmla="*/ 179194 h 1319019"/>
              <a:gd name="connsiteX4" fmla="*/ 1387336 w 2565854"/>
              <a:gd name="connsiteY4" fmla="*/ 220469 h 1319019"/>
              <a:gd name="connsiteX5" fmla="*/ 872986 w 2565854"/>
              <a:gd name="connsiteY5" fmla="*/ 236344 h 1319019"/>
              <a:gd name="connsiteX6" fmla="*/ 330061 w 2565854"/>
              <a:gd name="connsiteY6" fmla="*/ 477644 h 1319019"/>
              <a:gd name="connsiteX7" fmla="*/ 158611 w 2565854"/>
              <a:gd name="connsiteY7" fmla="*/ 709419 h 1319019"/>
              <a:gd name="connsiteX8" fmla="*/ 152261 w 2565854"/>
              <a:gd name="connsiteY8" fmla="*/ 947544 h 1319019"/>
              <a:gd name="connsiteX9" fmla="*/ 323711 w 2565854"/>
              <a:gd name="connsiteY9" fmla="*/ 1319019 h 131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5854" h="1319019">
                <a:moveTo>
                  <a:pt x="323711" y="1319019"/>
                </a:moveTo>
                <a:lnTo>
                  <a:pt x="2228711" y="1319019"/>
                </a:lnTo>
                <a:cubicBezTo>
                  <a:pt x="2606536" y="1287269"/>
                  <a:pt x="2689086" y="814194"/>
                  <a:pt x="2362061" y="633219"/>
                </a:cubicBezTo>
                <a:cubicBezTo>
                  <a:pt x="2659453" y="331594"/>
                  <a:pt x="2283744" y="-176406"/>
                  <a:pt x="1857236" y="179194"/>
                </a:cubicBezTo>
                <a:cubicBezTo>
                  <a:pt x="1719653" y="50077"/>
                  <a:pt x="1540794" y="32086"/>
                  <a:pt x="1387336" y="220469"/>
                </a:cubicBezTo>
                <a:cubicBezTo>
                  <a:pt x="1247636" y="-148889"/>
                  <a:pt x="936486" y="8802"/>
                  <a:pt x="872986" y="236344"/>
                </a:cubicBezTo>
                <a:cubicBezTo>
                  <a:pt x="609461" y="94527"/>
                  <a:pt x="301486" y="241636"/>
                  <a:pt x="330061" y="477644"/>
                </a:cubicBezTo>
                <a:cubicBezTo>
                  <a:pt x="104636" y="466002"/>
                  <a:pt x="41136" y="613111"/>
                  <a:pt x="158611" y="709419"/>
                </a:cubicBezTo>
                <a:cubicBezTo>
                  <a:pt x="70769" y="788794"/>
                  <a:pt x="84528" y="880869"/>
                  <a:pt x="152261" y="947544"/>
                </a:cubicBezTo>
                <a:cubicBezTo>
                  <a:pt x="-127139" y="1033269"/>
                  <a:pt x="6211" y="1299969"/>
                  <a:pt x="323711" y="1319019"/>
                </a:cubicBezTo>
                <a:close/>
              </a:path>
            </a:pathLst>
          </a:custGeom>
          <a:solidFill>
            <a:srgbClr val="D60093"/>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prstClr val="white"/>
              </a:solidFill>
            </a:endParaRPr>
          </a:p>
        </p:txBody>
      </p:sp>
      <p:grpSp>
        <p:nvGrpSpPr>
          <p:cNvPr id="8199" name="Group 11"/>
          <p:cNvGrpSpPr>
            <a:grpSpLocks/>
          </p:cNvGrpSpPr>
          <p:nvPr/>
        </p:nvGrpSpPr>
        <p:grpSpPr bwMode="auto">
          <a:xfrm rot="342159">
            <a:off x="5658093" y="1529624"/>
            <a:ext cx="369888" cy="647700"/>
            <a:chOff x="2057400" y="2332412"/>
            <a:chExt cx="324766" cy="568896"/>
          </a:xfrm>
          <a:solidFill>
            <a:srgbClr val="008000"/>
          </a:solidFill>
        </p:grpSpPr>
        <p:sp>
          <p:nvSpPr>
            <p:cNvPr id="11" name="Oval 10"/>
            <p:cNvSpPr/>
            <p:nvPr/>
          </p:nvSpPr>
          <p:spPr>
            <a:xfrm>
              <a:off x="2057400" y="2743747"/>
              <a:ext cx="157505" cy="157561"/>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6" name="Oval 45"/>
            <p:cNvSpPr/>
            <p:nvPr/>
          </p:nvSpPr>
          <p:spPr>
            <a:xfrm>
              <a:off x="2214905" y="2562481"/>
              <a:ext cx="158898" cy="157561"/>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7" name="Oval 46"/>
            <p:cNvSpPr/>
            <p:nvPr/>
          </p:nvSpPr>
          <p:spPr>
            <a:xfrm>
              <a:off x="2224661" y="2332412"/>
              <a:ext cx="157505" cy="157562"/>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63" name="Group 62"/>
          <p:cNvGrpSpPr/>
          <p:nvPr/>
        </p:nvGrpSpPr>
        <p:grpSpPr>
          <a:xfrm rot="20620448">
            <a:off x="8779346" y="3374983"/>
            <a:ext cx="369802" cy="647785"/>
            <a:chOff x="2057400" y="2332412"/>
            <a:chExt cx="324766" cy="568896"/>
          </a:xfrm>
          <a:solidFill>
            <a:srgbClr val="0033CC"/>
          </a:solidFill>
        </p:grpSpPr>
        <p:sp>
          <p:nvSpPr>
            <p:cNvPr id="64" name="Oval 63"/>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8" name="Oval 67"/>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9" name="Oval 68"/>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74" name="Group 73"/>
          <p:cNvGrpSpPr/>
          <p:nvPr/>
        </p:nvGrpSpPr>
        <p:grpSpPr>
          <a:xfrm rot="21303425">
            <a:off x="8485538" y="6048717"/>
            <a:ext cx="369802" cy="647785"/>
            <a:chOff x="2057400" y="2332412"/>
            <a:chExt cx="324766" cy="568896"/>
          </a:xfrm>
          <a:solidFill>
            <a:srgbClr val="D60093"/>
          </a:solidFill>
        </p:grpSpPr>
        <p:sp>
          <p:nvSpPr>
            <p:cNvPr id="79" name="Oval 78"/>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2" name="Oval 81"/>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5" name="Oval 84"/>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86" name="Group 85"/>
          <p:cNvGrpSpPr/>
          <p:nvPr/>
        </p:nvGrpSpPr>
        <p:grpSpPr>
          <a:xfrm rot="21164505">
            <a:off x="4083523" y="4841713"/>
            <a:ext cx="369802" cy="647785"/>
            <a:chOff x="2057400" y="2332412"/>
            <a:chExt cx="324766" cy="568896"/>
          </a:xfrm>
          <a:solidFill>
            <a:schemeClr val="accent2"/>
          </a:solidFill>
        </p:grpSpPr>
        <p:sp>
          <p:nvSpPr>
            <p:cNvPr id="87" name="Oval 86"/>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8" name="Oval 87"/>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9" name="Oval 88"/>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8203" name="Rectangle 31"/>
          <p:cNvSpPr>
            <a:spLocks noChangeArrowheads="1"/>
          </p:cNvSpPr>
          <p:nvPr/>
        </p:nvSpPr>
        <p:spPr bwMode="auto">
          <a:xfrm>
            <a:off x="1815548" y="920913"/>
            <a:ext cx="3710609" cy="1323439"/>
          </a:xfrm>
          <a:prstGeom prst="rect">
            <a:avLst/>
          </a:prstGeom>
          <a:noFill/>
          <a:ln w="9525">
            <a:noFill/>
            <a:miter lim="800000"/>
            <a:headEnd/>
            <a:tailEnd/>
          </a:ln>
        </p:spPr>
        <p:txBody>
          <a:bodyPr wrap="square" anchor="ctr">
            <a:spAutoFit/>
          </a:bodyPr>
          <a:lstStyle/>
          <a:p>
            <a:r>
              <a:rPr lang="vi-VN" sz="2000" b="1" dirty="0">
                <a:solidFill>
                  <a:prstClr val="white"/>
                </a:solidFill>
              </a:rPr>
              <a:t>Em hãy kể một trường hợp em từng được bạn bè chia sẻ vui buồn. Khi đó em cảm thấy thế nào?</a:t>
            </a:r>
          </a:p>
        </p:txBody>
      </p:sp>
      <p:sp>
        <p:nvSpPr>
          <p:cNvPr id="8204" name="Rectangle 31"/>
          <p:cNvSpPr>
            <a:spLocks noChangeArrowheads="1"/>
          </p:cNvSpPr>
          <p:nvPr/>
        </p:nvSpPr>
        <p:spPr bwMode="auto">
          <a:xfrm>
            <a:off x="4916488" y="2744262"/>
            <a:ext cx="3555884" cy="1323439"/>
          </a:xfrm>
          <a:prstGeom prst="rect">
            <a:avLst/>
          </a:prstGeom>
          <a:noFill/>
          <a:ln w="9525">
            <a:noFill/>
            <a:miter lim="800000"/>
            <a:headEnd/>
            <a:tailEnd/>
          </a:ln>
        </p:spPr>
        <p:txBody>
          <a:bodyPr wrap="square" anchor="ctr">
            <a:spAutoFit/>
          </a:bodyPr>
          <a:lstStyle/>
          <a:p>
            <a:r>
              <a:rPr lang="vi-VN" sz="1600" b="1" dirty="0">
                <a:solidFill>
                  <a:prstClr val="white"/>
                </a:solidFill>
              </a:rPr>
              <a:t>Em hãy kể một trường hợp thể hiện em đã biết chia sẻ vui buồn với các bạn trong tổ, trong lớp. Em cảm thấy thế nào sau khi làm việc đó?</a:t>
            </a:r>
          </a:p>
        </p:txBody>
      </p:sp>
      <p:sp>
        <p:nvSpPr>
          <p:cNvPr id="8205" name="Rectangle 31"/>
          <p:cNvSpPr>
            <a:spLocks noChangeArrowheads="1"/>
          </p:cNvSpPr>
          <p:nvPr/>
        </p:nvSpPr>
        <p:spPr bwMode="auto">
          <a:xfrm>
            <a:off x="5327378" y="5338480"/>
            <a:ext cx="2965520" cy="1015663"/>
          </a:xfrm>
          <a:prstGeom prst="rect">
            <a:avLst/>
          </a:prstGeom>
          <a:noFill/>
          <a:ln w="9525">
            <a:noFill/>
            <a:miter lim="800000"/>
            <a:headEnd/>
            <a:tailEnd/>
          </a:ln>
        </p:spPr>
        <p:txBody>
          <a:bodyPr wrap="square" anchor="ctr">
            <a:spAutoFit/>
          </a:bodyPr>
          <a:lstStyle/>
          <a:p>
            <a:r>
              <a:rPr lang="vi-VN" sz="2000" b="1" dirty="0">
                <a:solidFill>
                  <a:prstClr val="white"/>
                </a:solidFill>
              </a:rPr>
              <a:t>Em hãy kể một câu chuyện mà em đã đọc nói về sự chia sẻ.</a:t>
            </a:r>
          </a:p>
        </p:txBody>
      </p:sp>
      <p:sp>
        <p:nvSpPr>
          <p:cNvPr id="8206" name="Rectangle 31"/>
          <p:cNvSpPr>
            <a:spLocks noChangeArrowheads="1"/>
          </p:cNvSpPr>
          <p:nvPr/>
        </p:nvSpPr>
        <p:spPr bwMode="auto">
          <a:xfrm>
            <a:off x="662607" y="4084444"/>
            <a:ext cx="2881994" cy="1323439"/>
          </a:xfrm>
          <a:prstGeom prst="rect">
            <a:avLst/>
          </a:prstGeom>
          <a:noFill/>
          <a:ln w="9525">
            <a:noFill/>
            <a:miter lim="800000"/>
            <a:headEnd/>
            <a:tailEnd/>
          </a:ln>
        </p:spPr>
        <p:txBody>
          <a:bodyPr wrap="square" anchor="ctr">
            <a:spAutoFit/>
          </a:bodyPr>
          <a:lstStyle/>
          <a:p>
            <a:r>
              <a:rPr lang="vi-VN" sz="2000" b="1" dirty="0">
                <a:solidFill>
                  <a:prstClr val="white"/>
                </a:solidFill>
              </a:rPr>
              <a:t>Em hãy hát một bài hát, đọc một bài thơ (ca dao, tục ngữ) về chủ đề tình bạn.</a:t>
            </a:r>
          </a:p>
        </p:txBody>
      </p:sp>
      <p:sp>
        <p:nvSpPr>
          <p:cNvPr id="4" name="Oval 3"/>
          <p:cNvSpPr/>
          <p:nvPr/>
        </p:nvSpPr>
        <p:spPr>
          <a:xfrm>
            <a:off x="1339744" y="172161"/>
            <a:ext cx="1602826" cy="788508"/>
          </a:xfrm>
          <a:prstGeom prst="ellipse">
            <a:avLst/>
          </a:prstGeom>
          <a:ln/>
        </p:spPr>
        <p:style>
          <a:lnRef idx="1">
            <a:schemeClr val="accent6"/>
          </a:lnRef>
          <a:fillRef idx="2">
            <a:schemeClr val="accent6"/>
          </a:fillRef>
          <a:effectRef idx="1">
            <a:schemeClr val="accent6"/>
          </a:effectRef>
          <a:fontRef idx="minor">
            <a:schemeClr val="dk1"/>
          </a:fontRef>
        </p:style>
        <p:txBody>
          <a:bodyPr anchor="ctr"/>
          <a:lstStyle/>
          <a:p>
            <a:pPr algn="ctr"/>
            <a:r>
              <a:rPr lang="en-US" b="1" dirty="0" smtClean="0">
                <a:solidFill>
                  <a:schemeClr val="tx1">
                    <a:lumMod val="95000"/>
                    <a:lumOff val="5000"/>
                  </a:schemeClr>
                </a:solidFill>
              </a:rPr>
              <a:t>Nhóm </a:t>
            </a:r>
            <a:r>
              <a:rPr lang="en-US" b="1" dirty="0" err="1" smtClean="0">
                <a:solidFill>
                  <a:schemeClr val="tx1">
                    <a:lumMod val="95000"/>
                    <a:lumOff val="5000"/>
                  </a:schemeClr>
                </a:solidFill>
              </a:rPr>
              <a:t>Đoàn</a:t>
            </a:r>
            <a:r>
              <a:rPr lang="en-US" b="1" dirty="0" smtClean="0">
                <a:solidFill>
                  <a:schemeClr val="tx1">
                    <a:lumMod val="95000"/>
                    <a:lumOff val="5000"/>
                  </a:schemeClr>
                </a:solidFill>
              </a:rPr>
              <a:t> </a:t>
            </a:r>
            <a:r>
              <a:rPr lang="en-US" b="1" dirty="0" err="1" smtClean="0">
                <a:solidFill>
                  <a:schemeClr val="tx1">
                    <a:lumMod val="95000"/>
                    <a:lumOff val="5000"/>
                  </a:schemeClr>
                </a:solidFill>
              </a:rPr>
              <a:t>Kết</a:t>
            </a:r>
            <a:endParaRPr lang="en-US" b="1" dirty="0">
              <a:solidFill>
                <a:schemeClr val="tx1">
                  <a:lumMod val="95000"/>
                  <a:lumOff val="5000"/>
                </a:schemeClr>
              </a:solidFill>
            </a:endParaRPr>
          </a:p>
        </p:txBody>
      </p:sp>
      <p:sp>
        <p:nvSpPr>
          <p:cNvPr id="28" name="Oval 27"/>
          <p:cNvSpPr/>
          <p:nvPr/>
        </p:nvSpPr>
        <p:spPr>
          <a:xfrm>
            <a:off x="4682806" y="4532257"/>
            <a:ext cx="1340933" cy="719775"/>
          </a:xfrm>
          <a:prstGeom prst="ellipse">
            <a:avLst/>
          </a:prstGeom>
          <a:ln/>
        </p:spPr>
        <p:style>
          <a:lnRef idx="1">
            <a:schemeClr val="accent4"/>
          </a:lnRef>
          <a:fillRef idx="2">
            <a:schemeClr val="accent4"/>
          </a:fillRef>
          <a:effectRef idx="1">
            <a:schemeClr val="accent4"/>
          </a:effectRef>
          <a:fontRef idx="minor">
            <a:schemeClr val="dk1"/>
          </a:fontRef>
        </p:style>
        <p:txBody>
          <a:bodyPr anchor="ctr"/>
          <a:lstStyle/>
          <a:p>
            <a:pPr algn="ctr"/>
            <a:r>
              <a:rPr lang="en-US" b="1" dirty="0" err="1">
                <a:solidFill>
                  <a:schemeClr val="tx1">
                    <a:lumMod val="95000"/>
                    <a:lumOff val="5000"/>
                  </a:schemeClr>
                </a:solidFill>
              </a:rPr>
              <a:t>Nhóm</a:t>
            </a:r>
            <a:r>
              <a:rPr lang="en-US" b="1" dirty="0">
                <a:solidFill>
                  <a:schemeClr val="tx1">
                    <a:lumMod val="95000"/>
                    <a:lumOff val="5000"/>
                  </a:schemeClr>
                </a:solidFill>
              </a:rPr>
              <a:t> </a:t>
            </a:r>
            <a:r>
              <a:rPr lang="en-US" b="1" dirty="0" err="1" smtClean="0">
                <a:solidFill>
                  <a:schemeClr val="tx1">
                    <a:lumMod val="95000"/>
                    <a:lumOff val="5000"/>
                  </a:schemeClr>
                </a:solidFill>
              </a:rPr>
              <a:t>Sẻ</a:t>
            </a:r>
            <a:r>
              <a:rPr lang="en-US" b="1" dirty="0" smtClean="0">
                <a:solidFill>
                  <a:schemeClr val="tx1">
                    <a:lumMod val="95000"/>
                    <a:lumOff val="5000"/>
                  </a:schemeClr>
                </a:solidFill>
              </a:rPr>
              <a:t> Chia</a:t>
            </a:r>
            <a:endParaRPr lang="en-US" b="1" dirty="0">
              <a:solidFill>
                <a:schemeClr val="tx1">
                  <a:lumMod val="95000"/>
                  <a:lumOff val="5000"/>
                </a:schemeClr>
              </a:solidFill>
            </a:endParaRPr>
          </a:p>
        </p:txBody>
      </p:sp>
      <p:sp>
        <p:nvSpPr>
          <p:cNvPr id="29" name="Oval 28"/>
          <p:cNvSpPr/>
          <p:nvPr/>
        </p:nvSpPr>
        <p:spPr>
          <a:xfrm>
            <a:off x="296485" y="3283058"/>
            <a:ext cx="1492555" cy="690717"/>
          </a:xfrm>
          <a:prstGeom prst="ellipse">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b="1" dirty="0">
                <a:solidFill>
                  <a:schemeClr val="tx1">
                    <a:lumMod val="95000"/>
                    <a:lumOff val="5000"/>
                  </a:schemeClr>
                </a:solidFill>
              </a:rPr>
              <a:t>Nhóm </a:t>
            </a:r>
            <a:r>
              <a:rPr lang="en-US" b="1" dirty="0" err="1">
                <a:solidFill>
                  <a:schemeClr val="tx1">
                    <a:lumMod val="95000"/>
                    <a:lumOff val="5000"/>
                  </a:schemeClr>
                </a:solidFill>
              </a:rPr>
              <a:t>Tình</a:t>
            </a:r>
            <a:r>
              <a:rPr lang="en-US" b="1" dirty="0">
                <a:solidFill>
                  <a:schemeClr val="tx1">
                    <a:lumMod val="95000"/>
                    <a:lumOff val="5000"/>
                  </a:schemeClr>
                </a:solidFill>
              </a:rPr>
              <a:t> </a:t>
            </a:r>
            <a:r>
              <a:rPr lang="en-US" b="1" dirty="0" err="1" smtClean="0">
                <a:solidFill>
                  <a:schemeClr val="tx1">
                    <a:lumMod val="95000"/>
                    <a:lumOff val="5000"/>
                  </a:schemeClr>
                </a:solidFill>
              </a:rPr>
              <a:t>Bạn</a:t>
            </a:r>
            <a:endParaRPr lang="en-US" b="1" dirty="0" smtClean="0">
              <a:solidFill>
                <a:schemeClr val="tx1">
                  <a:lumMod val="95000"/>
                  <a:lumOff val="5000"/>
                </a:schemeClr>
              </a:solidFill>
            </a:endParaRPr>
          </a:p>
        </p:txBody>
      </p:sp>
      <p:sp>
        <p:nvSpPr>
          <p:cNvPr id="30" name="Oval 29"/>
          <p:cNvSpPr/>
          <p:nvPr/>
        </p:nvSpPr>
        <p:spPr>
          <a:xfrm>
            <a:off x="7341707" y="1960690"/>
            <a:ext cx="1510135" cy="754770"/>
          </a:xfrm>
          <a:prstGeom prst="ellipse">
            <a:avLst/>
          </a:prstGeom>
          <a:ln/>
        </p:spPr>
        <p:style>
          <a:lnRef idx="1">
            <a:schemeClr val="accent5"/>
          </a:lnRef>
          <a:fillRef idx="2">
            <a:schemeClr val="accent5"/>
          </a:fillRef>
          <a:effectRef idx="1">
            <a:schemeClr val="accent5"/>
          </a:effectRef>
          <a:fontRef idx="minor">
            <a:schemeClr val="dk1"/>
          </a:fontRef>
        </p:style>
        <p:txBody>
          <a:bodyPr anchor="ctr"/>
          <a:lstStyle/>
          <a:p>
            <a:pPr algn="ctr"/>
            <a:r>
              <a:rPr lang="en-US" b="1" dirty="0">
                <a:solidFill>
                  <a:schemeClr val="tx1">
                    <a:lumMod val="95000"/>
                    <a:lumOff val="5000"/>
                  </a:schemeClr>
                </a:solidFill>
              </a:rPr>
              <a:t>Nhóm </a:t>
            </a:r>
            <a:r>
              <a:rPr lang="en-US" b="1" dirty="0" err="1">
                <a:solidFill>
                  <a:schemeClr val="tx1">
                    <a:lumMod val="95000"/>
                    <a:lumOff val="5000"/>
                  </a:schemeClr>
                </a:solidFill>
              </a:rPr>
              <a:t>Gắn</a:t>
            </a:r>
            <a:r>
              <a:rPr lang="en-US" b="1" dirty="0">
                <a:solidFill>
                  <a:schemeClr val="tx1">
                    <a:lumMod val="95000"/>
                    <a:lumOff val="5000"/>
                  </a:schemeClr>
                </a:solidFill>
              </a:rPr>
              <a:t> </a:t>
            </a:r>
            <a:r>
              <a:rPr lang="en-US" b="1" dirty="0" err="1" smtClean="0">
                <a:solidFill>
                  <a:schemeClr val="tx1">
                    <a:lumMod val="95000"/>
                    <a:lumOff val="5000"/>
                  </a:schemeClr>
                </a:solidFill>
              </a:rPr>
              <a:t>Bó</a:t>
            </a:r>
            <a:endParaRPr lang="en-US" b="1" dirty="0">
              <a:solidFill>
                <a:schemeClr val="tx1">
                  <a:lumMod val="95000"/>
                  <a:lumOff val="5000"/>
                </a:schemeClr>
              </a:solidFill>
            </a:endParaRPr>
          </a:p>
        </p:txBody>
      </p:sp>
      <p:sp>
        <p:nvSpPr>
          <p:cNvPr id="5" name="TextBox 4"/>
          <p:cNvSpPr txBox="1"/>
          <p:nvPr/>
        </p:nvSpPr>
        <p:spPr>
          <a:xfrm>
            <a:off x="3872007" y="516511"/>
            <a:ext cx="1174261" cy="400110"/>
          </a:xfrm>
          <a:prstGeom prst="rect">
            <a:avLst/>
          </a:prstGeom>
          <a:noFill/>
        </p:spPr>
        <p:txBody>
          <a:bodyPr wrap="square" rtlCol="0">
            <a:spAutoFit/>
          </a:bodyPr>
          <a:lstStyle/>
          <a:p>
            <a:r>
              <a:rPr lang="en-US" sz="2000" b="1" dirty="0" err="1" smtClean="0">
                <a:solidFill>
                  <a:srgbClr val="FFFF00"/>
                </a:solidFill>
              </a:rPr>
              <a:t>Chủ</a:t>
            </a:r>
            <a:r>
              <a:rPr lang="en-US" sz="2000" b="1" dirty="0" smtClean="0">
                <a:solidFill>
                  <a:srgbClr val="FFFF00"/>
                </a:solidFill>
              </a:rPr>
              <a:t> </a:t>
            </a:r>
            <a:r>
              <a:rPr lang="vi-VN" sz="2000" b="1" dirty="0" smtClean="0">
                <a:solidFill>
                  <a:srgbClr val="FFFF00"/>
                </a:solidFill>
              </a:rPr>
              <a:t>đề</a:t>
            </a:r>
            <a:r>
              <a:rPr lang="en-US" sz="2000" b="1" dirty="0" smtClean="0">
                <a:solidFill>
                  <a:srgbClr val="FFFF00"/>
                </a:solidFill>
              </a:rPr>
              <a:t> 1</a:t>
            </a:r>
            <a:endParaRPr lang="en-US" sz="2000" b="1" dirty="0">
              <a:solidFill>
                <a:srgbClr val="FFFF00"/>
              </a:solidFill>
            </a:endParaRPr>
          </a:p>
        </p:txBody>
      </p:sp>
      <p:sp>
        <p:nvSpPr>
          <p:cNvPr id="32" name="TextBox 31"/>
          <p:cNvSpPr txBox="1"/>
          <p:nvPr/>
        </p:nvSpPr>
        <p:spPr>
          <a:xfrm>
            <a:off x="5724991" y="2394808"/>
            <a:ext cx="1174261" cy="400110"/>
          </a:xfrm>
          <a:prstGeom prst="rect">
            <a:avLst/>
          </a:prstGeom>
          <a:noFill/>
        </p:spPr>
        <p:txBody>
          <a:bodyPr wrap="square" rtlCol="0">
            <a:spAutoFit/>
          </a:bodyPr>
          <a:lstStyle/>
          <a:p>
            <a:r>
              <a:rPr lang="en-US" sz="2000" b="1" dirty="0" err="1" smtClean="0">
                <a:solidFill>
                  <a:srgbClr val="FFFF00"/>
                </a:solidFill>
              </a:rPr>
              <a:t>Chủ</a:t>
            </a:r>
            <a:r>
              <a:rPr lang="en-US" sz="2000" b="1" dirty="0" smtClean="0">
                <a:solidFill>
                  <a:srgbClr val="FFFF00"/>
                </a:solidFill>
              </a:rPr>
              <a:t> </a:t>
            </a:r>
            <a:r>
              <a:rPr lang="vi-VN" sz="2000" b="1" dirty="0" smtClean="0">
                <a:solidFill>
                  <a:srgbClr val="FFFF00"/>
                </a:solidFill>
              </a:rPr>
              <a:t>đề</a:t>
            </a:r>
            <a:r>
              <a:rPr lang="en-US" sz="2000" b="1" dirty="0" smtClean="0">
                <a:solidFill>
                  <a:srgbClr val="FFFF00"/>
                </a:solidFill>
              </a:rPr>
              <a:t> 2</a:t>
            </a:r>
            <a:endParaRPr lang="en-US" sz="2000" b="1" dirty="0">
              <a:solidFill>
                <a:srgbClr val="FFFF00"/>
              </a:solidFill>
            </a:endParaRPr>
          </a:p>
        </p:txBody>
      </p:sp>
      <p:sp>
        <p:nvSpPr>
          <p:cNvPr id="33" name="TextBox 32"/>
          <p:cNvSpPr txBox="1"/>
          <p:nvPr/>
        </p:nvSpPr>
        <p:spPr>
          <a:xfrm>
            <a:off x="6922513" y="5004426"/>
            <a:ext cx="1174261" cy="400110"/>
          </a:xfrm>
          <a:prstGeom prst="rect">
            <a:avLst/>
          </a:prstGeom>
          <a:noFill/>
        </p:spPr>
        <p:txBody>
          <a:bodyPr wrap="square" rtlCol="0">
            <a:spAutoFit/>
          </a:bodyPr>
          <a:lstStyle/>
          <a:p>
            <a:r>
              <a:rPr lang="en-US" sz="2000" b="1" dirty="0" err="1" smtClean="0">
                <a:solidFill>
                  <a:srgbClr val="FFFF00"/>
                </a:solidFill>
              </a:rPr>
              <a:t>Chủ</a:t>
            </a:r>
            <a:r>
              <a:rPr lang="en-US" sz="2000" b="1" dirty="0" smtClean="0">
                <a:solidFill>
                  <a:srgbClr val="FFFF00"/>
                </a:solidFill>
              </a:rPr>
              <a:t> </a:t>
            </a:r>
            <a:r>
              <a:rPr lang="vi-VN" sz="2000" b="1" dirty="0" smtClean="0">
                <a:solidFill>
                  <a:srgbClr val="FFFF00"/>
                </a:solidFill>
              </a:rPr>
              <a:t>đề</a:t>
            </a:r>
            <a:r>
              <a:rPr lang="en-US" sz="2000" b="1" dirty="0" smtClean="0">
                <a:solidFill>
                  <a:srgbClr val="FFFF00"/>
                </a:solidFill>
              </a:rPr>
              <a:t> 4</a:t>
            </a:r>
            <a:endParaRPr lang="en-US" sz="2000" b="1" dirty="0">
              <a:solidFill>
                <a:srgbClr val="FFFF00"/>
              </a:solidFill>
            </a:endParaRPr>
          </a:p>
        </p:txBody>
      </p:sp>
      <p:sp>
        <p:nvSpPr>
          <p:cNvPr id="34" name="TextBox 33"/>
          <p:cNvSpPr txBox="1"/>
          <p:nvPr/>
        </p:nvSpPr>
        <p:spPr>
          <a:xfrm>
            <a:off x="1626596" y="3771828"/>
            <a:ext cx="1174261" cy="400110"/>
          </a:xfrm>
          <a:prstGeom prst="rect">
            <a:avLst/>
          </a:prstGeom>
          <a:noFill/>
        </p:spPr>
        <p:txBody>
          <a:bodyPr wrap="square" rtlCol="0">
            <a:spAutoFit/>
          </a:bodyPr>
          <a:lstStyle/>
          <a:p>
            <a:r>
              <a:rPr lang="en-US" sz="2000" b="1" dirty="0" err="1" smtClean="0">
                <a:solidFill>
                  <a:srgbClr val="FFFF00"/>
                </a:solidFill>
              </a:rPr>
              <a:t>Chủ</a:t>
            </a:r>
            <a:r>
              <a:rPr lang="en-US" sz="2000" b="1" dirty="0" smtClean="0">
                <a:solidFill>
                  <a:srgbClr val="FFFF00"/>
                </a:solidFill>
              </a:rPr>
              <a:t> </a:t>
            </a:r>
            <a:r>
              <a:rPr lang="vi-VN" sz="2000" b="1" dirty="0" smtClean="0">
                <a:solidFill>
                  <a:srgbClr val="FFFF00"/>
                </a:solidFill>
              </a:rPr>
              <a:t>đề</a:t>
            </a:r>
            <a:r>
              <a:rPr lang="en-US" sz="2000" b="1" dirty="0" smtClean="0">
                <a:solidFill>
                  <a:srgbClr val="FFFF00"/>
                </a:solidFill>
              </a:rPr>
              <a:t> 3</a:t>
            </a:r>
            <a:endParaRPr lang="en-US" sz="2000" b="1" dirty="0">
              <a:solidFill>
                <a:srgbClr val="FFFF00"/>
              </a:solidFill>
            </a:endParaRPr>
          </a:p>
        </p:txBody>
      </p:sp>
      <p:pic>
        <p:nvPicPr>
          <p:cNvPr id="8" name="ThieuNhiThanhPhoBac-VA-48952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9445" y="6025666"/>
            <a:ext cx="406400" cy="406400"/>
          </a:xfrm>
          <a:prstGeom prst="rect">
            <a:avLst/>
          </a:prstGeom>
        </p:spPr>
      </p:pic>
    </p:spTree>
    <p:extLst>
      <p:ext uri="{BB962C8B-B14F-4D97-AF65-F5344CB8AC3E}">
        <p14:creationId xmlns:p14="http://schemas.microsoft.com/office/powerpoint/2010/main" val="129838048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3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ISPRING_RESOURCE_PATHS_HASH_PRESENTER" val="6c6f3dcba8a27adff37e03c0553bd3d25c0bb"/>
  <p:tag name="MMPROD_UIDATA" val="&lt;database version=&quot;10.0&quot;&gt;&lt;object type=&quot;1&quot; unique_id=&quot;10001&quot;&gt;&lt;object type=&quot;8&quot; unique_id=&quot;10002&quot;&gt;&lt;/object&gt;&lt;object type=&quot;2&quot; unique_id=&quot;10003&quot;&gt;&lt;object type=&quot;3&quot; unique_id=&quot;10007&quot;&gt;&lt;property id=&quot;20148&quot; value=&quot;5&quot;/&gt;&lt;property id=&quot;20300&quot; value=&quot;Slide 4&quot;/&gt;&lt;property id=&quot;20307&quot; value=&quot;259&quot;/&gt;&lt;/object&gt;&lt;object type=&quot;3&quot; unique_id=&quot;10011&quot;&gt;&lt;property id=&quot;20148&quot; value=&quot;5&quot;/&gt;&lt;property id=&quot;20300&quot; value=&quot;Slide 8&quot;/&gt;&lt;property id=&quot;20307&quot; value=&quot;278&quot;/&gt;&lt;/object&gt;&lt;object type=&quot;3&quot; unique_id=&quot;10054&quot;&gt;&lt;property id=&quot;20148&quot; value=&quot;5&quot;/&gt;&lt;property id=&quot;20300&quot; value=&quot;Slide 9&quot;/&gt;&lt;property id=&quot;20307&quot; value=&quot;281&quot;/&gt;&lt;/object&gt;&lt;object type=&quot;3&quot; unique_id=&quot;10081&quot;&gt;&lt;property id=&quot;20148&quot; value=&quot;5&quot;/&gt;&lt;property id=&quot;20300&quot; value=&quot;Slide 6&quot;/&gt;&lt;property id=&quot;20307&quot; value=&quot;283&quot;/&gt;&lt;/object&gt;&lt;object type=&quot;3&quot; unique_id=&quot;10320&quot;&gt;&lt;property id=&quot;20148&quot; value=&quot;5&quot;/&gt;&lt;property id=&quot;20300&quot; value=&quot;Slide 1&quot;/&gt;&lt;property id=&quot;20307&quot; value=&quot;288&quot;/&gt;&lt;/object&gt;&lt;object type=&quot;3&quot; unique_id=&quot;10321&quot;&gt;&lt;property id=&quot;20148&quot; value=&quot;5&quot;/&gt;&lt;property id=&quot;20300&quot; value=&quot;Slide 2&quot;/&gt;&lt;property id=&quot;20307&quot; value=&quot;286&quot;/&gt;&lt;/object&gt;&lt;object type=&quot;3&quot; unique_id=&quot;10323&quot;&gt;&lt;property id=&quot;20148&quot; value=&quot;5&quot;/&gt;&lt;property id=&quot;20300&quot; value=&quot;Slide 12&quot;/&gt;&lt;property id=&quot;20307&quot; value=&quot;289&quot;/&gt;&lt;/object&gt;&lt;object type=&quot;3&quot; unique_id=&quot;10366&quot;&gt;&lt;property id=&quot;20148&quot; value=&quot;5&quot;/&gt;&lt;property id=&quot;20300&quot; value=&quot;Slide 10&quot;/&gt;&lt;property id=&quot;20307&quot; value=&quot;290&quot;/&gt;&lt;/object&gt;&lt;object type=&quot;3&quot; unique_id=&quot;10463&quot;&gt;&lt;property id=&quot;20148&quot; value=&quot;5&quot;/&gt;&lt;property id=&quot;20300&quot; value=&quot;Slide 3&quot;/&gt;&lt;property id=&quot;20307&quot; value=&quot;291&quot;/&gt;&lt;/object&gt;&lt;object type=&quot;3&quot; unique_id=&quot;10464&quot;&gt;&lt;property id=&quot;20148&quot; value=&quot;5&quot;/&gt;&lt;property id=&quot;20300&quot; value=&quot;Slide 7&quot;/&gt;&lt;property id=&quot;20307&quot; value=&quot;292&quot;/&gt;&lt;/object&gt;&lt;object type=&quot;3&quot; unique_id=&quot;10465&quot;&gt;&lt;property id=&quot;20148&quot; value=&quot;5&quot;/&gt;&lt;property id=&quot;20300&quot; value=&quot;Slide 11&quot;/&gt;&lt;property id=&quot;20307&quot; value=&quot;293&quot;/&gt;&lt;/object&gt;&lt;object type=&quot;3&quot; unique_id=&quot;10544&quot;&gt;&lt;property id=&quot;20148&quot; value=&quot;5&quot;/&gt;&lt;property id=&quot;20300&quot; value=&quot;Slide 5&quot;/&gt;&lt;property id=&quot;20307&quot; value=&quot;294&quot;/&gt;&lt;/object&gt;&lt;/object&gt;&lt;/object&gt;&lt;/database&gt;"/>
  <p:tag name="SECTOMILLISECCONVERT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1582</TotalTime>
  <Words>1027</Words>
  <Application>Microsoft Office PowerPoint</Application>
  <PresentationFormat>On-screen Show (4:3)</PresentationFormat>
  <Paragraphs>131</Paragraphs>
  <Slides>15</Slides>
  <Notes>0</Notes>
  <HiddenSlides>0</HiddenSlides>
  <MMClips>5</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15</vt:i4>
      </vt:variant>
    </vt:vector>
  </HeadingPairs>
  <TitlesOfParts>
    <vt:vector size="23" baseType="lpstr">
      <vt:lpstr>Arial</vt:lpstr>
      <vt:lpstr>Calibri</vt:lpstr>
      <vt:lpstr>Calibri Light</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nghia</dc:creator>
  <cp:lastModifiedBy>Dell</cp:lastModifiedBy>
  <cp:revision>117</cp:revision>
  <dcterms:created xsi:type="dcterms:W3CDTF">2018-10-22T14:20:11Z</dcterms:created>
  <dcterms:modified xsi:type="dcterms:W3CDTF">2018-11-08T06:16:53Z</dcterms:modified>
</cp:coreProperties>
</file>