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361" r:id="rId2"/>
    <p:sldId id="309" r:id="rId3"/>
    <p:sldId id="354" r:id="rId4"/>
    <p:sldId id="344" r:id="rId5"/>
    <p:sldId id="356" r:id="rId6"/>
    <p:sldId id="357" r:id="rId7"/>
    <p:sldId id="346" r:id="rId8"/>
    <p:sldId id="358" r:id="rId9"/>
    <p:sldId id="359" r:id="rId10"/>
    <p:sldId id="299" r:id="rId11"/>
    <p:sldId id="347" r:id="rId12"/>
    <p:sldId id="348" r:id="rId13"/>
    <p:sldId id="349" r:id="rId14"/>
    <p:sldId id="350" r:id="rId15"/>
    <p:sldId id="351" r:id="rId16"/>
    <p:sldId id="352" r:id="rId17"/>
    <p:sldId id="36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8EFCC-B625-4637-9CF6-DC000578275F}" type="datetimeFigureOut">
              <a:rPr lang="en-US" smtClean="0"/>
              <a:t>3/2/2021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42B43-CAD7-4561-AF18-E7E8D4A67A1E}" type="slidenum">
              <a:rPr lang="en-US" smtClean="0"/>
              <a:t>‹#›</a:t>
            </a:fld>
            <a:endParaRPr lang="en-US"/>
          </a:p>
        </p:txBody>
      </p:sp>
    </p:spTree>
    <p:extLst>
      <p:ext uri="{BB962C8B-B14F-4D97-AF65-F5344CB8AC3E}">
        <p14:creationId xmlns:p14="http://schemas.microsoft.com/office/powerpoint/2010/main" val="278269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a:t>
            </a:fld>
            <a:endParaRPr lang="en-US"/>
          </a:p>
        </p:txBody>
      </p:sp>
    </p:spTree>
    <p:extLst>
      <p:ext uri="{BB962C8B-B14F-4D97-AF65-F5344CB8AC3E}">
        <p14:creationId xmlns:p14="http://schemas.microsoft.com/office/powerpoint/2010/main" val="2743539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10</a:t>
            </a:fld>
            <a:endParaRPr lang="en-US"/>
          </a:p>
        </p:txBody>
      </p:sp>
    </p:spTree>
    <p:extLst>
      <p:ext uri="{BB962C8B-B14F-4D97-AF65-F5344CB8AC3E}">
        <p14:creationId xmlns:p14="http://schemas.microsoft.com/office/powerpoint/2010/main" val="781582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11</a:t>
            </a:fld>
            <a:endParaRPr lang="en-US"/>
          </a:p>
        </p:txBody>
      </p:sp>
    </p:spTree>
    <p:extLst>
      <p:ext uri="{BB962C8B-B14F-4D97-AF65-F5344CB8AC3E}">
        <p14:creationId xmlns:p14="http://schemas.microsoft.com/office/powerpoint/2010/main" val="3485865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12</a:t>
            </a:fld>
            <a:endParaRPr lang="en-US"/>
          </a:p>
        </p:txBody>
      </p:sp>
    </p:spTree>
    <p:extLst>
      <p:ext uri="{BB962C8B-B14F-4D97-AF65-F5344CB8AC3E}">
        <p14:creationId xmlns:p14="http://schemas.microsoft.com/office/powerpoint/2010/main" val="2765737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13</a:t>
            </a:fld>
            <a:endParaRPr lang="en-US"/>
          </a:p>
        </p:txBody>
      </p:sp>
    </p:spTree>
    <p:extLst>
      <p:ext uri="{BB962C8B-B14F-4D97-AF65-F5344CB8AC3E}">
        <p14:creationId xmlns:p14="http://schemas.microsoft.com/office/powerpoint/2010/main" val="1004432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14</a:t>
            </a:fld>
            <a:endParaRPr lang="en-US"/>
          </a:p>
        </p:txBody>
      </p:sp>
    </p:spTree>
    <p:extLst>
      <p:ext uri="{BB962C8B-B14F-4D97-AF65-F5344CB8AC3E}">
        <p14:creationId xmlns:p14="http://schemas.microsoft.com/office/powerpoint/2010/main" val="312231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15</a:t>
            </a:fld>
            <a:endParaRPr lang="en-US"/>
          </a:p>
        </p:txBody>
      </p:sp>
    </p:spTree>
    <p:extLst>
      <p:ext uri="{BB962C8B-B14F-4D97-AF65-F5344CB8AC3E}">
        <p14:creationId xmlns:p14="http://schemas.microsoft.com/office/powerpoint/2010/main" val="2706694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16</a:t>
            </a:fld>
            <a:endParaRPr lang="en-US"/>
          </a:p>
        </p:txBody>
      </p:sp>
    </p:spTree>
    <p:extLst>
      <p:ext uri="{BB962C8B-B14F-4D97-AF65-F5344CB8AC3E}">
        <p14:creationId xmlns:p14="http://schemas.microsoft.com/office/powerpoint/2010/main" val="1148071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17</a:t>
            </a:fld>
            <a:endParaRPr lang="en-US"/>
          </a:p>
        </p:txBody>
      </p:sp>
    </p:spTree>
    <p:extLst>
      <p:ext uri="{BB962C8B-B14F-4D97-AF65-F5344CB8AC3E}">
        <p14:creationId xmlns:p14="http://schemas.microsoft.com/office/powerpoint/2010/main" val="79371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2</a:t>
            </a:fld>
            <a:endParaRPr lang="en-US"/>
          </a:p>
        </p:txBody>
      </p:sp>
    </p:spTree>
    <p:extLst>
      <p:ext uri="{BB962C8B-B14F-4D97-AF65-F5344CB8AC3E}">
        <p14:creationId xmlns:p14="http://schemas.microsoft.com/office/powerpoint/2010/main" val="125880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3</a:t>
            </a:fld>
            <a:endParaRPr lang="en-US"/>
          </a:p>
        </p:txBody>
      </p:sp>
    </p:spTree>
    <p:extLst>
      <p:ext uri="{BB962C8B-B14F-4D97-AF65-F5344CB8AC3E}">
        <p14:creationId xmlns:p14="http://schemas.microsoft.com/office/powerpoint/2010/main" val="274852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4</a:t>
            </a:fld>
            <a:endParaRPr lang="en-US"/>
          </a:p>
        </p:txBody>
      </p:sp>
    </p:spTree>
    <p:extLst>
      <p:ext uri="{BB962C8B-B14F-4D97-AF65-F5344CB8AC3E}">
        <p14:creationId xmlns:p14="http://schemas.microsoft.com/office/powerpoint/2010/main" val="34044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5</a:t>
            </a:fld>
            <a:endParaRPr lang="en-US"/>
          </a:p>
        </p:txBody>
      </p:sp>
    </p:spTree>
    <p:extLst>
      <p:ext uri="{BB962C8B-B14F-4D97-AF65-F5344CB8AC3E}">
        <p14:creationId xmlns:p14="http://schemas.microsoft.com/office/powerpoint/2010/main" val="385718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6</a:t>
            </a:fld>
            <a:endParaRPr lang="en-US"/>
          </a:p>
        </p:txBody>
      </p:sp>
    </p:spTree>
    <p:extLst>
      <p:ext uri="{BB962C8B-B14F-4D97-AF65-F5344CB8AC3E}">
        <p14:creationId xmlns:p14="http://schemas.microsoft.com/office/powerpoint/2010/main" val="167477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7</a:t>
            </a:fld>
            <a:endParaRPr lang="en-US"/>
          </a:p>
        </p:txBody>
      </p:sp>
    </p:spTree>
    <p:extLst>
      <p:ext uri="{BB962C8B-B14F-4D97-AF65-F5344CB8AC3E}">
        <p14:creationId xmlns:p14="http://schemas.microsoft.com/office/powerpoint/2010/main" val="2659721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8</a:t>
            </a:fld>
            <a:endParaRPr lang="en-US"/>
          </a:p>
        </p:txBody>
      </p:sp>
    </p:spTree>
    <p:extLst>
      <p:ext uri="{BB962C8B-B14F-4D97-AF65-F5344CB8AC3E}">
        <p14:creationId xmlns:p14="http://schemas.microsoft.com/office/powerpoint/2010/main" val="292815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11EB1-EC3C-48DA-A6E5-0B20D59D42EC}" type="slidenum">
              <a:rPr lang="en-US" smtClean="0"/>
              <a:t>9</a:t>
            </a:fld>
            <a:endParaRPr lang="en-US"/>
          </a:p>
        </p:txBody>
      </p:sp>
    </p:spTree>
    <p:extLst>
      <p:ext uri="{BB962C8B-B14F-4D97-AF65-F5344CB8AC3E}">
        <p14:creationId xmlns:p14="http://schemas.microsoft.com/office/powerpoint/2010/main" val="303114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391036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1457586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04460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3191670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41522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2907642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352273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4219776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93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179147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2D1D20-4DBE-4D7C-8CA3-FB62734B4753}"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143570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2D1D20-4DBE-4D7C-8CA3-FB62734B4753}"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221023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D1D20-4DBE-4D7C-8CA3-FB62734B4753}" type="datetimeFigureOut">
              <a:rPr lang="en-US" smtClean="0"/>
              <a:t>3/2/2021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381538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2D1D20-4DBE-4D7C-8CA3-FB62734B4753}"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413400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D1D20-4DBE-4D7C-8CA3-FB62734B4753}" type="datetimeFigureOut">
              <a:rPr lang="en-US" smtClean="0"/>
              <a:t>3/2/2021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196419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2D1D20-4DBE-4D7C-8CA3-FB62734B4753}"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335860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62D1D20-4DBE-4D7C-8CA3-FB62734B4753}"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F244B-6666-4684-B193-1566C67F1781}" type="slidenum">
              <a:rPr lang="en-US" smtClean="0"/>
              <a:t>‹#›</a:t>
            </a:fld>
            <a:endParaRPr lang="en-US"/>
          </a:p>
        </p:txBody>
      </p:sp>
    </p:spTree>
    <p:extLst>
      <p:ext uri="{BB962C8B-B14F-4D97-AF65-F5344CB8AC3E}">
        <p14:creationId xmlns:p14="http://schemas.microsoft.com/office/powerpoint/2010/main" val="3084335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2D1D20-4DBE-4D7C-8CA3-FB62734B4753}" type="datetimeFigureOut">
              <a:rPr lang="en-US" smtClean="0"/>
              <a:t>3/2/2021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5F244B-6666-4684-B193-1566C67F1781}" type="slidenum">
              <a:rPr lang="en-US" smtClean="0"/>
              <a:t>‹#›</a:t>
            </a:fld>
            <a:endParaRPr lang="en-US"/>
          </a:p>
        </p:txBody>
      </p:sp>
    </p:spTree>
    <p:extLst>
      <p:ext uri="{BB962C8B-B14F-4D97-AF65-F5344CB8AC3E}">
        <p14:creationId xmlns:p14="http://schemas.microsoft.com/office/powerpoint/2010/main" val="22941027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5.jpe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2.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19.jpeg"/><Relationship Id="rId10" Type="http://schemas.openxmlformats.org/officeDocument/2006/relationships/image" Target="../media/image22.png"/><Relationship Id="rId4" Type="http://schemas.openxmlformats.org/officeDocument/2006/relationships/audio" Target="../media/audio3.wav"/><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png"/><Relationship Id="rId3" Type="http://schemas.openxmlformats.org/officeDocument/2006/relationships/notesSlide" Target="../notesSlides/notesSlide13.xml"/><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slideLayout" Target="../slideLayouts/slideLayout17.xml"/><Relationship Id="rId1" Type="http://schemas.openxmlformats.org/officeDocument/2006/relationships/tags" Target="../tags/tag16.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audio" Target="../media/audio5.wav"/><Relationship Id="rId10" Type="http://schemas.openxmlformats.org/officeDocument/2006/relationships/image" Target="../media/image25.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png"/><Relationship Id="rId3" Type="http://schemas.openxmlformats.org/officeDocument/2006/relationships/notesSlide" Target="../notesSlides/notesSlide14.xml"/><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slideLayout" Target="../slideLayouts/slideLayout17.xml"/><Relationship Id="rId1" Type="http://schemas.openxmlformats.org/officeDocument/2006/relationships/tags" Target="../tags/tag17.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audio" Target="../media/audio5.wav"/><Relationship Id="rId10" Type="http://schemas.openxmlformats.org/officeDocument/2006/relationships/image" Target="../media/image25.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png"/><Relationship Id="rId3" Type="http://schemas.openxmlformats.org/officeDocument/2006/relationships/notesSlide" Target="../notesSlides/notesSlide15.xml"/><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slideLayout" Target="../slideLayouts/slideLayout17.xml"/><Relationship Id="rId1" Type="http://schemas.openxmlformats.org/officeDocument/2006/relationships/tags" Target="../tags/tag18.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audio" Target="../media/audio5.wav"/><Relationship Id="rId10" Type="http://schemas.openxmlformats.org/officeDocument/2006/relationships/image" Target="../media/image25.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png"/><Relationship Id="rId3" Type="http://schemas.openxmlformats.org/officeDocument/2006/relationships/notesSlide" Target="../notesSlides/notesSlide16.xml"/><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slideLayout" Target="../slideLayouts/slideLayout17.xml"/><Relationship Id="rId1" Type="http://schemas.openxmlformats.org/officeDocument/2006/relationships/tags" Target="../tags/tag19.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audio" Target="../media/audio5.wav"/><Relationship Id="rId10" Type="http://schemas.openxmlformats.org/officeDocument/2006/relationships/image" Target="../media/image25.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notesSlide" Target="../notesSlides/notesSlide17.xml"/><Relationship Id="rId7"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tags" Target="../tags/tag8.xml"/><Relationship Id="rId7" Type="http://schemas.openxmlformats.org/officeDocument/2006/relationships/audio" Target="../media/audio1.wav"/><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tags" Target="../tags/tag9.xml"/><Relationship Id="rId9"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p4"/><Relationship Id="rId7" Type="http://schemas.microsoft.com/office/2007/relationships/hdphoto" Target="../media/hdphoto1.wdp"/><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8.jpe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8136" y="4999362"/>
            <a:ext cx="2995748" cy="535531"/>
          </a:xfrm>
          <a:prstGeom prst="rect">
            <a:avLst/>
          </a:prstGeom>
          <a:noFill/>
        </p:spPr>
        <p:txBody>
          <a:bodyPr wrap="square" rtlCol="0">
            <a:spAutoFit/>
          </a:bodyPr>
          <a:lstStyle/>
          <a:p>
            <a:pPr algn="ctr"/>
            <a:r>
              <a:rPr lang="en-US" sz="2880" b="1" dirty="0">
                <a:solidFill>
                  <a:schemeClr val="bg1"/>
                </a:solidFill>
              </a:rPr>
              <a:t>(2 </a:t>
            </a:r>
            <a:r>
              <a:rPr lang="en-US" sz="2880" b="1" dirty="0" err="1">
                <a:solidFill>
                  <a:schemeClr val="bg1"/>
                </a:solidFill>
              </a:rPr>
              <a:t>tiết</a:t>
            </a:r>
            <a:r>
              <a:rPr lang="en-US" sz="2880" b="1" dirty="0">
                <a:solidFill>
                  <a:schemeClr val="bg1"/>
                </a:solidFill>
              </a:rPr>
              <a:t>)</a:t>
            </a:r>
          </a:p>
        </p:txBody>
      </p:sp>
      <p:sp>
        <p:nvSpPr>
          <p:cNvPr id="2" name="TextBox 1">
            <a:extLst>
              <a:ext uri="{FF2B5EF4-FFF2-40B4-BE49-F238E27FC236}">
                <a16:creationId xmlns:a16="http://schemas.microsoft.com/office/drawing/2014/main" id="{B12EDF46-2A57-474D-8243-FD9297F58716}"/>
              </a:ext>
            </a:extLst>
          </p:cNvPr>
          <p:cNvSpPr txBox="1"/>
          <p:nvPr/>
        </p:nvSpPr>
        <p:spPr>
          <a:xfrm>
            <a:off x="1153551" y="1026942"/>
            <a:ext cx="8145194" cy="2123658"/>
          </a:xfrm>
          <a:prstGeom prst="rect">
            <a:avLst/>
          </a:prstGeom>
          <a:noFill/>
        </p:spPr>
        <p:txBody>
          <a:bodyPr wrap="square" rtlCol="0">
            <a:spAutoFit/>
          </a:bodyPr>
          <a:lstStyle/>
          <a:p>
            <a:pPr algn="ctr"/>
            <a:r>
              <a:rPr lang="en-US" sz="6600" b="1" dirty="0">
                <a:solidFill>
                  <a:schemeClr val="accent2">
                    <a:lumMod val="50000"/>
                  </a:schemeClr>
                </a:solidFill>
                <a:latin typeface="Times New Roman" panose="02020603050405020304" pitchFamily="18" charset="0"/>
                <a:cs typeface="Times New Roman" panose="02020603050405020304" pitchFamily="18" charset="0"/>
              </a:rPr>
              <a:t>Bài 9</a:t>
            </a:r>
          </a:p>
          <a:p>
            <a:pPr algn="ctr"/>
            <a:r>
              <a:rPr lang="en-US" sz="6600" b="1" dirty="0">
                <a:solidFill>
                  <a:srgbClr val="FF0000"/>
                </a:solidFill>
                <a:latin typeface="Times New Roman" panose="02020603050405020304" pitchFamily="18" charset="0"/>
                <a:cs typeface="Times New Roman" panose="02020603050405020304" pitchFamily="18" charset="0"/>
              </a:rPr>
              <a:t>An toàn trên đ</a:t>
            </a:r>
            <a:r>
              <a:rPr lang="vi-VN" sz="6600" b="1" dirty="0">
                <a:solidFill>
                  <a:srgbClr val="FF0000"/>
                </a:solidFill>
                <a:latin typeface="Times New Roman" panose="02020603050405020304" pitchFamily="18" charset="0"/>
                <a:cs typeface="Times New Roman" panose="02020603050405020304" pitchFamily="18" charset="0"/>
              </a:rPr>
              <a:t>ư</a:t>
            </a:r>
            <a:r>
              <a:rPr lang="en-US" sz="6600" b="1" dirty="0" err="1">
                <a:solidFill>
                  <a:srgbClr val="FF0000"/>
                </a:solidFill>
                <a:latin typeface="Times New Roman" panose="02020603050405020304" pitchFamily="18" charset="0"/>
                <a:cs typeface="Times New Roman" panose="02020603050405020304" pitchFamily="18" charset="0"/>
              </a:rPr>
              <a:t>ờng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403513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3755"/>
          <a:stretch/>
        </p:blipFill>
        <p:spPr>
          <a:xfrm>
            <a:off x="609600" y="990600"/>
            <a:ext cx="10972800" cy="5867400"/>
          </a:xfrm>
          <a:prstGeom prst="rect">
            <a:avLst/>
          </a:prstGeom>
        </p:spPr>
      </p:pic>
      <p:pic>
        <p:nvPicPr>
          <p:cNvPr id="4" name="Picture 2" descr="D:\Dao Duc 1 moi\Package - Lesson\Data\dd1b001tr003h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2536" y="154319"/>
            <a:ext cx="1079864" cy="673483"/>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609600" y="990600"/>
            <a:ext cx="109728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lstStyle/>
          <a:p>
            <a:endParaRPr lang="en-US" sz="2160"/>
          </a:p>
        </p:txBody>
      </p:sp>
      <p:sp>
        <p:nvSpPr>
          <p:cNvPr id="10" name="Rounded Rectangle 9"/>
          <p:cNvSpPr/>
          <p:nvPr/>
        </p:nvSpPr>
        <p:spPr>
          <a:xfrm>
            <a:off x="3239591" y="1341120"/>
            <a:ext cx="8151221" cy="431945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360" dirty="0" err="1">
                <a:solidFill>
                  <a:srgbClr val="006600"/>
                </a:solidFill>
              </a:rPr>
              <a:t>Xung</a:t>
            </a:r>
            <a:r>
              <a:rPr lang="en-US" sz="3360" dirty="0">
                <a:solidFill>
                  <a:srgbClr val="006600"/>
                </a:solidFill>
              </a:rPr>
              <a:t> </a:t>
            </a:r>
            <a:r>
              <a:rPr lang="en-US" sz="3360" dirty="0" err="1">
                <a:solidFill>
                  <a:srgbClr val="006600"/>
                </a:solidFill>
              </a:rPr>
              <a:t>quanh</a:t>
            </a:r>
            <a:r>
              <a:rPr lang="en-US" sz="3360" dirty="0">
                <a:solidFill>
                  <a:srgbClr val="006600"/>
                </a:solidFill>
              </a:rPr>
              <a:t> </a:t>
            </a:r>
            <a:r>
              <a:rPr lang="en-US" sz="3360" dirty="0" err="1">
                <a:solidFill>
                  <a:srgbClr val="006600"/>
                </a:solidFill>
              </a:rPr>
              <a:t>nơi</a:t>
            </a:r>
            <a:r>
              <a:rPr lang="en-US" sz="3360" dirty="0">
                <a:solidFill>
                  <a:srgbClr val="006600"/>
                </a:solidFill>
              </a:rPr>
              <a:t> </a:t>
            </a:r>
            <a:r>
              <a:rPr lang="en-US" sz="3360" dirty="0" err="1">
                <a:solidFill>
                  <a:srgbClr val="006600"/>
                </a:solidFill>
              </a:rPr>
              <a:t>chúng</a:t>
            </a:r>
            <a:r>
              <a:rPr lang="en-US" sz="3360" dirty="0">
                <a:solidFill>
                  <a:srgbClr val="006600"/>
                </a:solidFill>
              </a:rPr>
              <a:t> ta ở </a:t>
            </a:r>
            <a:r>
              <a:rPr lang="en-US" sz="3360" dirty="0" err="1">
                <a:solidFill>
                  <a:srgbClr val="006600"/>
                </a:solidFill>
              </a:rPr>
              <a:t>có</a:t>
            </a:r>
            <a:r>
              <a:rPr lang="en-US" sz="3360" dirty="0">
                <a:solidFill>
                  <a:srgbClr val="006600"/>
                </a:solidFill>
              </a:rPr>
              <a:t>:	</a:t>
            </a:r>
          </a:p>
          <a:p>
            <a:pPr algn="just"/>
            <a:r>
              <a:rPr lang="en-US" sz="3360" dirty="0">
                <a:solidFill>
                  <a:srgbClr val="006600"/>
                </a:solidFill>
              </a:rPr>
              <a:t>    - </a:t>
            </a:r>
            <a:r>
              <a:rPr lang="en-US" sz="3360" dirty="0" err="1">
                <a:solidFill>
                  <a:srgbClr val="006600"/>
                </a:solidFill>
              </a:rPr>
              <a:t>Nhà</a:t>
            </a:r>
            <a:r>
              <a:rPr lang="en-US" sz="3360" dirty="0">
                <a:solidFill>
                  <a:srgbClr val="006600"/>
                </a:solidFill>
              </a:rPr>
              <a:t> </a:t>
            </a:r>
            <a:r>
              <a:rPr lang="en-US" sz="3360" dirty="0" err="1">
                <a:solidFill>
                  <a:srgbClr val="006600"/>
                </a:solidFill>
              </a:rPr>
              <a:t>cửa</a:t>
            </a:r>
            <a:r>
              <a:rPr lang="en-US" sz="3360" dirty="0">
                <a:solidFill>
                  <a:srgbClr val="006600"/>
                </a:solidFill>
              </a:rPr>
              <a:t>: </a:t>
            </a:r>
            <a:r>
              <a:rPr lang="en-US" sz="3360" dirty="0" err="1">
                <a:solidFill>
                  <a:srgbClr val="006600"/>
                </a:solidFill>
              </a:rPr>
              <a:t>nhà</a:t>
            </a:r>
            <a:r>
              <a:rPr lang="en-US" sz="3360" dirty="0">
                <a:solidFill>
                  <a:srgbClr val="006600"/>
                </a:solidFill>
              </a:rPr>
              <a:t> </a:t>
            </a:r>
            <a:r>
              <a:rPr lang="en-US" sz="3360" dirty="0" err="1">
                <a:solidFill>
                  <a:srgbClr val="006600"/>
                </a:solidFill>
              </a:rPr>
              <a:t>cấp</a:t>
            </a:r>
            <a:r>
              <a:rPr lang="en-US" sz="3360" dirty="0">
                <a:solidFill>
                  <a:srgbClr val="006600"/>
                </a:solidFill>
              </a:rPr>
              <a:t> </a:t>
            </a:r>
            <a:r>
              <a:rPr lang="en-US" sz="3360" dirty="0" err="1">
                <a:solidFill>
                  <a:srgbClr val="006600"/>
                </a:solidFill>
              </a:rPr>
              <a:t>bốn</a:t>
            </a:r>
            <a:r>
              <a:rPr lang="en-US" sz="3360" dirty="0">
                <a:solidFill>
                  <a:srgbClr val="006600"/>
                </a:solidFill>
              </a:rPr>
              <a:t>, </a:t>
            </a:r>
            <a:r>
              <a:rPr lang="en-US" sz="3360" dirty="0" err="1">
                <a:solidFill>
                  <a:srgbClr val="006600"/>
                </a:solidFill>
              </a:rPr>
              <a:t>nhà</a:t>
            </a:r>
            <a:r>
              <a:rPr lang="en-US" sz="3360" dirty="0">
                <a:solidFill>
                  <a:srgbClr val="006600"/>
                </a:solidFill>
              </a:rPr>
              <a:t> </a:t>
            </a:r>
            <a:r>
              <a:rPr lang="en-US" sz="3360" dirty="0" err="1">
                <a:solidFill>
                  <a:srgbClr val="006600"/>
                </a:solidFill>
              </a:rPr>
              <a:t>tầng</a:t>
            </a:r>
            <a:r>
              <a:rPr lang="en-US" sz="3360" dirty="0">
                <a:solidFill>
                  <a:srgbClr val="006600"/>
                </a:solidFill>
              </a:rPr>
              <a:t>, </a:t>
            </a:r>
            <a:r>
              <a:rPr lang="en-US" sz="3360" dirty="0" err="1">
                <a:solidFill>
                  <a:srgbClr val="006600"/>
                </a:solidFill>
              </a:rPr>
              <a:t>biệt</a:t>
            </a:r>
            <a:r>
              <a:rPr lang="en-US" sz="3360" dirty="0">
                <a:solidFill>
                  <a:srgbClr val="006600"/>
                </a:solidFill>
              </a:rPr>
              <a:t> </a:t>
            </a:r>
            <a:r>
              <a:rPr lang="en-US" sz="3360" dirty="0" err="1">
                <a:solidFill>
                  <a:srgbClr val="006600"/>
                </a:solidFill>
              </a:rPr>
              <a:t>thự</a:t>
            </a:r>
            <a:r>
              <a:rPr lang="en-US" sz="3360" dirty="0">
                <a:solidFill>
                  <a:srgbClr val="006600"/>
                </a:solidFill>
              </a:rPr>
              <a:t>, </a:t>
            </a:r>
            <a:r>
              <a:rPr lang="en-US" sz="3360" dirty="0" err="1">
                <a:solidFill>
                  <a:srgbClr val="006600"/>
                </a:solidFill>
              </a:rPr>
              <a:t>chung</a:t>
            </a:r>
            <a:r>
              <a:rPr lang="en-US" sz="3360" dirty="0">
                <a:solidFill>
                  <a:srgbClr val="006600"/>
                </a:solidFill>
              </a:rPr>
              <a:t> </a:t>
            </a:r>
            <a:r>
              <a:rPr lang="en-US" sz="3360" dirty="0" err="1">
                <a:solidFill>
                  <a:srgbClr val="006600"/>
                </a:solidFill>
              </a:rPr>
              <a:t>cư</a:t>
            </a:r>
            <a:r>
              <a:rPr lang="en-US" sz="3360" dirty="0">
                <a:solidFill>
                  <a:srgbClr val="006600"/>
                </a:solidFill>
              </a:rPr>
              <a:t>, </a:t>
            </a:r>
            <a:r>
              <a:rPr lang="en-US" sz="3360" dirty="0" err="1">
                <a:solidFill>
                  <a:srgbClr val="006600"/>
                </a:solidFill>
              </a:rPr>
              <a:t>nhà</a:t>
            </a:r>
            <a:r>
              <a:rPr lang="en-US" sz="3360" dirty="0">
                <a:solidFill>
                  <a:srgbClr val="006600"/>
                </a:solidFill>
              </a:rPr>
              <a:t> </a:t>
            </a:r>
            <a:r>
              <a:rPr lang="en-US" sz="3360" dirty="0" err="1">
                <a:solidFill>
                  <a:srgbClr val="006600"/>
                </a:solidFill>
              </a:rPr>
              <a:t>sàn</a:t>
            </a:r>
            <a:r>
              <a:rPr lang="en-US" sz="3360" dirty="0">
                <a:solidFill>
                  <a:srgbClr val="006600"/>
                </a:solidFill>
              </a:rPr>
              <a:t>, </a:t>
            </a:r>
            <a:r>
              <a:rPr lang="en-US" sz="3360" dirty="0" err="1">
                <a:solidFill>
                  <a:srgbClr val="006600"/>
                </a:solidFill>
              </a:rPr>
              <a:t>nhà</a:t>
            </a:r>
            <a:r>
              <a:rPr lang="en-US" sz="3360" dirty="0">
                <a:solidFill>
                  <a:srgbClr val="006600"/>
                </a:solidFill>
              </a:rPr>
              <a:t> </a:t>
            </a:r>
            <a:r>
              <a:rPr lang="en-US" sz="3360" dirty="0" err="1">
                <a:solidFill>
                  <a:srgbClr val="006600"/>
                </a:solidFill>
              </a:rPr>
              <a:t>gỗ</a:t>
            </a:r>
            <a:r>
              <a:rPr lang="en-US" sz="3360" dirty="0">
                <a:solidFill>
                  <a:srgbClr val="006600"/>
                </a:solidFill>
              </a:rPr>
              <a:t>…</a:t>
            </a:r>
          </a:p>
          <a:p>
            <a:pPr algn="just"/>
            <a:r>
              <a:rPr lang="en-US" sz="3360" dirty="0">
                <a:solidFill>
                  <a:srgbClr val="006600"/>
                </a:solidFill>
              </a:rPr>
              <a:t>    - </a:t>
            </a:r>
            <a:r>
              <a:rPr lang="en-US" sz="3360" dirty="0" err="1">
                <a:solidFill>
                  <a:srgbClr val="006600"/>
                </a:solidFill>
              </a:rPr>
              <a:t>Phương</a:t>
            </a:r>
            <a:r>
              <a:rPr lang="en-US" sz="3360" dirty="0">
                <a:solidFill>
                  <a:srgbClr val="006600"/>
                </a:solidFill>
              </a:rPr>
              <a:t> </a:t>
            </a:r>
            <a:r>
              <a:rPr lang="en-US" sz="3360" dirty="0" err="1">
                <a:solidFill>
                  <a:srgbClr val="006600"/>
                </a:solidFill>
              </a:rPr>
              <a:t>tiện</a:t>
            </a:r>
            <a:r>
              <a:rPr lang="en-US" sz="3360" dirty="0">
                <a:solidFill>
                  <a:srgbClr val="006600"/>
                </a:solidFill>
              </a:rPr>
              <a:t> </a:t>
            </a:r>
            <a:r>
              <a:rPr lang="en-US" sz="3360" dirty="0" err="1">
                <a:solidFill>
                  <a:srgbClr val="006600"/>
                </a:solidFill>
              </a:rPr>
              <a:t>giao</a:t>
            </a:r>
            <a:r>
              <a:rPr lang="en-US" sz="3360" dirty="0">
                <a:solidFill>
                  <a:srgbClr val="006600"/>
                </a:solidFill>
              </a:rPr>
              <a:t> </a:t>
            </a:r>
            <a:r>
              <a:rPr lang="en-US" sz="3360" dirty="0" err="1">
                <a:solidFill>
                  <a:srgbClr val="006600"/>
                </a:solidFill>
              </a:rPr>
              <a:t>thông</a:t>
            </a:r>
            <a:r>
              <a:rPr lang="en-US" sz="3360" dirty="0">
                <a:solidFill>
                  <a:srgbClr val="006600"/>
                </a:solidFill>
              </a:rPr>
              <a:t>: </a:t>
            </a:r>
            <a:r>
              <a:rPr lang="en-US" sz="3360" dirty="0" err="1">
                <a:solidFill>
                  <a:srgbClr val="006600"/>
                </a:solidFill>
              </a:rPr>
              <a:t>Xe</a:t>
            </a:r>
            <a:r>
              <a:rPr lang="en-US" sz="3360" dirty="0">
                <a:solidFill>
                  <a:srgbClr val="006600"/>
                </a:solidFill>
              </a:rPr>
              <a:t> </a:t>
            </a:r>
            <a:r>
              <a:rPr lang="en-US" sz="3360" dirty="0" err="1">
                <a:solidFill>
                  <a:srgbClr val="006600"/>
                </a:solidFill>
              </a:rPr>
              <a:t>đạp</a:t>
            </a:r>
            <a:r>
              <a:rPr lang="en-US" sz="3360" dirty="0">
                <a:solidFill>
                  <a:srgbClr val="006600"/>
                </a:solidFill>
              </a:rPr>
              <a:t>, </a:t>
            </a:r>
            <a:r>
              <a:rPr lang="en-US" sz="3360" dirty="0" err="1">
                <a:solidFill>
                  <a:srgbClr val="006600"/>
                </a:solidFill>
              </a:rPr>
              <a:t>xe</a:t>
            </a:r>
            <a:r>
              <a:rPr lang="en-US" sz="3360" dirty="0">
                <a:solidFill>
                  <a:srgbClr val="006600"/>
                </a:solidFill>
              </a:rPr>
              <a:t> </a:t>
            </a:r>
            <a:r>
              <a:rPr lang="en-US" sz="3360" dirty="0" err="1">
                <a:solidFill>
                  <a:srgbClr val="006600"/>
                </a:solidFill>
              </a:rPr>
              <a:t>đạp</a:t>
            </a:r>
            <a:r>
              <a:rPr lang="en-US" sz="3360" dirty="0">
                <a:solidFill>
                  <a:srgbClr val="006600"/>
                </a:solidFill>
              </a:rPr>
              <a:t> </a:t>
            </a:r>
            <a:r>
              <a:rPr lang="en-US" sz="3360" dirty="0" err="1">
                <a:solidFill>
                  <a:srgbClr val="006600"/>
                </a:solidFill>
              </a:rPr>
              <a:t>điện</a:t>
            </a:r>
            <a:r>
              <a:rPr lang="en-US" sz="3360" dirty="0">
                <a:solidFill>
                  <a:srgbClr val="006600"/>
                </a:solidFill>
              </a:rPr>
              <a:t>, </a:t>
            </a:r>
            <a:r>
              <a:rPr lang="en-US" sz="3360" dirty="0" err="1">
                <a:solidFill>
                  <a:srgbClr val="006600"/>
                </a:solidFill>
              </a:rPr>
              <a:t>xe</a:t>
            </a:r>
            <a:r>
              <a:rPr lang="en-US" sz="3360" dirty="0">
                <a:solidFill>
                  <a:srgbClr val="006600"/>
                </a:solidFill>
              </a:rPr>
              <a:t> </a:t>
            </a:r>
            <a:r>
              <a:rPr lang="en-US" sz="3360" dirty="0" err="1">
                <a:solidFill>
                  <a:srgbClr val="006600"/>
                </a:solidFill>
              </a:rPr>
              <a:t>máy</a:t>
            </a:r>
            <a:r>
              <a:rPr lang="en-US" sz="3360" dirty="0">
                <a:solidFill>
                  <a:srgbClr val="006600"/>
                </a:solidFill>
              </a:rPr>
              <a:t>, ô </a:t>
            </a:r>
            <a:r>
              <a:rPr lang="en-US" sz="3360" dirty="0" err="1">
                <a:solidFill>
                  <a:srgbClr val="006600"/>
                </a:solidFill>
              </a:rPr>
              <a:t>tô</a:t>
            </a:r>
            <a:r>
              <a:rPr lang="en-US" sz="3360" dirty="0">
                <a:solidFill>
                  <a:srgbClr val="006600"/>
                </a:solidFill>
              </a:rPr>
              <a:t>, </a:t>
            </a:r>
            <a:r>
              <a:rPr lang="en-US" sz="3360" dirty="0" err="1">
                <a:solidFill>
                  <a:srgbClr val="006600"/>
                </a:solidFill>
              </a:rPr>
              <a:t>máy</a:t>
            </a:r>
            <a:r>
              <a:rPr lang="en-US" sz="3360" dirty="0">
                <a:solidFill>
                  <a:srgbClr val="006600"/>
                </a:solidFill>
              </a:rPr>
              <a:t> </a:t>
            </a:r>
            <a:r>
              <a:rPr lang="en-US" sz="3360" dirty="0" err="1">
                <a:solidFill>
                  <a:srgbClr val="006600"/>
                </a:solidFill>
              </a:rPr>
              <a:t>kéo</a:t>
            </a:r>
            <a:r>
              <a:rPr lang="en-US" sz="3360" dirty="0">
                <a:solidFill>
                  <a:srgbClr val="006600"/>
                </a:solidFill>
              </a:rPr>
              <a:t>…</a:t>
            </a:r>
          </a:p>
          <a:p>
            <a:pPr algn="just"/>
            <a:r>
              <a:rPr lang="en-US" sz="3360" dirty="0">
                <a:solidFill>
                  <a:srgbClr val="006600"/>
                </a:solidFill>
              </a:rPr>
              <a:t>     - </a:t>
            </a:r>
            <a:r>
              <a:rPr lang="en-US" sz="3360" dirty="0" err="1">
                <a:solidFill>
                  <a:srgbClr val="006600"/>
                </a:solidFill>
              </a:rPr>
              <a:t>Hoạt</a:t>
            </a:r>
            <a:r>
              <a:rPr lang="en-US" sz="3360" dirty="0">
                <a:solidFill>
                  <a:srgbClr val="006600"/>
                </a:solidFill>
              </a:rPr>
              <a:t> </a:t>
            </a:r>
            <a:r>
              <a:rPr lang="en-US" sz="3360" dirty="0" err="1">
                <a:solidFill>
                  <a:srgbClr val="006600"/>
                </a:solidFill>
              </a:rPr>
              <a:t>động</a:t>
            </a:r>
            <a:r>
              <a:rPr lang="en-US" sz="3360" dirty="0">
                <a:solidFill>
                  <a:srgbClr val="006600"/>
                </a:solidFill>
              </a:rPr>
              <a:t> </a:t>
            </a:r>
            <a:r>
              <a:rPr lang="en-US" sz="3360" dirty="0" err="1">
                <a:solidFill>
                  <a:srgbClr val="006600"/>
                </a:solidFill>
              </a:rPr>
              <a:t>của</a:t>
            </a:r>
            <a:r>
              <a:rPr lang="en-US" sz="3360" dirty="0">
                <a:solidFill>
                  <a:srgbClr val="006600"/>
                </a:solidFill>
              </a:rPr>
              <a:t> </a:t>
            </a:r>
            <a:r>
              <a:rPr lang="en-US" sz="3360" dirty="0" err="1">
                <a:solidFill>
                  <a:srgbClr val="006600"/>
                </a:solidFill>
              </a:rPr>
              <a:t>người</a:t>
            </a:r>
            <a:r>
              <a:rPr lang="en-US" sz="3360" dirty="0">
                <a:solidFill>
                  <a:srgbClr val="006600"/>
                </a:solidFill>
              </a:rPr>
              <a:t> </a:t>
            </a:r>
            <a:r>
              <a:rPr lang="en-US" sz="3360" dirty="0" err="1">
                <a:solidFill>
                  <a:srgbClr val="006600"/>
                </a:solidFill>
              </a:rPr>
              <a:t>dân</a:t>
            </a:r>
            <a:r>
              <a:rPr lang="en-US" sz="3360" dirty="0">
                <a:solidFill>
                  <a:srgbClr val="006600"/>
                </a:solidFill>
              </a:rPr>
              <a:t>: </a:t>
            </a:r>
            <a:r>
              <a:rPr lang="en-US" sz="3360" dirty="0" err="1">
                <a:solidFill>
                  <a:srgbClr val="006600"/>
                </a:solidFill>
              </a:rPr>
              <a:t>mua</a:t>
            </a:r>
            <a:r>
              <a:rPr lang="en-US" sz="3360" dirty="0">
                <a:solidFill>
                  <a:srgbClr val="006600"/>
                </a:solidFill>
              </a:rPr>
              <a:t> </a:t>
            </a:r>
            <a:r>
              <a:rPr lang="en-US" sz="3360" dirty="0" err="1">
                <a:solidFill>
                  <a:srgbClr val="006600"/>
                </a:solidFill>
              </a:rPr>
              <a:t>bán</a:t>
            </a:r>
            <a:r>
              <a:rPr lang="en-US" sz="3360" dirty="0">
                <a:solidFill>
                  <a:srgbClr val="006600"/>
                </a:solidFill>
              </a:rPr>
              <a:t>, </a:t>
            </a:r>
            <a:r>
              <a:rPr lang="en-US" sz="3360" dirty="0" err="1">
                <a:solidFill>
                  <a:srgbClr val="006600"/>
                </a:solidFill>
              </a:rPr>
              <a:t>sản</a:t>
            </a:r>
            <a:r>
              <a:rPr lang="en-US" sz="3360" dirty="0">
                <a:solidFill>
                  <a:srgbClr val="006600"/>
                </a:solidFill>
              </a:rPr>
              <a:t> </a:t>
            </a:r>
            <a:r>
              <a:rPr lang="en-US" sz="3360" dirty="0" err="1">
                <a:solidFill>
                  <a:srgbClr val="006600"/>
                </a:solidFill>
              </a:rPr>
              <a:t>xuất</a:t>
            </a:r>
            <a:r>
              <a:rPr lang="en-US" sz="3360" dirty="0">
                <a:solidFill>
                  <a:srgbClr val="006600"/>
                </a:solidFill>
              </a:rPr>
              <a:t>, </a:t>
            </a:r>
            <a:r>
              <a:rPr lang="en-US" sz="3360" dirty="0" err="1">
                <a:solidFill>
                  <a:srgbClr val="006600"/>
                </a:solidFill>
              </a:rPr>
              <a:t>kinh</a:t>
            </a:r>
            <a:r>
              <a:rPr lang="en-US" sz="3360" dirty="0">
                <a:solidFill>
                  <a:srgbClr val="006600"/>
                </a:solidFill>
              </a:rPr>
              <a:t> </a:t>
            </a:r>
            <a:r>
              <a:rPr lang="en-US" sz="3360" dirty="0" err="1">
                <a:solidFill>
                  <a:srgbClr val="006600"/>
                </a:solidFill>
              </a:rPr>
              <a:t>doanh</a:t>
            </a:r>
            <a:r>
              <a:rPr lang="en-US" sz="3360" dirty="0">
                <a:solidFill>
                  <a:srgbClr val="006600"/>
                </a:solidFill>
              </a:rPr>
              <a:t>, </a:t>
            </a:r>
            <a:r>
              <a:rPr lang="en-US" sz="3360" dirty="0" err="1">
                <a:solidFill>
                  <a:srgbClr val="006600"/>
                </a:solidFill>
              </a:rPr>
              <a:t>vui</a:t>
            </a:r>
            <a:r>
              <a:rPr lang="en-US" sz="3360" dirty="0">
                <a:solidFill>
                  <a:srgbClr val="006600"/>
                </a:solidFill>
              </a:rPr>
              <a:t> </a:t>
            </a:r>
            <a:r>
              <a:rPr lang="en-US" sz="3360" dirty="0" err="1">
                <a:solidFill>
                  <a:srgbClr val="006600"/>
                </a:solidFill>
              </a:rPr>
              <a:t>chơi</a:t>
            </a:r>
            <a:r>
              <a:rPr lang="en-US" sz="3360" dirty="0">
                <a:solidFill>
                  <a:srgbClr val="006600"/>
                </a:solidFill>
              </a:rPr>
              <a:t>, </a:t>
            </a:r>
            <a:r>
              <a:rPr lang="en-US" sz="3360" dirty="0" err="1">
                <a:solidFill>
                  <a:srgbClr val="006600"/>
                </a:solidFill>
              </a:rPr>
              <a:t>chữa</a:t>
            </a:r>
            <a:r>
              <a:rPr lang="en-US" sz="3360" dirty="0">
                <a:solidFill>
                  <a:srgbClr val="006600"/>
                </a:solidFill>
              </a:rPr>
              <a:t> </a:t>
            </a:r>
            <a:r>
              <a:rPr lang="en-US" sz="3360" dirty="0" err="1">
                <a:solidFill>
                  <a:srgbClr val="006600"/>
                </a:solidFill>
              </a:rPr>
              <a:t>bệnh</a:t>
            </a:r>
            <a:r>
              <a:rPr lang="en-US" sz="3360" dirty="0">
                <a:solidFill>
                  <a:srgbClr val="006600"/>
                </a:solidFill>
              </a:rPr>
              <a:t>, </a:t>
            </a:r>
            <a:r>
              <a:rPr lang="en-US" sz="3360" dirty="0" err="1">
                <a:solidFill>
                  <a:srgbClr val="006600"/>
                </a:solidFill>
              </a:rPr>
              <a:t>thể</a:t>
            </a:r>
            <a:r>
              <a:rPr lang="en-US" sz="3360" dirty="0">
                <a:solidFill>
                  <a:srgbClr val="006600"/>
                </a:solidFill>
              </a:rPr>
              <a:t> </a:t>
            </a:r>
            <a:r>
              <a:rPr lang="en-US" sz="3360" dirty="0" err="1">
                <a:solidFill>
                  <a:srgbClr val="006600"/>
                </a:solidFill>
              </a:rPr>
              <a:t>dục</a:t>
            </a:r>
            <a:r>
              <a:rPr lang="en-US" sz="3360" dirty="0">
                <a:solidFill>
                  <a:srgbClr val="006600"/>
                </a:solidFill>
              </a:rPr>
              <a:t> </a:t>
            </a:r>
            <a:r>
              <a:rPr lang="en-US" sz="3360" dirty="0" err="1">
                <a:solidFill>
                  <a:srgbClr val="006600"/>
                </a:solidFill>
              </a:rPr>
              <a:t>thể</a:t>
            </a:r>
            <a:r>
              <a:rPr lang="en-US" sz="3360" dirty="0">
                <a:solidFill>
                  <a:srgbClr val="006600"/>
                </a:solidFill>
              </a:rPr>
              <a:t> </a:t>
            </a:r>
            <a:r>
              <a:rPr lang="en-US" sz="3360" dirty="0" err="1">
                <a:solidFill>
                  <a:srgbClr val="006600"/>
                </a:solidFill>
              </a:rPr>
              <a:t>thao</a:t>
            </a:r>
            <a:r>
              <a:rPr lang="en-US" sz="3360" dirty="0">
                <a:solidFill>
                  <a:srgbClr val="006600"/>
                </a:solidFill>
              </a:rPr>
              <a:t>…</a:t>
            </a:r>
          </a:p>
        </p:txBody>
      </p:sp>
      <p:sp>
        <p:nvSpPr>
          <p:cNvPr id="3" name="TextBox 2"/>
          <p:cNvSpPr txBox="1"/>
          <p:nvPr/>
        </p:nvSpPr>
        <p:spPr>
          <a:xfrm>
            <a:off x="818602" y="154319"/>
            <a:ext cx="3048000" cy="683264"/>
          </a:xfrm>
          <a:prstGeom prst="rect">
            <a:avLst/>
          </a:prstGeom>
          <a:noFill/>
        </p:spPr>
        <p:txBody>
          <a:bodyPr wrap="square" rtlCol="0">
            <a:spAutoFit/>
          </a:bodyPr>
          <a:lstStyle/>
          <a:p>
            <a:r>
              <a:rPr lang="en-US" sz="3840" b="1" dirty="0">
                <a:solidFill>
                  <a:srgbClr val="FF0000"/>
                </a:solidFill>
              </a:rPr>
              <a:t>KẾT LUẬN</a:t>
            </a:r>
          </a:p>
        </p:txBody>
      </p:sp>
    </p:spTree>
    <p:custDataLst>
      <p:tags r:id="rId1"/>
    </p:custDataLst>
    <p:extLst>
      <p:ext uri="{BB962C8B-B14F-4D97-AF65-F5344CB8AC3E}">
        <p14:creationId xmlns:p14="http://schemas.microsoft.com/office/powerpoint/2010/main" val="842702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27000"/>
            <a:ext cx="11155680" cy="7269886"/>
          </a:xfrm>
          <a:prstGeom prst="rect">
            <a:avLst/>
          </a:prstGeom>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8207" y="1833428"/>
            <a:ext cx="9225916" cy="25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4476442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nmannews.wpengine.netdna-cdn.com/files/imagefield/shutterstock_96320885_WOOD_FLOOR_AND_GREEN_WALL.jpg"/>
          <p:cNvPicPr>
            <a:picLocks noChangeAspect="1" noChangeArrowheads="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Texturizer/>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t="20053" b="1"/>
          <a:stretch/>
        </p:blipFill>
        <p:spPr bwMode="auto">
          <a:xfrm>
            <a:off x="609600" y="0"/>
            <a:ext cx="109728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30 Redondear rectángulo de esquina del mismo lado"/>
          <p:cNvSpPr/>
          <p:nvPr/>
        </p:nvSpPr>
        <p:spPr>
          <a:xfrm>
            <a:off x="4540627" y="1916832"/>
            <a:ext cx="2937926" cy="2160240"/>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60"/>
          </a:p>
        </p:txBody>
      </p:sp>
      <p:sp>
        <p:nvSpPr>
          <p:cNvPr id="6" name="27 Rectángulo"/>
          <p:cNvSpPr/>
          <p:nvPr/>
        </p:nvSpPr>
        <p:spPr>
          <a:xfrm>
            <a:off x="7478554" y="3429000"/>
            <a:ext cx="4103846" cy="648072"/>
          </a:xfrm>
          <a:prstGeom prst="rect">
            <a:avLst/>
          </a:prstGeom>
          <a:blipFill>
            <a:blip r:embed="rId7"/>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60"/>
          </a:p>
        </p:txBody>
      </p:sp>
      <p:sp>
        <p:nvSpPr>
          <p:cNvPr id="7" name="35 Rectángulo"/>
          <p:cNvSpPr/>
          <p:nvPr/>
        </p:nvSpPr>
        <p:spPr>
          <a:xfrm>
            <a:off x="570640" y="3375946"/>
            <a:ext cx="3969988" cy="648072"/>
          </a:xfrm>
          <a:prstGeom prst="rect">
            <a:avLst/>
          </a:prstGeom>
          <a:blipFill>
            <a:blip r:embed="rId7"/>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60"/>
          </a:p>
        </p:txBody>
      </p:sp>
      <p:pic>
        <p:nvPicPr>
          <p:cNvPr id="3075" name="Picture 3"/>
          <p:cNvPicPr>
            <a:picLocks noChangeAspect="1" noChangeArrowheads="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609600" y="-1"/>
            <a:ext cx="10972800" cy="414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1"/>
          <p:cNvSpPr txBox="1">
            <a:spLocks noChangeArrowheads="1"/>
          </p:cNvSpPr>
          <p:nvPr/>
        </p:nvSpPr>
        <p:spPr bwMode="auto">
          <a:xfrm>
            <a:off x="3701669" y="1343422"/>
            <a:ext cx="7880731" cy="4524315"/>
          </a:xfrm>
          <a:prstGeom prst="rect">
            <a:avLst/>
          </a:prstGeom>
          <a:solidFill>
            <a:srgbClr val="002060"/>
          </a:solidFill>
          <a:ln w="9525">
            <a:noFill/>
            <a:miter lim="800000"/>
            <a:headEnd/>
            <a:tailEnd/>
          </a:ln>
          <a:scene3d>
            <a:camera prst="orthographicFront"/>
            <a:lightRig rig="threePt" dir="t"/>
          </a:scene3d>
          <a:sp3d>
            <a:bevelT prst="angle"/>
          </a:sp3d>
        </p:spPr>
        <p:txBody>
          <a:bodyPr wrap="square">
            <a:spAutoFit/>
          </a:bodyPr>
          <a:lstStyle/>
          <a:p>
            <a:pPr algn="just">
              <a:buFontTx/>
              <a:buChar char="-"/>
            </a:pP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Đọc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kỹ</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nội</a:t>
            </a:r>
            <a:r>
              <a:rPr lang="en-US" sz="2880" b="1" dirty="0">
                <a:solidFill>
                  <a:schemeClr val="bg1"/>
                </a:solidFill>
                <a:latin typeface="Arial" panose="020B0604020202020204" pitchFamily="34" charset="0"/>
                <a:cs typeface="Arial" panose="020B0604020202020204" pitchFamily="34" charset="0"/>
              </a:rPr>
              <a:t> dung </a:t>
            </a:r>
            <a:r>
              <a:rPr lang="en-US" sz="2880" b="1" dirty="0" err="1">
                <a:solidFill>
                  <a:schemeClr val="bg1"/>
                </a:solidFill>
                <a:latin typeface="Arial" panose="020B0604020202020204" pitchFamily="34" charset="0"/>
                <a:cs typeface="Arial" panose="020B0604020202020204" pitchFamily="34" charset="0"/>
              </a:rPr>
              <a:t>câu</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hỏi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nhấn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chọn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phương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án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đúng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Nếu</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trả</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lời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đúng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sẽ</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xuất</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hiện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miếng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bánh</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chuột</a:t>
            </a:r>
            <a:r>
              <a:rPr lang="en-US" sz="2880" b="1" dirty="0">
                <a:solidFill>
                  <a:schemeClr val="bg1"/>
                </a:solidFill>
                <a:latin typeface="Arial" panose="020B0604020202020204" pitchFamily="34" charset="0"/>
                <a:cs typeface="Arial" panose="020B0604020202020204" pitchFamily="34" charset="0"/>
              </a:rPr>
              <a:t> Jerry </a:t>
            </a:r>
            <a:r>
              <a:rPr lang="en-US" sz="2880" b="1" dirty="0" err="1">
                <a:solidFill>
                  <a:schemeClr val="bg1"/>
                </a:solidFill>
                <a:latin typeface="Arial" panose="020B0604020202020204" pitchFamily="34" charset="0"/>
                <a:cs typeface="Arial" panose="020B0604020202020204" pitchFamily="34" charset="0"/>
              </a:rPr>
              <a:t>sẽ</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tiến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về</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phía</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miếng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bánh</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đó</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trả</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lời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sai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mèo</a:t>
            </a:r>
            <a:r>
              <a:rPr lang="en-US" sz="2880" b="1" dirty="0">
                <a:solidFill>
                  <a:schemeClr val="bg1"/>
                </a:solidFill>
                <a:latin typeface="Arial" panose="020B0604020202020204" pitchFamily="34" charset="0"/>
                <a:cs typeface="Arial" panose="020B0604020202020204" pitchFamily="34" charset="0"/>
              </a:rPr>
              <a:t> Tom </a:t>
            </a:r>
            <a:r>
              <a:rPr lang="en-US" sz="2880" b="1" dirty="0" err="1">
                <a:solidFill>
                  <a:schemeClr val="bg1"/>
                </a:solidFill>
                <a:latin typeface="Arial" panose="020B0604020202020204" pitchFamily="34" charset="0"/>
                <a:cs typeface="Arial" panose="020B0604020202020204" pitchFamily="34" charset="0"/>
              </a:rPr>
              <a:t>sẽ</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xuất</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hiện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Trả</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lời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đúng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bạn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nhận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được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một</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phần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quà</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Trả</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lời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sai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quyền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trả</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lời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thuộc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về</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người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khác</a:t>
            </a:r>
            <a:r>
              <a:rPr lang="en-US" sz="2880" b="1" dirty="0">
                <a:solidFill>
                  <a:schemeClr val="bg1"/>
                </a:solidFill>
                <a:latin typeface="Arial" panose="020B0604020202020204" pitchFamily="34" charset="0"/>
                <a:cs typeface="Arial" panose="020B0604020202020204" pitchFamily="34" charset="0"/>
              </a:rPr>
              <a:t>.</a:t>
            </a:r>
          </a:p>
          <a:p>
            <a:pPr algn="just">
              <a:buFontTx/>
              <a:buChar char="-"/>
            </a:pP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Trong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thời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gian</a:t>
            </a:r>
            <a:r>
              <a:rPr lang="en-US" sz="2880" b="1" dirty="0">
                <a:solidFill>
                  <a:schemeClr val="bg1"/>
                </a:solidFill>
                <a:latin typeface="Arial" panose="020B0604020202020204" pitchFamily="34" charset="0"/>
                <a:cs typeface="Arial" panose="020B0604020202020204" pitchFamily="34" charset="0"/>
              </a:rPr>
              <a:t> 5 </a:t>
            </a:r>
            <a:r>
              <a:rPr lang="en-US" sz="2880" b="1" dirty="0" err="1">
                <a:solidFill>
                  <a:schemeClr val="bg1"/>
                </a:solidFill>
                <a:latin typeface="Arial" panose="020B0604020202020204" pitchFamily="34" charset="0"/>
                <a:cs typeface="Arial" panose="020B0604020202020204" pitchFamily="34" charset="0"/>
              </a:rPr>
              <a:t>giây</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bạn</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vừa</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suy</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nghĩ</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vừa</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đưa</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ra</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câu</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trả</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lời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Trả</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lời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đúng</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thì</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người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chơi</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khác</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có</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thể</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tiếp</a:t>
            </a:r>
            <a:r>
              <a:rPr lang="en-US" sz="2880" b="1" dirty="0">
                <a:solidFill>
                  <a:schemeClr val="bg1"/>
                </a:solidFill>
                <a:latin typeface="Arial" panose="020B0604020202020204" pitchFamily="34" charset="0"/>
                <a:cs typeface="Arial" panose="020B0604020202020204" pitchFamily="34" charset="0"/>
              </a:rPr>
              <a:t> </a:t>
            </a:r>
            <a:r>
              <a:rPr lang="en-US" sz="2880" b="1" dirty="0" err="1">
                <a:solidFill>
                  <a:schemeClr val="bg1"/>
                </a:solidFill>
                <a:latin typeface="Arial" panose="020B0604020202020204" pitchFamily="34" charset="0"/>
                <a:cs typeface="Arial" panose="020B0604020202020204" pitchFamily="34" charset="0"/>
              </a:rPr>
              <a:t>tục</a:t>
            </a:r>
            <a:r>
              <a:rPr lang="en-US" sz="2880" b="1" dirty="0">
                <a:solidFill>
                  <a:schemeClr val="bg1"/>
                </a:solidFill>
                <a:latin typeface="Arial" panose="020B0604020202020204" pitchFamily="34" charset="0"/>
                <a:cs typeface="Arial" panose="020B0604020202020204" pitchFamily="34" charset="0"/>
              </a:rPr>
              <a:t>!</a:t>
            </a:r>
          </a:p>
        </p:txBody>
      </p:sp>
      <p:pic>
        <p:nvPicPr>
          <p:cNvPr id="3074" name="Picture 2" descr="HÃ¬nh áº£nh cÃ³ liÃªn qu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63392" y="3334778"/>
            <a:ext cx="3072289" cy="3414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1"/>
            <a:ext cx="9326880" cy="978729"/>
          </a:xfrm>
          <a:prstGeom prst="rect">
            <a:avLst/>
          </a:prstGeom>
          <a:noFill/>
        </p:spPr>
        <p:txBody>
          <a:bodyPr wrap="square" rtlCol="0">
            <a:spAutoFit/>
          </a:bodyPr>
          <a:lstStyle/>
          <a:p>
            <a:r>
              <a:rPr lang="en-US" sz="5760" b="1" dirty="0" err="1">
                <a:solidFill>
                  <a:srgbClr val="FFFF00"/>
                </a:solidFill>
                <a:latin typeface="VNI-Juni" pitchFamily="2" charset="0"/>
              </a:rPr>
              <a:t>Troø</a:t>
            </a:r>
            <a:r>
              <a:rPr lang="en-US" sz="5760" b="1" dirty="0">
                <a:solidFill>
                  <a:srgbClr val="FFFF00"/>
                </a:solidFill>
                <a:latin typeface="VNI-Juni" pitchFamily="2" charset="0"/>
              </a:rPr>
              <a:t> </a:t>
            </a:r>
            <a:r>
              <a:rPr lang="en-US" sz="5760" b="1" dirty="0" err="1">
                <a:solidFill>
                  <a:srgbClr val="FFFF00"/>
                </a:solidFill>
                <a:latin typeface="VNI-Juni" pitchFamily="2" charset="0"/>
              </a:rPr>
              <a:t>chôi</a:t>
            </a:r>
            <a:r>
              <a:rPr lang="en-US" sz="5760" b="1" dirty="0">
                <a:solidFill>
                  <a:srgbClr val="FFFF00"/>
                </a:solidFill>
                <a:latin typeface="VNI-Juni" pitchFamily="2" charset="0"/>
              </a:rPr>
              <a:t> Tom </a:t>
            </a:r>
            <a:r>
              <a:rPr lang="en-US" sz="5760" b="1" dirty="0" err="1">
                <a:solidFill>
                  <a:srgbClr val="FFFF00"/>
                </a:solidFill>
                <a:latin typeface="VNI-Juni" pitchFamily="2" charset="0"/>
              </a:rPr>
              <a:t>vaø</a:t>
            </a:r>
            <a:r>
              <a:rPr lang="en-US" sz="5760" b="1" dirty="0">
                <a:solidFill>
                  <a:srgbClr val="FFFF00"/>
                </a:solidFill>
                <a:latin typeface="VNI-Juni" pitchFamily="2" charset="0"/>
              </a:rPr>
              <a:t> jerry</a:t>
            </a:r>
          </a:p>
        </p:txBody>
      </p:sp>
    </p:spTree>
    <p:custDataLst>
      <p:tags r:id="rId1"/>
    </p:custDataLst>
    <p:extLst>
      <p:ext uri="{BB962C8B-B14F-4D97-AF65-F5344CB8AC3E}">
        <p14:creationId xmlns:p14="http://schemas.microsoft.com/office/powerpoint/2010/main" val="13964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3"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bomb.wav"/>
                                        </p:tgtEl>
                                      </p:cMediaNode>
                                    </p:audio>
                                  </p:subTnLst>
                                </p:cTn>
                              </p:par>
                              <p:par>
                                <p:cTn id="21" presetID="63" presetClass="path" presetSubtype="0" accel="50000" decel="50000" fill="hold" nodeType="withEffect">
                                  <p:stCondLst>
                                    <p:cond delay="0"/>
                                  </p:stCondLst>
                                  <p:childTnLst>
                                    <p:animMotion origin="layout" path="M 4.16667E-6 -1.39592E-6 L 0.36927 -0.09821 " pathEditMode="relative" rAng="0" ptsTypes="AA">
                                      <p:cBhvr>
                                        <p:cTn id="22" dur="2000" fill="hold"/>
                                        <p:tgtEl>
                                          <p:spTgt spid="3074"/>
                                        </p:tgtEl>
                                        <p:attrNameLst>
                                          <p:attrName>ppt_x</p:attrName>
                                          <p:attrName>ppt_y</p:attrName>
                                        </p:attrNameLst>
                                      </p:cBhvr>
                                      <p:rCtr x="18455" y="-49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609600" y="1"/>
            <a:ext cx="10972800" cy="41402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22897" y="3362347"/>
            <a:ext cx="897734" cy="815515"/>
          </a:xfrm>
          <a:prstGeom prst="rect">
            <a:avLst/>
          </a:prstGeom>
        </p:spPr>
      </p:pic>
      <p:sp>
        <p:nvSpPr>
          <p:cNvPr id="34" name="21 CuadroTexto"/>
          <p:cNvSpPr txBox="1"/>
          <p:nvPr/>
        </p:nvSpPr>
        <p:spPr>
          <a:xfrm>
            <a:off x="6269910" y="747429"/>
            <a:ext cx="2377440" cy="461665"/>
          </a:xfrm>
          <a:prstGeom prst="rect">
            <a:avLst/>
          </a:prstGeom>
          <a:noFill/>
        </p:spPr>
        <p:txBody>
          <a:bodyPr wrap="square" rtlCol="0">
            <a:spAutoFit/>
          </a:bodyPr>
          <a:lstStyle/>
          <a:p>
            <a:pPr algn="ctr"/>
            <a:r>
              <a:rPr lang="es-ES_tradnl" sz="2400" b="1" dirty="0">
                <a:solidFill>
                  <a:srgbClr val="0000CC"/>
                </a:solidFill>
              </a:rPr>
              <a:t>C. </a:t>
            </a:r>
            <a:r>
              <a:rPr lang="es-ES_tradnl" sz="2400" b="1" dirty="0" err="1">
                <a:solidFill>
                  <a:srgbClr val="0000CC"/>
                </a:solidFill>
              </a:rPr>
              <a:t>Giống</a:t>
            </a:r>
            <a:r>
              <a:rPr lang="es-ES_tradnl" sz="2400" b="1" dirty="0">
                <a:solidFill>
                  <a:srgbClr val="0000CC"/>
                </a:solidFill>
              </a:rPr>
              <a:t> </a:t>
            </a:r>
            <a:r>
              <a:rPr lang="es-ES_tradnl" sz="2400" b="1" dirty="0" err="1">
                <a:solidFill>
                  <a:srgbClr val="0000CC"/>
                </a:solidFill>
              </a:rPr>
              <a:t>nhau</a:t>
            </a:r>
            <a:endParaRPr lang="es-ES" sz="2400" b="1" dirty="0">
              <a:solidFill>
                <a:srgbClr val="0000CC"/>
              </a:solidFill>
            </a:endParaRPr>
          </a:p>
        </p:txBody>
      </p:sp>
      <p:sp>
        <p:nvSpPr>
          <p:cNvPr id="35" name="28 CuadroTexto"/>
          <p:cNvSpPr txBox="1"/>
          <p:nvPr/>
        </p:nvSpPr>
        <p:spPr>
          <a:xfrm>
            <a:off x="8891604" y="761920"/>
            <a:ext cx="2560320" cy="461665"/>
          </a:xfrm>
          <a:prstGeom prst="rect">
            <a:avLst/>
          </a:prstGeom>
          <a:noFill/>
        </p:spPr>
        <p:txBody>
          <a:bodyPr wrap="square" rtlCol="0">
            <a:spAutoFit/>
          </a:bodyPr>
          <a:lstStyle/>
          <a:p>
            <a:pPr algn="ctr"/>
            <a:r>
              <a:rPr lang="es-ES_tradnl" sz="2400" b="1" dirty="0">
                <a:solidFill>
                  <a:srgbClr val="0000CC"/>
                </a:solidFill>
              </a:rPr>
              <a:t>D. </a:t>
            </a:r>
            <a:r>
              <a:rPr lang="es-ES_tradnl" sz="2400" b="1" dirty="0" err="1">
                <a:solidFill>
                  <a:srgbClr val="0000CC"/>
                </a:solidFill>
              </a:rPr>
              <a:t>Khác</a:t>
            </a:r>
            <a:r>
              <a:rPr lang="es-ES_tradnl" sz="2400" b="1" dirty="0">
                <a:solidFill>
                  <a:srgbClr val="0000CC"/>
                </a:solidFill>
              </a:rPr>
              <a:t> </a:t>
            </a:r>
            <a:r>
              <a:rPr lang="es-ES_tradnl" sz="2400" b="1" dirty="0" err="1">
                <a:solidFill>
                  <a:srgbClr val="0000CC"/>
                </a:solidFill>
              </a:rPr>
              <a:t>nhau</a:t>
            </a:r>
            <a:endParaRPr lang="es-ES" sz="2400" b="1" dirty="0">
              <a:solidFill>
                <a:srgbClr val="0000CC"/>
              </a:solidFill>
            </a:endParaRPr>
          </a:p>
        </p:txBody>
      </p:sp>
      <p:sp>
        <p:nvSpPr>
          <p:cNvPr id="37" name="29 CuadroTexto"/>
          <p:cNvSpPr txBox="1"/>
          <p:nvPr/>
        </p:nvSpPr>
        <p:spPr>
          <a:xfrm>
            <a:off x="3713515" y="761920"/>
            <a:ext cx="2199605" cy="461665"/>
          </a:xfrm>
          <a:prstGeom prst="rect">
            <a:avLst/>
          </a:prstGeom>
          <a:noFill/>
        </p:spPr>
        <p:txBody>
          <a:bodyPr wrap="square" rtlCol="0">
            <a:spAutoFit/>
          </a:bodyPr>
          <a:lstStyle/>
          <a:p>
            <a:pPr algn="ctr"/>
            <a:r>
              <a:rPr lang="es-ES_tradnl" sz="2400" b="1" dirty="0">
                <a:solidFill>
                  <a:srgbClr val="0000CC"/>
                </a:solidFill>
              </a:rPr>
              <a:t>B. </a:t>
            </a:r>
            <a:r>
              <a:rPr lang="es-ES_tradnl" sz="2400" b="1" dirty="0" err="1">
                <a:solidFill>
                  <a:srgbClr val="0000CC"/>
                </a:solidFill>
              </a:rPr>
              <a:t>Đông</a:t>
            </a:r>
            <a:r>
              <a:rPr lang="es-ES_tradnl" sz="2400" b="1" dirty="0">
                <a:solidFill>
                  <a:srgbClr val="0000CC"/>
                </a:solidFill>
              </a:rPr>
              <a:t> </a:t>
            </a:r>
            <a:r>
              <a:rPr lang="es-ES_tradnl" sz="2400" b="1" dirty="0" err="1">
                <a:solidFill>
                  <a:srgbClr val="0000CC"/>
                </a:solidFill>
              </a:rPr>
              <a:t>vui</a:t>
            </a:r>
            <a:endParaRPr lang="es-ES" sz="2400" b="1" dirty="0">
              <a:solidFill>
                <a:srgbClr val="0000CC"/>
              </a:solidFill>
            </a:endParaRPr>
          </a:p>
        </p:txBody>
      </p:sp>
      <p:sp>
        <p:nvSpPr>
          <p:cNvPr id="38" name="28 CuadroTexto"/>
          <p:cNvSpPr txBox="1"/>
          <p:nvPr/>
        </p:nvSpPr>
        <p:spPr>
          <a:xfrm>
            <a:off x="718457" y="768839"/>
            <a:ext cx="2679166" cy="461665"/>
          </a:xfrm>
          <a:prstGeom prst="rect">
            <a:avLst/>
          </a:prstGeom>
          <a:noFill/>
        </p:spPr>
        <p:txBody>
          <a:bodyPr wrap="square" rtlCol="0">
            <a:spAutoFit/>
          </a:bodyPr>
          <a:lstStyle/>
          <a:p>
            <a:pPr algn="ctr"/>
            <a:r>
              <a:rPr lang="es-ES_tradnl" sz="2400" b="1" dirty="0">
                <a:solidFill>
                  <a:srgbClr val="0000CC"/>
                </a:solidFill>
              </a:rPr>
              <a:t>A. </a:t>
            </a:r>
            <a:r>
              <a:rPr lang="es-ES_tradnl" sz="2400" b="1" dirty="0" err="1">
                <a:solidFill>
                  <a:srgbClr val="0000CC"/>
                </a:solidFill>
              </a:rPr>
              <a:t>Vắng</a:t>
            </a:r>
            <a:r>
              <a:rPr lang="es-ES_tradnl" sz="2400" b="1" dirty="0">
                <a:solidFill>
                  <a:srgbClr val="0000CC"/>
                </a:solidFill>
              </a:rPr>
              <a:t> </a:t>
            </a:r>
            <a:r>
              <a:rPr lang="es-ES_tradnl" sz="2400" b="1" dirty="0" err="1">
                <a:solidFill>
                  <a:srgbClr val="0000CC"/>
                </a:solidFill>
              </a:rPr>
              <a:t>vẻ</a:t>
            </a:r>
            <a:endParaRPr lang="es-ES" sz="2400" b="1" dirty="0">
              <a:solidFill>
                <a:srgbClr val="0000CC"/>
              </a:solidFill>
            </a:endParaRPr>
          </a:p>
        </p:txBody>
      </p:sp>
      <p:grpSp>
        <p:nvGrpSpPr>
          <p:cNvPr id="8" name="Group 7"/>
          <p:cNvGrpSpPr/>
          <p:nvPr/>
        </p:nvGrpSpPr>
        <p:grpSpPr>
          <a:xfrm>
            <a:off x="609600" y="5969001"/>
            <a:ext cx="10972800" cy="889000"/>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err="1"/>
                <a:t>Câu</a:t>
              </a:r>
              <a:r>
                <a:rPr lang="en-US" sz="2880" dirty="0"/>
                <a:t> </a:t>
              </a:r>
              <a:r>
                <a:rPr lang="en-US" sz="2880" dirty="0" err="1"/>
                <a:t>hỏi</a:t>
              </a:r>
              <a:r>
                <a:rPr lang="en-US" sz="2880" dirty="0"/>
                <a:t> 1: </a:t>
              </a:r>
              <a:r>
                <a:rPr lang="en-US" sz="2880" dirty="0" err="1"/>
                <a:t>Những</a:t>
              </a:r>
              <a:r>
                <a:rPr lang="en-US" sz="2880" dirty="0"/>
                <a:t> </a:t>
              </a:r>
              <a:r>
                <a:rPr lang="en-US" sz="2880" dirty="0" err="1"/>
                <a:t>nơi</a:t>
              </a:r>
              <a:r>
                <a:rPr lang="en-US" sz="2880" dirty="0"/>
                <a:t> </a:t>
              </a:r>
              <a:r>
                <a:rPr lang="en-US" sz="2880" dirty="0" err="1"/>
                <a:t>sống</a:t>
              </a:r>
              <a:r>
                <a:rPr lang="en-US" sz="2880" dirty="0"/>
                <a:t> </a:t>
              </a:r>
              <a:r>
                <a:rPr lang="en-US" sz="2880" dirty="0" err="1"/>
                <a:t>khác</a:t>
              </a:r>
              <a:r>
                <a:rPr lang="en-US" sz="2880" dirty="0"/>
                <a:t> </a:t>
              </a:r>
              <a:r>
                <a:rPr lang="en-US" sz="2880" dirty="0" err="1"/>
                <a:t>nhau</a:t>
              </a:r>
              <a:r>
                <a:rPr lang="en-US" sz="2880" dirty="0"/>
                <a:t> </a:t>
              </a:r>
              <a:r>
                <a:rPr lang="en-US" sz="2880" dirty="0" err="1"/>
                <a:t>có</a:t>
              </a:r>
              <a:r>
                <a:rPr lang="en-US" sz="2880" dirty="0"/>
                <a:t> </a:t>
              </a:r>
              <a:r>
                <a:rPr lang="en-US" sz="2880" dirty="0" err="1"/>
                <a:t>quang</a:t>
              </a:r>
              <a:r>
                <a:rPr lang="en-US" sz="2880" dirty="0"/>
                <a:t> </a:t>
              </a:r>
              <a:r>
                <a:rPr lang="en-US" sz="2880" dirty="0" err="1"/>
                <a:t>cảnh</a:t>
              </a:r>
              <a:r>
                <a:rPr lang="en-US" sz="2880" dirty="0"/>
                <a:t> </a:t>
              </a:r>
              <a:r>
                <a:rPr lang="en-US" sz="2880" dirty="0" err="1"/>
                <a:t>thế</a:t>
              </a:r>
              <a:r>
                <a:rPr lang="en-US" sz="2880" dirty="0"/>
                <a:t> </a:t>
              </a:r>
              <a:r>
                <a:rPr lang="en-US" sz="2880" dirty="0" err="1"/>
                <a:t>nào</a:t>
              </a:r>
              <a:r>
                <a:rPr lang="en-US" sz="2880" dirty="0"/>
                <a:t>?</a:t>
              </a:r>
            </a:p>
          </p:txBody>
        </p:sp>
      </p:grpSp>
      <p:pic>
        <p:nvPicPr>
          <p:cNvPr id="4102"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715689" y="2306071"/>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r="34765"/>
          <a:stretch/>
        </p:blipFill>
        <p:spPr>
          <a:xfrm>
            <a:off x="5574844" y="4470374"/>
            <a:ext cx="1183309" cy="1600228"/>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4070376" y="2268409"/>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1341120" y="2319165"/>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4">
            <a:extLst>
              <a:ext uri="{28A0092B-C50C-407E-A947-70E740481C1C}">
                <a14:useLocalDpi xmlns:a14="http://schemas.microsoft.com/office/drawing/2010/main" val="0"/>
              </a:ext>
            </a:extLst>
          </a:blip>
          <a:srcRect t="47658" r="64835" b="6035"/>
          <a:stretch/>
        </p:blipFill>
        <p:spPr bwMode="auto">
          <a:xfrm>
            <a:off x="9387842" y="2268408"/>
            <a:ext cx="1232790" cy="19733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071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4"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4"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4"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191 -0.29833 " pathEditMode="relative" rAng="0" ptsTypes="AA">
                                      <p:cBhvr>
                                        <p:cTn id="75" dur="2000" fill="hold"/>
                                        <p:tgtEl>
                                          <p:spTgt spid="10"/>
                                        </p:tgtEl>
                                        <p:attrNameLst>
                                          <p:attrName>ppt_x</p:attrName>
                                          <p:attrName>ppt_y</p:attrName>
                                        </p:attrNameLst>
                                      </p:cBhvr>
                                      <p:rCtr x="17587"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609600" y="1"/>
            <a:ext cx="10972800" cy="41402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7526" y="3327400"/>
            <a:ext cx="897734" cy="815515"/>
          </a:xfrm>
          <a:prstGeom prst="rect">
            <a:avLst/>
          </a:prstGeom>
        </p:spPr>
      </p:pic>
      <p:sp>
        <p:nvSpPr>
          <p:cNvPr id="34" name="21 CuadroTexto"/>
          <p:cNvSpPr txBox="1"/>
          <p:nvPr/>
        </p:nvSpPr>
        <p:spPr>
          <a:xfrm>
            <a:off x="6165668" y="764846"/>
            <a:ext cx="2551350" cy="461665"/>
          </a:xfrm>
          <a:prstGeom prst="rect">
            <a:avLst/>
          </a:prstGeom>
          <a:noFill/>
        </p:spPr>
        <p:txBody>
          <a:bodyPr wrap="square" rtlCol="0">
            <a:spAutoFit/>
          </a:bodyPr>
          <a:lstStyle/>
          <a:p>
            <a:pPr algn="ctr"/>
            <a:r>
              <a:rPr lang="es-ES_tradnl" sz="2400" b="1" dirty="0">
                <a:solidFill>
                  <a:srgbClr val="0000CC"/>
                </a:solidFill>
              </a:rPr>
              <a:t>C. </a:t>
            </a:r>
            <a:r>
              <a:rPr lang="es-ES_tradnl" sz="2400" b="1" dirty="0" err="1">
                <a:solidFill>
                  <a:srgbClr val="0000CC"/>
                </a:solidFill>
              </a:rPr>
              <a:t>Bình</a:t>
            </a:r>
            <a:r>
              <a:rPr lang="es-ES_tradnl" sz="2400" b="1" dirty="0">
                <a:solidFill>
                  <a:srgbClr val="0000CC"/>
                </a:solidFill>
              </a:rPr>
              <a:t> </a:t>
            </a:r>
            <a:r>
              <a:rPr lang="es-ES_tradnl" sz="2400" b="1" dirty="0" err="1">
                <a:solidFill>
                  <a:srgbClr val="0000CC"/>
                </a:solidFill>
              </a:rPr>
              <a:t>thường</a:t>
            </a:r>
            <a:endParaRPr lang="es-ES" sz="2400" b="1" dirty="0">
              <a:solidFill>
                <a:srgbClr val="0000CC"/>
              </a:solidFill>
            </a:endParaRPr>
          </a:p>
        </p:txBody>
      </p:sp>
      <p:sp>
        <p:nvSpPr>
          <p:cNvPr id="35" name="28 CuadroTexto"/>
          <p:cNvSpPr txBox="1"/>
          <p:nvPr/>
        </p:nvSpPr>
        <p:spPr>
          <a:xfrm>
            <a:off x="803902" y="761920"/>
            <a:ext cx="2560320" cy="461665"/>
          </a:xfrm>
          <a:prstGeom prst="rect">
            <a:avLst/>
          </a:prstGeom>
          <a:noFill/>
        </p:spPr>
        <p:txBody>
          <a:bodyPr wrap="square" rtlCol="0">
            <a:spAutoFit/>
          </a:bodyPr>
          <a:lstStyle/>
          <a:p>
            <a:pPr algn="ctr"/>
            <a:r>
              <a:rPr lang="es-ES_tradnl" sz="2400" b="1" dirty="0">
                <a:solidFill>
                  <a:srgbClr val="0000CC"/>
                </a:solidFill>
              </a:rPr>
              <a:t>A. </a:t>
            </a:r>
            <a:r>
              <a:rPr lang="es-ES_tradnl" sz="2400" b="1" dirty="0" err="1">
                <a:solidFill>
                  <a:srgbClr val="0000CC"/>
                </a:solidFill>
              </a:rPr>
              <a:t>Yêu</a:t>
            </a:r>
            <a:r>
              <a:rPr lang="es-ES_tradnl" sz="2400" b="1" dirty="0">
                <a:solidFill>
                  <a:srgbClr val="0000CC"/>
                </a:solidFill>
              </a:rPr>
              <a:t> </a:t>
            </a:r>
            <a:r>
              <a:rPr lang="es-ES_tradnl" sz="2400" b="1" dirty="0" err="1">
                <a:solidFill>
                  <a:srgbClr val="0000CC"/>
                </a:solidFill>
              </a:rPr>
              <a:t>thích</a:t>
            </a:r>
            <a:endParaRPr lang="es-ES" sz="2400" b="1" dirty="0">
              <a:solidFill>
                <a:srgbClr val="0000CC"/>
              </a:solidFill>
            </a:endParaRPr>
          </a:p>
        </p:txBody>
      </p:sp>
      <p:sp>
        <p:nvSpPr>
          <p:cNvPr id="37" name="29 CuadroTexto"/>
          <p:cNvSpPr txBox="1"/>
          <p:nvPr/>
        </p:nvSpPr>
        <p:spPr>
          <a:xfrm>
            <a:off x="3570516" y="761920"/>
            <a:ext cx="2525485" cy="461665"/>
          </a:xfrm>
          <a:prstGeom prst="rect">
            <a:avLst/>
          </a:prstGeom>
          <a:noFill/>
        </p:spPr>
        <p:txBody>
          <a:bodyPr wrap="square" rtlCol="0">
            <a:spAutoFit/>
          </a:bodyPr>
          <a:lstStyle/>
          <a:p>
            <a:pPr algn="ctr"/>
            <a:r>
              <a:rPr lang="es-ES_tradnl" sz="2400" b="1" dirty="0">
                <a:solidFill>
                  <a:srgbClr val="0000CC"/>
                </a:solidFill>
              </a:rPr>
              <a:t>B. </a:t>
            </a:r>
            <a:r>
              <a:rPr lang="es-ES_tradnl" sz="2400" b="1" dirty="0" err="1">
                <a:solidFill>
                  <a:srgbClr val="0000CC"/>
                </a:solidFill>
              </a:rPr>
              <a:t>Không</a:t>
            </a:r>
            <a:r>
              <a:rPr lang="es-ES_tradnl" sz="2400" b="1" dirty="0">
                <a:solidFill>
                  <a:srgbClr val="0000CC"/>
                </a:solidFill>
              </a:rPr>
              <a:t> </a:t>
            </a:r>
            <a:r>
              <a:rPr lang="es-ES_tradnl" sz="2400" b="1" dirty="0" err="1">
                <a:solidFill>
                  <a:srgbClr val="0000CC"/>
                </a:solidFill>
              </a:rPr>
              <a:t>thích</a:t>
            </a:r>
            <a:endParaRPr lang="es-ES" sz="2400" b="1" dirty="0">
              <a:solidFill>
                <a:srgbClr val="0000CC"/>
              </a:solidFill>
            </a:endParaRPr>
          </a:p>
        </p:txBody>
      </p:sp>
      <p:sp>
        <p:nvSpPr>
          <p:cNvPr id="38" name="28 CuadroTexto"/>
          <p:cNvSpPr txBox="1"/>
          <p:nvPr/>
        </p:nvSpPr>
        <p:spPr>
          <a:xfrm>
            <a:off x="8898672" y="761920"/>
            <a:ext cx="2592288" cy="461665"/>
          </a:xfrm>
          <a:prstGeom prst="rect">
            <a:avLst/>
          </a:prstGeom>
          <a:noFill/>
        </p:spPr>
        <p:txBody>
          <a:bodyPr wrap="square" rtlCol="0">
            <a:spAutoFit/>
          </a:bodyPr>
          <a:lstStyle/>
          <a:p>
            <a:pPr algn="ctr"/>
            <a:r>
              <a:rPr lang="es-ES_tradnl" sz="2400" b="1" dirty="0">
                <a:solidFill>
                  <a:srgbClr val="0000CC"/>
                </a:solidFill>
              </a:rPr>
              <a:t>D. </a:t>
            </a:r>
            <a:r>
              <a:rPr lang="es-ES_tradnl" sz="2400" b="1" dirty="0" err="1">
                <a:solidFill>
                  <a:srgbClr val="0000CC"/>
                </a:solidFill>
              </a:rPr>
              <a:t>Xa</a:t>
            </a:r>
            <a:r>
              <a:rPr lang="es-ES_tradnl" sz="2400" b="1" dirty="0">
                <a:solidFill>
                  <a:srgbClr val="0000CC"/>
                </a:solidFill>
              </a:rPr>
              <a:t> </a:t>
            </a:r>
            <a:r>
              <a:rPr lang="es-ES_tradnl" sz="2400" b="1" dirty="0" err="1">
                <a:solidFill>
                  <a:srgbClr val="0000CC"/>
                </a:solidFill>
              </a:rPr>
              <a:t>lạ</a:t>
            </a:r>
            <a:endParaRPr lang="es-ES" sz="2400" b="1" dirty="0">
              <a:solidFill>
                <a:srgbClr val="0000CC"/>
              </a:solidFill>
            </a:endParaRPr>
          </a:p>
        </p:txBody>
      </p:sp>
      <p:grpSp>
        <p:nvGrpSpPr>
          <p:cNvPr id="8" name="Group 7"/>
          <p:cNvGrpSpPr/>
          <p:nvPr/>
        </p:nvGrpSpPr>
        <p:grpSpPr>
          <a:xfrm>
            <a:off x="609600" y="5969001"/>
            <a:ext cx="10972800" cy="889000"/>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Câu</a:t>
              </a:r>
              <a:r>
                <a:rPr lang="en-US" sz="2400" dirty="0"/>
                <a:t> </a:t>
              </a:r>
              <a:r>
                <a:rPr lang="en-US" sz="2400" dirty="0" err="1"/>
                <a:t>hỏi</a:t>
              </a:r>
              <a:r>
                <a:rPr lang="en-US" sz="2400" dirty="0"/>
                <a:t> 2: </a:t>
              </a:r>
              <a:r>
                <a:rPr lang="en-US" sz="2400" dirty="0" err="1"/>
                <a:t>Thái</a:t>
              </a:r>
              <a:r>
                <a:rPr lang="en-US" sz="2400" dirty="0"/>
                <a:t> </a:t>
              </a:r>
              <a:r>
                <a:rPr lang="en-US" sz="2400" dirty="0" err="1"/>
                <a:t>độ</a:t>
              </a:r>
              <a:r>
                <a:rPr lang="en-US" sz="2400" dirty="0"/>
                <a:t> </a:t>
              </a:r>
              <a:r>
                <a:rPr lang="en-US" sz="2400" dirty="0" err="1"/>
                <a:t>của</a:t>
              </a:r>
              <a:r>
                <a:rPr lang="en-US" sz="2400" dirty="0"/>
                <a:t> </a:t>
              </a:r>
              <a:r>
                <a:rPr lang="en-US" sz="2400" dirty="0" err="1"/>
                <a:t>mỗi</a:t>
              </a:r>
              <a:r>
                <a:rPr lang="en-US" sz="2400" dirty="0"/>
                <a:t> </a:t>
              </a:r>
              <a:r>
                <a:rPr lang="en-US" sz="2400" dirty="0" err="1"/>
                <a:t>người</a:t>
              </a:r>
              <a:r>
                <a:rPr lang="en-US" sz="2400" dirty="0"/>
                <a:t> </a:t>
              </a:r>
              <a:r>
                <a:rPr lang="en-US" sz="2400" dirty="0" err="1"/>
                <a:t>với</a:t>
              </a:r>
              <a:r>
                <a:rPr lang="en-US" sz="2400" dirty="0"/>
                <a:t> </a:t>
              </a:r>
              <a:r>
                <a:rPr lang="en-US" sz="2400" dirty="0" err="1"/>
                <a:t>nơi</a:t>
              </a:r>
              <a:r>
                <a:rPr lang="en-US" sz="2400" dirty="0"/>
                <a:t> </a:t>
              </a:r>
              <a:r>
                <a:rPr lang="en-US" sz="2400" dirty="0" err="1"/>
                <a:t>mình</a:t>
              </a:r>
              <a:r>
                <a:rPr lang="en-US" sz="2400" dirty="0"/>
                <a:t> </a:t>
              </a:r>
              <a:r>
                <a:rPr lang="en-US" sz="2400" dirty="0" err="1"/>
                <a:t>sống</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a:t>
              </a:r>
            </a:p>
          </p:txBody>
        </p:sp>
      </p:grpSp>
      <p:pic>
        <p:nvPicPr>
          <p:cNvPr id="4102"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715689" y="2306071"/>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r="34765"/>
          <a:stretch/>
        </p:blipFill>
        <p:spPr>
          <a:xfrm>
            <a:off x="5574844" y="4470374"/>
            <a:ext cx="1183309" cy="1600228"/>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4070376" y="2268409"/>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9204960" y="2306071"/>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4">
            <a:extLst>
              <a:ext uri="{28A0092B-C50C-407E-A947-70E740481C1C}">
                <a14:useLocalDpi xmlns:a14="http://schemas.microsoft.com/office/drawing/2010/main" val="0"/>
              </a:ext>
            </a:extLst>
          </a:blip>
          <a:srcRect t="47658" r="64835" b="6035"/>
          <a:stretch/>
        </p:blipFill>
        <p:spPr bwMode="auto">
          <a:xfrm flipH="1">
            <a:off x="1524002" y="2306071"/>
            <a:ext cx="1244560" cy="19733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1734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4"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4"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4"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642 -0.29833 " pathEditMode="relative" rAng="0" ptsTypes="AA">
                                      <p:cBhvr>
                                        <p:cTn id="75" dur="2000" fill="hold"/>
                                        <p:tgtEl>
                                          <p:spTgt spid="10"/>
                                        </p:tgtEl>
                                        <p:attrNameLst>
                                          <p:attrName>ppt_x</p:attrName>
                                          <p:attrName>ppt_y</p:attrName>
                                        </p:attrNameLst>
                                      </p:cBhvr>
                                      <p:rCtr x="-17830"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609600" y="1"/>
            <a:ext cx="10972800" cy="41402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3154" y="3324685"/>
            <a:ext cx="897734" cy="815515"/>
          </a:xfrm>
          <a:prstGeom prst="rect">
            <a:avLst/>
          </a:prstGeom>
        </p:spPr>
      </p:pic>
      <p:sp>
        <p:nvSpPr>
          <p:cNvPr id="34" name="21 CuadroTexto"/>
          <p:cNvSpPr txBox="1"/>
          <p:nvPr/>
        </p:nvSpPr>
        <p:spPr>
          <a:xfrm>
            <a:off x="883920" y="761920"/>
            <a:ext cx="2377440" cy="461665"/>
          </a:xfrm>
          <a:prstGeom prst="rect">
            <a:avLst/>
          </a:prstGeom>
          <a:noFill/>
        </p:spPr>
        <p:txBody>
          <a:bodyPr wrap="square" rtlCol="0">
            <a:spAutoFit/>
          </a:bodyPr>
          <a:lstStyle/>
          <a:p>
            <a:pPr algn="ctr"/>
            <a:r>
              <a:rPr lang="es-ES_tradnl" sz="2400" b="1" dirty="0">
                <a:solidFill>
                  <a:srgbClr val="0000CC"/>
                </a:solidFill>
              </a:rPr>
              <a:t>A. </a:t>
            </a:r>
            <a:r>
              <a:rPr lang="es-ES_tradnl" sz="2400" b="1" dirty="0" err="1">
                <a:solidFill>
                  <a:srgbClr val="0000CC"/>
                </a:solidFill>
              </a:rPr>
              <a:t>Sân</a:t>
            </a:r>
            <a:r>
              <a:rPr lang="es-ES_tradnl" sz="2400" b="1" dirty="0">
                <a:solidFill>
                  <a:srgbClr val="0000CC"/>
                </a:solidFill>
              </a:rPr>
              <a:t> </a:t>
            </a:r>
            <a:r>
              <a:rPr lang="es-ES_tradnl" sz="2400" b="1" dirty="0" err="1">
                <a:solidFill>
                  <a:srgbClr val="0000CC"/>
                </a:solidFill>
              </a:rPr>
              <a:t>bay</a:t>
            </a:r>
            <a:endParaRPr lang="es-ES" sz="2400" b="1" dirty="0">
              <a:solidFill>
                <a:srgbClr val="0000CC"/>
              </a:solidFill>
            </a:endParaRPr>
          </a:p>
        </p:txBody>
      </p:sp>
      <p:sp>
        <p:nvSpPr>
          <p:cNvPr id="35" name="28 CuadroTexto"/>
          <p:cNvSpPr txBox="1"/>
          <p:nvPr/>
        </p:nvSpPr>
        <p:spPr>
          <a:xfrm>
            <a:off x="6096000" y="761920"/>
            <a:ext cx="2560320" cy="461665"/>
          </a:xfrm>
          <a:prstGeom prst="rect">
            <a:avLst/>
          </a:prstGeom>
          <a:noFill/>
        </p:spPr>
        <p:txBody>
          <a:bodyPr wrap="square" rtlCol="0">
            <a:spAutoFit/>
          </a:bodyPr>
          <a:lstStyle/>
          <a:p>
            <a:pPr algn="ctr"/>
            <a:r>
              <a:rPr lang="es-ES_tradnl" sz="2400" b="1" dirty="0">
                <a:solidFill>
                  <a:srgbClr val="0000CC"/>
                </a:solidFill>
              </a:rPr>
              <a:t>C. </a:t>
            </a:r>
            <a:r>
              <a:rPr lang="es-ES_tradnl" sz="2400" b="1" dirty="0" err="1">
                <a:solidFill>
                  <a:srgbClr val="0000CC"/>
                </a:solidFill>
              </a:rPr>
              <a:t>Trường</a:t>
            </a:r>
            <a:r>
              <a:rPr lang="es-ES_tradnl" sz="2400" b="1" dirty="0">
                <a:solidFill>
                  <a:srgbClr val="0000CC"/>
                </a:solidFill>
              </a:rPr>
              <a:t> </a:t>
            </a:r>
            <a:r>
              <a:rPr lang="es-ES_tradnl" sz="2400" b="1" dirty="0" err="1">
                <a:solidFill>
                  <a:srgbClr val="0000CC"/>
                </a:solidFill>
              </a:rPr>
              <a:t>học</a:t>
            </a:r>
            <a:endParaRPr lang="es-ES" sz="2400" b="1" dirty="0">
              <a:solidFill>
                <a:srgbClr val="0000CC"/>
              </a:solidFill>
            </a:endParaRPr>
          </a:p>
        </p:txBody>
      </p:sp>
      <p:sp>
        <p:nvSpPr>
          <p:cNvPr id="37" name="29 CuadroTexto"/>
          <p:cNvSpPr txBox="1"/>
          <p:nvPr/>
        </p:nvSpPr>
        <p:spPr>
          <a:xfrm>
            <a:off x="3713515" y="761920"/>
            <a:ext cx="2199605" cy="461665"/>
          </a:xfrm>
          <a:prstGeom prst="rect">
            <a:avLst/>
          </a:prstGeom>
          <a:noFill/>
        </p:spPr>
        <p:txBody>
          <a:bodyPr wrap="square" rtlCol="0">
            <a:spAutoFit/>
          </a:bodyPr>
          <a:lstStyle/>
          <a:p>
            <a:pPr algn="ctr"/>
            <a:r>
              <a:rPr lang="es-ES_tradnl" sz="2400" b="1" dirty="0">
                <a:solidFill>
                  <a:srgbClr val="0000CC"/>
                </a:solidFill>
              </a:rPr>
              <a:t>B. </a:t>
            </a:r>
            <a:r>
              <a:rPr lang="es-ES_tradnl" sz="2400" b="1" dirty="0" err="1">
                <a:solidFill>
                  <a:srgbClr val="0000CC"/>
                </a:solidFill>
              </a:rPr>
              <a:t>Bến</a:t>
            </a:r>
            <a:r>
              <a:rPr lang="es-ES_tradnl" sz="2400" b="1" dirty="0">
                <a:solidFill>
                  <a:srgbClr val="0000CC"/>
                </a:solidFill>
              </a:rPr>
              <a:t> </a:t>
            </a:r>
            <a:r>
              <a:rPr lang="es-ES_tradnl" sz="2400" b="1" dirty="0" err="1">
                <a:solidFill>
                  <a:srgbClr val="0000CC"/>
                </a:solidFill>
              </a:rPr>
              <a:t>tàu</a:t>
            </a:r>
            <a:endParaRPr lang="es-ES" sz="2400" b="1" dirty="0">
              <a:solidFill>
                <a:srgbClr val="0000CC"/>
              </a:solidFill>
            </a:endParaRPr>
          </a:p>
        </p:txBody>
      </p:sp>
      <p:sp>
        <p:nvSpPr>
          <p:cNvPr id="38" name="28 CuadroTexto"/>
          <p:cNvSpPr txBox="1"/>
          <p:nvPr/>
        </p:nvSpPr>
        <p:spPr>
          <a:xfrm>
            <a:off x="8898672" y="761920"/>
            <a:ext cx="2592288" cy="461665"/>
          </a:xfrm>
          <a:prstGeom prst="rect">
            <a:avLst/>
          </a:prstGeom>
          <a:noFill/>
        </p:spPr>
        <p:txBody>
          <a:bodyPr wrap="square" rtlCol="0">
            <a:spAutoFit/>
          </a:bodyPr>
          <a:lstStyle/>
          <a:p>
            <a:pPr algn="ctr"/>
            <a:r>
              <a:rPr lang="es-ES_tradnl" sz="2400" b="1" dirty="0">
                <a:solidFill>
                  <a:srgbClr val="0000CC"/>
                </a:solidFill>
              </a:rPr>
              <a:t>D. </a:t>
            </a:r>
            <a:r>
              <a:rPr lang="es-ES_tradnl" sz="2400" b="1" dirty="0" err="1">
                <a:solidFill>
                  <a:srgbClr val="0000CC"/>
                </a:solidFill>
              </a:rPr>
              <a:t>Khu</a:t>
            </a:r>
            <a:r>
              <a:rPr lang="es-ES_tradnl" sz="2400" b="1" dirty="0">
                <a:solidFill>
                  <a:srgbClr val="0000CC"/>
                </a:solidFill>
              </a:rPr>
              <a:t> du </a:t>
            </a:r>
            <a:r>
              <a:rPr lang="es-ES_tradnl" sz="2400" b="1" dirty="0" err="1">
                <a:solidFill>
                  <a:srgbClr val="0000CC"/>
                </a:solidFill>
              </a:rPr>
              <a:t>lịch</a:t>
            </a:r>
            <a:endParaRPr lang="es-ES" sz="2400" b="1" dirty="0">
              <a:solidFill>
                <a:srgbClr val="0000CC"/>
              </a:solidFill>
            </a:endParaRPr>
          </a:p>
        </p:txBody>
      </p:sp>
      <p:grpSp>
        <p:nvGrpSpPr>
          <p:cNvPr id="8" name="Group 7"/>
          <p:cNvGrpSpPr/>
          <p:nvPr/>
        </p:nvGrpSpPr>
        <p:grpSpPr>
          <a:xfrm>
            <a:off x="609600" y="5969001"/>
            <a:ext cx="10972800" cy="889000"/>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dirty="0" err="1">
                  <a:solidFill>
                    <a:schemeClr val="bg1"/>
                  </a:solidFill>
                </a:rPr>
                <a:t>Câu</a:t>
              </a:r>
              <a:r>
                <a:rPr lang="en-US" sz="3360" dirty="0">
                  <a:solidFill>
                    <a:schemeClr val="bg1"/>
                  </a:solidFill>
                </a:rPr>
                <a:t> </a:t>
              </a:r>
              <a:r>
                <a:rPr lang="en-US" sz="3360" dirty="0" err="1">
                  <a:solidFill>
                    <a:schemeClr val="bg1"/>
                  </a:solidFill>
                </a:rPr>
                <a:t>hỏi</a:t>
              </a:r>
              <a:r>
                <a:rPr lang="en-US" sz="3360" dirty="0">
                  <a:solidFill>
                    <a:schemeClr val="bg1"/>
                  </a:solidFill>
                </a:rPr>
                <a:t> 3: </a:t>
              </a:r>
              <a:r>
                <a:rPr lang="en-US" sz="3360" dirty="0" err="1">
                  <a:solidFill>
                    <a:schemeClr val="bg1"/>
                  </a:solidFill>
                </a:rPr>
                <a:t>Xung</a:t>
              </a:r>
              <a:r>
                <a:rPr lang="en-US" sz="3360" dirty="0">
                  <a:solidFill>
                    <a:schemeClr val="bg1"/>
                  </a:solidFill>
                </a:rPr>
                <a:t> </a:t>
              </a:r>
              <a:r>
                <a:rPr lang="en-US" sz="3360" dirty="0" err="1">
                  <a:solidFill>
                    <a:schemeClr val="bg1"/>
                  </a:solidFill>
                </a:rPr>
                <a:t>quanh</a:t>
              </a:r>
              <a:r>
                <a:rPr lang="en-US" sz="3360" dirty="0">
                  <a:solidFill>
                    <a:schemeClr val="bg1"/>
                  </a:solidFill>
                </a:rPr>
                <a:t> </a:t>
              </a:r>
              <a:r>
                <a:rPr lang="en-US" sz="3360" dirty="0" err="1">
                  <a:solidFill>
                    <a:schemeClr val="bg1"/>
                  </a:solidFill>
                </a:rPr>
                <a:t>nơi</a:t>
              </a:r>
              <a:r>
                <a:rPr lang="en-US" sz="3360" dirty="0">
                  <a:solidFill>
                    <a:schemeClr val="bg1"/>
                  </a:solidFill>
                </a:rPr>
                <a:t> ở </a:t>
              </a:r>
              <a:r>
                <a:rPr lang="en-US" sz="3360" dirty="0" err="1">
                  <a:solidFill>
                    <a:schemeClr val="bg1"/>
                  </a:solidFill>
                </a:rPr>
                <a:t>của</a:t>
              </a:r>
              <a:r>
                <a:rPr lang="en-US" sz="3360" dirty="0">
                  <a:solidFill>
                    <a:schemeClr val="bg1"/>
                  </a:solidFill>
                </a:rPr>
                <a:t> </a:t>
              </a:r>
              <a:r>
                <a:rPr lang="en-US" sz="3360" dirty="0" err="1">
                  <a:solidFill>
                    <a:schemeClr val="bg1"/>
                  </a:solidFill>
                </a:rPr>
                <a:t>bất</a:t>
              </a:r>
              <a:r>
                <a:rPr lang="en-US" sz="3360" dirty="0">
                  <a:solidFill>
                    <a:schemeClr val="bg1"/>
                  </a:solidFill>
                </a:rPr>
                <a:t> </a:t>
              </a:r>
              <a:r>
                <a:rPr lang="en-US" sz="3360" dirty="0" err="1">
                  <a:solidFill>
                    <a:schemeClr val="bg1"/>
                  </a:solidFill>
                </a:rPr>
                <a:t>cứ</a:t>
              </a:r>
              <a:r>
                <a:rPr lang="en-US" sz="3360" dirty="0">
                  <a:solidFill>
                    <a:schemeClr val="bg1"/>
                  </a:solidFill>
                </a:rPr>
                <a:t> </a:t>
              </a:r>
              <a:r>
                <a:rPr lang="en-US" sz="3360" dirty="0" err="1">
                  <a:solidFill>
                    <a:schemeClr val="bg1"/>
                  </a:solidFill>
                </a:rPr>
                <a:t>ai</a:t>
              </a:r>
              <a:r>
                <a:rPr lang="en-US" sz="3360" dirty="0">
                  <a:solidFill>
                    <a:schemeClr val="bg1"/>
                  </a:solidFill>
                </a:rPr>
                <a:t> </a:t>
              </a:r>
              <a:r>
                <a:rPr lang="en-US" sz="3360" dirty="0" err="1">
                  <a:solidFill>
                    <a:schemeClr val="bg1"/>
                  </a:solidFill>
                </a:rPr>
                <a:t>cũng</a:t>
              </a:r>
              <a:r>
                <a:rPr lang="en-US" sz="3360" dirty="0">
                  <a:solidFill>
                    <a:schemeClr val="bg1"/>
                  </a:solidFill>
                </a:rPr>
                <a:t> </a:t>
              </a:r>
              <a:r>
                <a:rPr lang="en-US" sz="3360" dirty="0" err="1">
                  <a:solidFill>
                    <a:schemeClr val="bg1"/>
                  </a:solidFill>
                </a:rPr>
                <a:t>có</a:t>
              </a:r>
              <a:r>
                <a:rPr lang="en-US" sz="3360" dirty="0">
                  <a:solidFill>
                    <a:schemeClr val="bg1"/>
                  </a:solidFill>
                </a:rPr>
                <a:t> </a:t>
              </a:r>
              <a:r>
                <a:rPr lang="en-US" sz="3360" dirty="0" err="1">
                  <a:solidFill>
                    <a:schemeClr val="bg1"/>
                  </a:solidFill>
                </a:rPr>
                <a:t>gì</a:t>
              </a:r>
              <a:r>
                <a:rPr lang="en-US" sz="3360" dirty="0">
                  <a:solidFill>
                    <a:schemeClr val="bg1"/>
                  </a:solidFill>
                </a:rPr>
                <a:t>?</a:t>
              </a:r>
            </a:p>
          </p:txBody>
        </p:sp>
      </p:grpSp>
      <p:pic>
        <p:nvPicPr>
          <p:cNvPr id="4102"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1341120" y="2306071"/>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r="34765"/>
          <a:stretch/>
        </p:blipFill>
        <p:spPr>
          <a:xfrm>
            <a:off x="5574844" y="4470374"/>
            <a:ext cx="1183309" cy="1600228"/>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4070376" y="2268409"/>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9204960" y="2306071"/>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4">
            <a:extLst>
              <a:ext uri="{28A0092B-C50C-407E-A947-70E740481C1C}">
                <a14:useLocalDpi xmlns:a14="http://schemas.microsoft.com/office/drawing/2010/main" val="0"/>
              </a:ext>
            </a:extLst>
          </a:blip>
          <a:srcRect t="47658" r="64835" b="6035"/>
          <a:stretch/>
        </p:blipFill>
        <p:spPr bwMode="auto">
          <a:xfrm flipH="1">
            <a:off x="6710218" y="2306071"/>
            <a:ext cx="1244560" cy="19733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0522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4"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4"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4"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1858 -0.31315 " pathEditMode="relative" rAng="0" ptsTypes="AA">
                                      <p:cBhvr>
                                        <p:cTn id="75" dur="2000" fill="hold"/>
                                        <p:tgtEl>
                                          <p:spTgt spid="10"/>
                                        </p:tgtEl>
                                        <p:attrNameLst>
                                          <p:attrName>ppt_x</p:attrName>
                                          <p:attrName>ppt_y</p:attrName>
                                        </p:attrNameLst>
                                      </p:cBhvr>
                                      <p:rCtr x="5920" y="-15658"/>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609600" y="1"/>
            <a:ext cx="10972800" cy="41402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4451" y="3308443"/>
            <a:ext cx="897734" cy="815515"/>
          </a:xfrm>
          <a:prstGeom prst="rect">
            <a:avLst/>
          </a:prstGeom>
        </p:spPr>
      </p:pic>
      <p:sp>
        <p:nvSpPr>
          <p:cNvPr id="34" name="21 CuadroTexto"/>
          <p:cNvSpPr txBox="1"/>
          <p:nvPr/>
        </p:nvSpPr>
        <p:spPr>
          <a:xfrm>
            <a:off x="6187440" y="787401"/>
            <a:ext cx="2520086" cy="424732"/>
          </a:xfrm>
          <a:prstGeom prst="rect">
            <a:avLst/>
          </a:prstGeom>
          <a:noFill/>
        </p:spPr>
        <p:txBody>
          <a:bodyPr wrap="square" rtlCol="0">
            <a:spAutoFit/>
          </a:bodyPr>
          <a:lstStyle/>
          <a:p>
            <a:pPr algn="ctr"/>
            <a:r>
              <a:rPr lang="es-ES_tradnl" sz="2160" b="1" dirty="0">
                <a:solidFill>
                  <a:srgbClr val="008000"/>
                </a:solidFill>
              </a:rPr>
              <a:t>C. </a:t>
            </a:r>
            <a:r>
              <a:rPr lang="es-ES_tradnl" sz="2160" b="1" dirty="0" err="1">
                <a:solidFill>
                  <a:srgbClr val="008000"/>
                </a:solidFill>
              </a:rPr>
              <a:t>Trồng</a:t>
            </a:r>
            <a:r>
              <a:rPr lang="es-ES_tradnl" sz="2160" b="1" dirty="0">
                <a:solidFill>
                  <a:srgbClr val="008000"/>
                </a:solidFill>
              </a:rPr>
              <a:t> </a:t>
            </a:r>
            <a:r>
              <a:rPr lang="es-ES_tradnl" sz="2160" b="1" dirty="0" err="1">
                <a:solidFill>
                  <a:srgbClr val="008000"/>
                </a:solidFill>
              </a:rPr>
              <a:t>trọt</a:t>
            </a:r>
            <a:endParaRPr lang="es-ES" sz="2160" b="1" dirty="0">
              <a:solidFill>
                <a:srgbClr val="008000"/>
              </a:solidFill>
            </a:endParaRPr>
          </a:p>
        </p:txBody>
      </p:sp>
      <p:sp>
        <p:nvSpPr>
          <p:cNvPr id="35" name="28 CuadroTexto"/>
          <p:cNvSpPr txBox="1"/>
          <p:nvPr/>
        </p:nvSpPr>
        <p:spPr>
          <a:xfrm>
            <a:off x="3566944" y="787401"/>
            <a:ext cx="2560320" cy="424732"/>
          </a:xfrm>
          <a:prstGeom prst="rect">
            <a:avLst/>
          </a:prstGeom>
          <a:noFill/>
        </p:spPr>
        <p:txBody>
          <a:bodyPr wrap="square" rtlCol="0">
            <a:spAutoFit/>
          </a:bodyPr>
          <a:lstStyle/>
          <a:p>
            <a:pPr algn="ctr"/>
            <a:r>
              <a:rPr lang="es-ES_tradnl" sz="2160" b="1" dirty="0">
                <a:solidFill>
                  <a:srgbClr val="008000"/>
                </a:solidFill>
              </a:rPr>
              <a:t>B. </a:t>
            </a:r>
            <a:r>
              <a:rPr lang="es-ES_tradnl" sz="2160" b="1" dirty="0" err="1">
                <a:solidFill>
                  <a:srgbClr val="008000"/>
                </a:solidFill>
              </a:rPr>
              <a:t>Lễ</a:t>
            </a:r>
            <a:r>
              <a:rPr lang="es-ES_tradnl" sz="2160" b="1" dirty="0">
                <a:solidFill>
                  <a:srgbClr val="008000"/>
                </a:solidFill>
              </a:rPr>
              <a:t> </a:t>
            </a:r>
            <a:r>
              <a:rPr lang="es-ES_tradnl" sz="2160" b="1" dirty="0" err="1">
                <a:solidFill>
                  <a:srgbClr val="008000"/>
                </a:solidFill>
              </a:rPr>
              <a:t>hội</a:t>
            </a:r>
            <a:endParaRPr lang="es-ES" sz="2160" b="1" dirty="0">
              <a:solidFill>
                <a:srgbClr val="008000"/>
              </a:solidFill>
            </a:endParaRPr>
          </a:p>
        </p:txBody>
      </p:sp>
      <p:sp>
        <p:nvSpPr>
          <p:cNvPr id="37" name="29 CuadroTexto"/>
          <p:cNvSpPr txBox="1"/>
          <p:nvPr/>
        </p:nvSpPr>
        <p:spPr>
          <a:xfrm>
            <a:off x="9022080" y="787401"/>
            <a:ext cx="2199605" cy="424732"/>
          </a:xfrm>
          <a:prstGeom prst="rect">
            <a:avLst/>
          </a:prstGeom>
          <a:noFill/>
        </p:spPr>
        <p:txBody>
          <a:bodyPr wrap="square" rtlCol="0">
            <a:spAutoFit/>
          </a:bodyPr>
          <a:lstStyle/>
          <a:p>
            <a:pPr algn="ctr"/>
            <a:r>
              <a:rPr lang="es-ES_tradnl" sz="2160" b="1" dirty="0">
                <a:solidFill>
                  <a:srgbClr val="008000"/>
                </a:solidFill>
              </a:rPr>
              <a:t>D. </a:t>
            </a:r>
            <a:r>
              <a:rPr lang="es-ES_tradnl" sz="2160" b="1" dirty="0" err="1">
                <a:solidFill>
                  <a:srgbClr val="008000"/>
                </a:solidFill>
              </a:rPr>
              <a:t>Chăn</a:t>
            </a:r>
            <a:r>
              <a:rPr lang="es-ES_tradnl" sz="2160" b="1" dirty="0">
                <a:solidFill>
                  <a:srgbClr val="008000"/>
                </a:solidFill>
              </a:rPr>
              <a:t> </a:t>
            </a:r>
            <a:r>
              <a:rPr lang="es-ES_tradnl" sz="2160" b="1" dirty="0" err="1">
                <a:solidFill>
                  <a:srgbClr val="008000"/>
                </a:solidFill>
              </a:rPr>
              <a:t>nuôi</a:t>
            </a:r>
            <a:endParaRPr lang="es-ES" sz="2160" b="1" dirty="0">
              <a:solidFill>
                <a:srgbClr val="008000"/>
              </a:solidFill>
            </a:endParaRPr>
          </a:p>
        </p:txBody>
      </p:sp>
      <p:sp>
        <p:nvSpPr>
          <p:cNvPr id="38" name="28 CuadroTexto"/>
          <p:cNvSpPr txBox="1"/>
          <p:nvPr/>
        </p:nvSpPr>
        <p:spPr>
          <a:xfrm>
            <a:off x="787918" y="787401"/>
            <a:ext cx="2592288" cy="424732"/>
          </a:xfrm>
          <a:prstGeom prst="rect">
            <a:avLst/>
          </a:prstGeom>
          <a:noFill/>
        </p:spPr>
        <p:txBody>
          <a:bodyPr wrap="square" rtlCol="0">
            <a:spAutoFit/>
          </a:bodyPr>
          <a:lstStyle/>
          <a:p>
            <a:pPr algn="ctr"/>
            <a:r>
              <a:rPr lang="es-ES_tradnl" sz="2160" b="1" dirty="0">
                <a:solidFill>
                  <a:srgbClr val="008000"/>
                </a:solidFill>
              </a:rPr>
              <a:t>A. </a:t>
            </a:r>
            <a:r>
              <a:rPr lang="es-ES_tradnl" sz="2160" b="1" dirty="0" err="1">
                <a:solidFill>
                  <a:srgbClr val="008000"/>
                </a:solidFill>
              </a:rPr>
              <a:t>Buôn</a:t>
            </a:r>
            <a:r>
              <a:rPr lang="es-ES_tradnl" sz="2160" b="1" dirty="0">
                <a:solidFill>
                  <a:srgbClr val="008000"/>
                </a:solidFill>
              </a:rPr>
              <a:t> </a:t>
            </a:r>
            <a:r>
              <a:rPr lang="es-ES_tradnl" sz="2160" b="1" dirty="0" err="1">
                <a:solidFill>
                  <a:srgbClr val="008000"/>
                </a:solidFill>
              </a:rPr>
              <a:t>bán</a:t>
            </a:r>
            <a:endParaRPr lang="es-ES" sz="2160" b="1" dirty="0">
              <a:solidFill>
                <a:srgbClr val="008000"/>
              </a:solidFill>
            </a:endParaRPr>
          </a:p>
        </p:txBody>
      </p:sp>
      <p:grpSp>
        <p:nvGrpSpPr>
          <p:cNvPr id="8" name="Group 7"/>
          <p:cNvGrpSpPr/>
          <p:nvPr/>
        </p:nvGrpSpPr>
        <p:grpSpPr>
          <a:xfrm>
            <a:off x="609600" y="5969001"/>
            <a:ext cx="10972800" cy="889000"/>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Câu</a:t>
              </a:r>
              <a:r>
                <a:rPr lang="en-US" sz="2400" dirty="0"/>
                <a:t> </a:t>
              </a:r>
              <a:r>
                <a:rPr lang="en-US" sz="2400" dirty="0" err="1"/>
                <a:t>hỏi</a:t>
              </a:r>
              <a:r>
                <a:rPr lang="en-US" sz="2400" dirty="0"/>
                <a:t> 4: </a:t>
              </a:r>
              <a:r>
                <a:rPr lang="en-US" sz="2400" dirty="0" err="1"/>
                <a:t>Hoạt</a:t>
              </a:r>
              <a:r>
                <a:rPr lang="en-US" sz="2400" dirty="0"/>
                <a:t> </a:t>
              </a:r>
              <a:r>
                <a:rPr lang="en-US" sz="2400" dirty="0" err="1"/>
                <a:t>động</a:t>
              </a:r>
              <a:r>
                <a:rPr lang="en-US" sz="2400" dirty="0"/>
                <a:t> </a:t>
              </a:r>
              <a:r>
                <a:rPr lang="en-US" sz="2400" dirty="0" err="1"/>
                <a:t>nào</a:t>
              </a:r>
              <a:r>
                <a:rPr lang="en-US" sz="2400" dirty="0"/>
                <a:t> </a:t>
              </a:r>
              <a:r>
                <a:rPr lang="en-US" sz="2400" dirty="0" err="1"/>
                <a:t>nơi</a:t>
              </a:r>
              <a:r>
                <a:rPr lang="en-US" sz="2400" dirty="0"/>
                <a:t> </a:t>
              </a:r>
              <a:r>
                <a:rPr lang="en-US" sz="2400" dirty="0" err="1"/>
                <a:t>chúng</a:t>
              </a:r>
              <a:r>
                <a:rPr lang="en-US" sz="2400" dirty="0"/>
                <a:t> ta ở </a:t>
              </a:r>
              <a:r>
                <a:rPr lang="en-US" sz="2400" dirty="0" err="1"/>
                <a:t>chỉ</a:t>
              </a:r>
              <a:r>
                <a:rPr lang="en-US" sz="2400" dirty="0"/>
                <a:t> </a:t>
              </a:r>
              <a:r>
                <a:rPr lang="en-US" sz="2400" dirty="0" err="1"/>
                <a:t>được</a:t>
              </a:r>
              <a:r>
                <a:rPr lang="en-US" sz="2400" dirty="0"/>
                <a:t> </a:t>
              </a:r>
              <a:r>
                <a:rPr lang="en-US" sz="2400" dirty="0" err="1"/>
                <a:t>tổ</a:t>
              </a:r>
              <a:r>
                <a:rPr lang="en-US" sz="2400" dirty="0"/>
                <a:t> </a:t>
              </a:r>
              <a:r>
                <a:rPr lang="en-US" sz="2400" dirty="0" err="1"/>
                <a:t>chức</a:t>
              </a:r>
              <a:r>
                <a:rPr lang="en-US" sz="2400" dirty="0"/>
                <a:t> </a:t>
              </a:r>
              <a:r>
                <a:rPr lang="en-US" sz="2400" dirty="0" err="1"/>
                <a:t>một</a:t>
              </a:r>
              <a:r>
                <a:rPr lang="en-US" sz="2400" dirty="0"/>
                <a:t> </a:t>
              </a:r>
              <a:r>
                <a:rPr lang="en-US" sz="2400" dirty="0" err="1"/>
                <a:t>năm</a:t>
              </a:r>
              <a:r>
                <a:rPr lang="en-US" sz="2400" dirty="0"/>
                <a:t> </a:t>
              </a:r>
              <a:r>
                <a:rPr lang="en-US" sz="2400" dirty="0" err="1"/>
                <a:t>một</a:t>
              </a:r>
              <a:r>
                <a:rPr lang="en-US" sz="2400" dirty="0"/>
                <a:t> </a:t>
              </a:r>
              <a:r>
                <a:rPr lang="en-US" sz="2400" dirty="0" err="1"/>
                <a:t>lần</a:t>
              </a:r>
              <a:r>
                <a:rPr lang="en-US" sz="2400" dirty="0"/>
                <a:t>?</a:t>
              </a:r>
            </a:p>
          </p:txBody>
        </p:sp>
      </p:grpSp>
      <p:pic>
        <p:nvPicPr>
          <p:cNvPr id="4102"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715689" y="2306071"/>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r="34765"/>
          <a:stretch/>
        </p:blipFill>
        <p:spPr>
          <a:xfrm>
            <a:off x="5574844" y="4470374"/>
            <a:ext cx="1183309" cy="1600228"/>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9204960" y="2319165"/>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1341120" y="2319165"/>
            <a:ext cx="1485883" cy="187179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4">
            <a:extLst>
              <a:ext uri="{28A0092B-C50C-407E-A947-70E740481C1C}">
                <a14:useLocalDpi xmlns:a14="http://schemas.microsoft.com/office/drawing/2010/main" val="0"/>
              </a:ext>
            </a:extLst>
          </a:blip>
          <a:srcRect t="47658" r="64835" b="6035"/>
          <a:stretch/>
        </p:blipFill>
        <p:spPr bwMode="auto">
          <a:xfrm flipH="1">
            <a:off x="4008165" y="2321792"/>
            <a:ext cx="1532482" cy="19733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6165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4"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4"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4"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2309 -0.29833 " pathEditMode="relative" rAng="0" ptsTypes="AA">
                                      <p:cBhvr>
                                        <p:cTn id="75" dur="2000" fill="hold"/>
                                        <p:tgtEl>
                                          <p:spTgt spid="10"/>
                                        </p:tgtEl>
                                        <p:attrNameLst>
                                          <p:attrName>ppt_x</p:attrName>
                                          <p:attrName>ppt_y</p:attrName>
                                        </p:attrNameLst>
                                      </p:cBhvr>
                                      <p:rCtr x="-6163"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762379" y="0"/>
            <a:ext cx="4537710" cy="2205038"/>
            <a:chOff x="0" y="57"/>
            <a:chExt cx="2688" cy="1769"/>
          </a:xfrm>
        </p:grpSpPr>
        <p:pic>
          <p:nvPicPr>
            <p:cNvPr id="34823" name="Picture 5" descr="BACK0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6"/>
            <p:cNvSpPr txBox="1">
              <a:spLocks noChangeArrowheads="1"/>
            </p:cNvSpPr>
            <p:nvPr/>
          </p:nvSpPr>
          <p:spPr bwMode="auto">
            <a:xfrm>
              <a:off x="84" y="867"/>
              <a:ext cx="2180" cy="527"/>
            </a:xfrm>
            <a:prstGeom prst="rect">
              <a:avLst/>
            </a:prstGeom>
            <a:noFill/>
            <a:ln w="57150">
              <a:noFill/>
              <a:miter lim="800000"/>
              <a:headEnd/>
              <a:tailEnd/>
            </a:ln>
          </p:spPr>
          <p:txBody>
            <a:bodyPr wrap="none" lIns="101513" tIns="50755" rIns="101513" bIns="50755">
              <a:spAutoFit/>
            </a:bodyPr>
            <a:lstStyle>
              <a:lvl1pPr defTabSz="846138" eaLnBrk="0" hangingPunct="0">
                <a:defRPr sz="2800">
                  <a:solidFill>
                    <a:schemeClr val="tx1"/>
                  </a:solidFill>
                  <a:latin typeface="VNI-Thufap2" pitchFamily="2" charset="0"/>
                </a:defRPr>
              </a:lvl1pPr>
              <a:lvl2pPr marL="742950" indent="-285750" defTabSz="846138" eaLnBrk="0" hangingPunct="0">
                <a:defRPr sz="2800">
                  <a:solidFill>
                    <a:schemeClr val="tx1"/>
                  </a:solidFill>
                  <a:latin typeface="VNI-Thufap2" pitchFamily="2" charset="0"/>
                </a:defRPr>
              </a:lvl2pPr>
              <a:lvl3pPr marL="1143000" indent="-228600" defTabSz="846138" eaLnBrk="0" hangingPunct="0">
                <a:defRPr sz="2800">
                  <a:solidFill>
                    <a:schemeClr val="tx1"/>
                  </a:solidFill>
                  <a:latin typeface="VNI-Thufap2" pitchFamily="2" charset="0"/>
                </a:defRPr>
              </a:lvl3pPr>
              <a:lvl4pPr marL="1600200" indent="-228600" defTabSz="846138" eaLnBrk="0" hangingPunct="0">
                <a:defRPr sz="2800">
                  <a:solidFill>
                    <a:schemeClr val="tx1"/>
                  </a:solidFill>
                  <a:latin typeface="VNI-Thufap2" pitchFamily="2" charset="0"/>
                </a:defRPr>
              </a:lvl4pPr>
              <a:lvl5pPr marL="2057400" indent="-228600" defTabSz="846138" eaLnBrk="0" hangingPunct="0">
                <a:defRPr sz="2800">
                  <a:solidFill>
                    <a:schemeClr val="tx1"/>
                  </a:solidFill>
                  <a:latin typeface="VNI-Thufap2" pitchFamily="2" charset="0"/>
                </a:defRPr>
              </a:lvl5pPr>
              <a:lvl6pPr marL="2514600" indent="-228600" defTabSz="846138" eaLnBrk="0" fontAlgn="base" hangingPunct="0">
                <a:spcBef>
                  <a:spcPct val="20000"/>
                </a:spcBef>
                <a:spcAft>
                  <a:spcPct val="0"/>
                </a:spcAft>
                <a:defRPr sz="2800">
                  <a:solidFill>
                    <a:schemeClr val="tx1"/>
                  </a:solidFill>
                  <a:latin typeface="VNI-Thufap2" pitchFamily="2" charset="0"/>
                </a:defRPr>
              </a:lvl6pPr>
              <a:lvl7pPr marL="2971800" indent="-228600" defTabSz="846138" eaLnBrk="0" fontAlgn="base" hangingPunct="0">
                <a:spcBef>
                  <a:spcPct val="20000"/>
                </a:spcBef>
                <a:spcAft>
                  <a:spcPct val="0"/>
                </a:spcAft>
                <a:defRPr sz="2800">
                  <a:solidFill>
                    <a:schemeClr val="tx1"/>
                  </a:solidFill>
                  <a:latin typeface="VNI-Thufap2" pitchFamily="2" charset="0"/>
                </a:defRPr>
              </a:lvl7pPr>
              <a:lvl8pPr marL="3429000" indent="-228600" defTabSz="846138" eaLnBrk="0" fontAlgn="base" hangingPunct="0">
                <a:spcBef>
                  <a:spcPct val="20000"/>
                </a:spcBef>
                <a:spcAft>
                  <a:spcPct val="0"/>
                </a:spcAft>
                <a:defRPr sz="2800">
                  <a:solidFill>
                    <a:schemeClr val="tx1"/>
                  </a:solidFill>
                  <a:latin typeface="VNI-Thufap2" pitchFamily="2" charset="0"/>
                </a:defRPr>
              </a:lvl8pPr>
              <a:lvl9pPr marL="3886200" indent="-228600" defTabSz="846138" eaLnBrk="0" fontAlgn="base" hangingPunct="0">
                <a:spcBef>
                  <a:spcPct val="20000"/>
                </a:spcBef>
                <a:spcAft>
                  <a:spcPct val="0"/>
                </a:spcAft>
                <a:defRPr sz="2800">
                  <a:solidFill>
                    <a:schemeClr val="tx1"/>
                  </a:solidFill>
                  <a:latin typeface="VNI-Thufap2" pitchFamily="2" charset="0"/>
                </a:defRPr>
              </a:lvl9pPr>
            </a:lstStyle>
            <a:p>
              <a:pPr eaLnBrk="1" hangingPunct="1">
                <a:spcBef>
                  <a:spcPct val="0"/>
                </a:spcBef>
              </a:pPr>
              <a:r>
                <a:rPr lang="en-US" sz="3600" b="1" dirty="0">
                  <a:solidFill>
                    <a:srgbClr val="FF3300"/>
                  </a:solidFill>
                  <a:latin typeface="+mn-lt"/>
                </a:rPr>
                <a:t>HƯỚNG DẪN HỌC</a:t>
              </a:r>
            </a:p>
          </p:txBody>
        </p:sp>
      </p:grpSp>
      <p:grpSp>
        <p:nvGrpSpPr>
          <p:cNvPr id="3" name="Group 7"/>
          <p:cNvGrpSpPr>
            <a:grpSpLocks/>
          </p:cNvGrpSpPr>
          <p:nvPr/>
        </p:nvGrpSpPr>
        <p:grpSpPr bwMode="auto">
          <a:xfrm>
            <a:off x="291193" y="1919002"/>
            <a:ext cx="10972800" cy="3467387"/>
            <a:chOff x="2121" y="89"/>
            <a:chExt cx="3696" cy="2182"/>
          </a:xfrm>
        </p:grpSpPr>
        <p:pic>
          <p:nvPicPr>
            <p:cNvPr id="34821" name="Picture 8" descr="BACK036"/>
            <p:cNvPicPr>
              <a:picLocks noChangeAspect="1" noChangeArrowheads="1"/>
            </p:cNvPicPr>
            <p:nvPr/>
          </p:nvPicPr>
          <p:blipFill>
            <a:blip r:embed="rId5" cstate="print">
              <a:lum bright="-10000" contrast="44000"/>
              <a:extLst>
                <a:ext uri="{28A0092B-C50C-407E-A947-70E740481C1C}">
                  <a14:useLocalDpi xmlns:a14="http://schemas.microsoft.com/office/drawing/2010/main" val="0"/>
                </a:ext>
              </a:extLst>
            </a:blip>
            <a:srcRect/>
            <a:stretch>
              <a:fillRect/>
            </a:stretch>
          </p:blipFill>
          <p:spPr bwMode="auto">
            <a:xfrm rot="20902007">
              <a:off x="2121" y="89"/>
              <a:ext cx="3696" cy="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9"/>
            <p:cNvSpPr txBox="1">
              <a:spLocks noChangeArrowheads="1"/>
            </p:cNvSpPr>
            <p:nvPr/>
          </p:nvSpPr>
          <p:spPr bwMode="auto">
            <a:xfrm rot="21267566">
              <a:off x="3070" y="491"/>
              <a:ext cx="2248"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101513" tIns="50755" rIns="101513" bIns="50755">
              <a:spAutoFit/>
            </a:bodyPr>
            <a:lstStyle>
              <a:lvl1pPr defTabSz="846138" eaLnBrk="0" hangingPunct="0">
                <a:defRPr sz="2800">
                  <a:solidFill>
                    <a:schemeClr val="tx1"/>
                  </a:solidFill>
                  <a:latin typeface="VNI-Thufap2" pitchFamily="2" charset="0"/>
                </a:defRPr>
              </a:lvl1pPr>
              <a:lvl2pPr marL="742950" indent="-285750" defTabSz="846138" eaLnBrk="0" hangingPunct="0">
                <a:defRPr sz="2800">
                  <a:solidFill>
                    <a:schemeClr val="tx1"/>
                  </a:solidFill>
                  <a:latin typeface="VNI-Thufap2" pitchFamily="2" charset="0"/>
                </a:defRPr>
              </a:lvl2pPr>
              <a:lvl3pPr marL="1143000" indent="-228600" defTabSz="846138" eaLnBrk="0" hangingPunct="0">
                <a:defRPr sz="2800">
                  <a:solidFill>
                    <a:schemeClr val="tx1"/>
                  </a:solidFill>
                  <a:latin typeface="VNI-Thufap2" pitchFamily="2" charset="0"/>
                </a:defRPr>
              </a:lvl3pPr>
              <a:lvl4pPr marL="1600200" indent="-228600" defTabSz="846138" eaLnBrk="0" hangingPunct="0">
                <a:defRPr sz="2800">
                  <a:solidFill>
                    <a:schemeClr val="tx1"/>
                  </a:solidFill>
                  <a:latin typeface="VNI-Thufap2" pitchFamily="2" charset="0"/>
                </a:defRPr>
              </a:lvl4pPr>
              <a:lvl5pPr marL="2057400" indent="-228600" defTabSz="846138" eaLnBrk="0" hangingPunct="0">
                <a:defRPr sz="2800">
                  <a:solidFill>
                    <a:schemeClr val="tx1"/>
                  </a:solidFill>
                  <a:latin typeface="VNI-Thufap2" pitchFamily="2" charset="0"/>
                </a:defRPr>
              </a:lvl5pPr>
              <a:lvl6pPr marL="2514600" indent="-228600" defTabSz="846138" eaLnBrk="0" fontAlgn="base" hangingPunct="0">
                <a:spcBef>
                  <a:spcPct val="20000"/>
                </a:spcBef>
                <a:spcAft>
                  <a:spcPct val="0"/>
                </a:spcAft>
                <a:defRPr sz="2800">
                  <a:solidFill>
                    <a:schemeClr val="tx1"/>
                  </a:solidFill>
                  <a:latin typeface="VNI-Thufap2" pitchFamily="2" charset="0"/>
                </a:defRPr>
              </a:lvl6pPr>
              <a:lvl7pPr marL="2971800" indent="-228600" defTabSz="846138" eaLnBrk="0" fontAlgn="base" hangingPunct="0">
                <a:spcBef>
                  <a:spcPct val="20000"/>
                </a:spcBef>
                <a:spcAft>
                  <a:spcPct val="0"/>
                </a:spcAft>
                <a:defRPr sz="2800">
                  <a:solidFill>
                    <a:schemeClr val="tx1"/>
                  </a:solidFill>
                  <a:latin typeface="VNI-Thufap2" pitchFamily="2" charset="0"/>
                </a:defRPr>
              </a:lvl7pPr>
              <a:lvl8pPr marL="3429000" indent="-228600" defTabSz="846138" eaLnBrk="0" fontAlgn="base" hangingPunct="0">
                <a:spcBef>
                  <a:spcPct val="20000"/>
                </a:spcBef>
                <a:spcAft>
                  <a:spcPct val="0"/>
                </a:spcAft>
                <a:defRPr sz="2800">
                  <a:solidFill>
                    <a:schemeClr val="tx1"/>
                  </a:solidFill>
                  <a:latin typeface="VNI-Thufap2" pitchFamily="2" charset="0"/>
                </a:defRPr>
              </a:lvl8pPr>
              <a:lvl9pPr marL="3886200" indent="-228600" defTabSz="846138" eaLnBrk="0" fontAlgn="base" hangingPunct="0">
                <a:spcBef>
                  <a:spcPct val="20000"/>
                </a:spcBef>
                <a:spcAft>
                  <a:spcPct val="0"/>
                </a:spcAft>
                <a:defRPr sz="2800">
                  <a:solidFill>
                    <a:schemeClr val="tx1"/>
                  </a:solidFill>
                  <a:latin typeface="VNI-Thufap2" pitchFamily="2" charset="0"/>
                </a:defRPr>
              </a:lvl9pPr>
            </a:lstStyle>
            <a:p>
              <a:pPr algn="just">
                <a:spcBef>
                  <a:spcPct val="0"/>
                </a:spcBef>
              </a:pP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Ghi</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lại</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những</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thứ</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em</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quan</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sát</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được</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xung</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quanh</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nơi</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em</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sinh</a:t>
              </a:r>
              <a:r>
                <a:rPr lang="en-US" sz="2400" b="1" i="1" dirty="0">
                  <a:solidFill>
                    <a:srgbClr val="0000CC"/>
                  </a:solidFill>
                  <a:latin typeface="Arial" pitchFamily="34" charset="0"/>
                  <a:cs typeface="Arial" pitchFamily="34" charset="0"/>
                </a:rPr>
                <a:t> </a:t>
              </a:r>
              <a:r>
                <a:rPr lang="en-US" sz="2400" b="1" i="1" dirty="0" err="1">
                  <a:solidFill>
                    <a:srgbClr val="0000CC"/>
                  </a:solidFill>
                  <a:latin typeface="Arial" pitchFamily="34" charset="0"/>
                  <a:cs typeface="Arial" pitchFamily="34" charset="0"/>
                </a:rPr>
                <a:t>sống</a:t>
              </a:r>
              <a:r>
                <a:rPr lang="en-US" sz="2400" b="1" i="1" dirty="0">
                  <a:solidFill>
                    <a:srgbClr val="0000CC"/>
                  </a:solidFill>
                  <a:latin typeface="Arial" pitchFamily="34" charset="0"/>
                  <a:cs typeface="Arial" pitchFamily="34" charset="0"/>
                </a:rPr>
                <a:t>.</a:t>
              </a:r>
            </a:p>
            <a:p>
              <a:pPr algn="just">
                <a:spcBef>
                  <a:spcPct val="0"/>
                </a:spcBef>
              </a:pP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Hoàn</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thành</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các</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nội</a:t>
              </a:r>
              <a:r>
                <a:rPr lang="en-US" sz="2400" b="1" dirty="0">
                  <a:solidFill>
                    <a:srgbClr val="0000CC"/>
                  </a:solidFill>
                  <a:latin typeface="Arial" pitchFamily="34" charset="0"/>
                  <a:cs typeface="Arial" pitchFamily="34" charset="0"/>
                </a:rPr>
                <a:t> dung </a:t>
              </a:r>
              <a:r>
                <a:rPr lang="en-US" sz="2400" b="1" dirty="0" err="1">
                  <a:solidFill>
                    <a:srgbClr val="0000CC"/>
                  </a:solidFill>
                  <a:latin typeface="Arial" pitchFamily="34" charset="0"/>
                  <a:cs typeface="Arial" pitchFamily="34" charset="0"/>
                </a:rPr>
                <a:t>đã</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thực</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hành</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trong</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tiết</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học</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Giữ</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gìn</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để</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sử</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dụng</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cho</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tiết</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học</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sau</a:t>
              </a:r>
              <a:r>
                <a:rPr lang="en-US" sz="2400" b="1" dirty="0">
                  <a:solidFill>
                    <a:srgbClr val="0000CC"/>
                  </a:solidFill>
                  <a:latin typeface="Arial" pitchFamily="34" charset="0"/>
                  <a:cs typeface="Arial" pitchFamily="34" charset="0"/>
                </a:rPr>
                <a:t>.</a:t>
              </a:r>
              <a:endParaRPr lang="en-US" sz="2400" b="1" i="1" dirty="0">
                <a:solidFill>
                  <a:srgbClr val="0000CC"/>
                </a:solidFill>
                <a:latin typeface="Arial" pitchFamily="34" charset="0"/>
                <a:cs typeface="Arial" pitchFamily="34" charset="0"/>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0" b="96591" l="9043" r="100000"/>
                    </a14:imgEffect>
                  </a14:imgLayer>
                </a14:imgProps>
              </a:ext>
              <a:ext uri="{28A0092B-C50C-407E-A947-70E740481C1C}">
                <a14:useLocalDpi xmlns:a14="http://schemas.microsoft.com/office/drawing/2010/main" val="0"/>
              </a:ext>
            </a:extLst>
          </a:blip>
          <a:stretch>
            <a:fillRect/>
          </a:stretch>
        </p:blipFill>
        <p:spPr>
          <a:xfrm>
            <a:off x="8937790" y="4894984"/>
            <a:ext cx="2644612" cy="2076810"/>
          </a:xfrm>
          <a:prstGeom prst="rect">
            <a:avLst/>
          </a:prstGeom>
        </p:spPr>
      </p:pic>
      <p:pic>
        <p:nvPicPr>
          <p:cNvPr id="9" name="Picture 14" descr="bloem23"/>
          <p:cNvPicPr>
            <a:picLocks noChangeAspect="1" noChangeArrowheads="1" noCrop="1"/>
          </p:cNvPicPr>
          <p:nvPr/>
        </p:nvPicPr>
        <p:blipFill>
          <a:blip r:embed="rId8">
            <a:lum bright="-20000" contrast="32000"/>
            <a:extLst>
              <a:ext uri="{28A0092B-C50C-407E-A947-70E740481C1C}">
                <a14:useLocalDpi xmlns:a14="http://schemas.microsoft.com/office/drawing/2010/main" val="0"/>
              </a:ext>
            </a:extLst>
          </a:blip>
          <a:srcRect/>
          <a:stretch>
            <a:fillRect/>
          </a:stretch>
        </p:blipFill>
        <p:spPr bwMode="auto">
          <a:xfrm>
            <a:off x="2409362" y="2892872"/>
            <a:ext cx="65913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bloem23"/>
          <p:cNvPicPr>
            <a:picLocks noChangeAspect="1" noChangeArrowheads="1" noCrop="1"/>
          </p:cNvPicPr>
          <p:nvPr/>
        </p:nvPicPr>
        <p:blipFill>
          <a:blip r:embed="rId8">
            <a:lum bright="-20000" contrast="32000"/>
            <a:extLst>
              <a:ext uri="{28A0092B-C50C-407E-A947-70E740481C1C}">
                <a14:useLocalDpi xmlns:a14="http://schemas.microsoft.com/office/drawing/2010/main" val="0"/>
              </a:ext>
            </a:extLst>
          </a:blip>
          <a:srcRect/>
          <a:stretch>
            <a:fillRect/>
          </a:stretch>
        </p:blipFill>
        <p:spPr bwMode="auto">
          <a:xfrm>
            <a:off x="2496257" y="3652695"/>
            <a:ext cx="65913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4411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
            <a:ext cx="10972800" cy="6857999"/>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443" y="1543456"/>
            <a:ext cx="7974330" cy="28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5162971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609600" y="816432"/>
            <a:ext cx="109728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lstStyle/>
          <a:p>
            <a:endParaRPr lang="en-US" sz="2160"/>
          </a:p>
        </p:txBody>
      </p:sp>
      <p:sp>
        <p:nvSpPr>
          <p:cNvPr id="3" name="TextBox 2"/>
          <p:cNvSpPr txBox="1"/>
          <p:nvPr/>
        </p:nvSpPr>
        <p:spPr>
          <a:xfrm>
            <a:off x="609600" y="156751"/>
            <a:ext cx="10972800" cy="609398"/>
          </a:xfrm>
          <a:prstGeom prst="rect">
            <a:avLst/>
          </a:prstGeom>
          <a:noFill/>
        </p:spPr>
        <p:txBody>
          <a:bodyPr wrap="square" rtlCol="0">
            <a:spAutoFit/>
          </a:bodyPr>
          <a:lstStyle/>
          <a:p>
            <a:r>
              <a:rPr lang="en-US" sz="3360" b="1" dirty="0">
                <a:solidFill>
                  <a:srgbClr val="FF0000"/>
                </a:solidFill>
                <a:latin typeface="Arial" pitchFamily="34" charset="0"/>
                <a:cs typeface="Arial" pitchFamily="34" charset="0"/>
              </a:rPr>
              <a:t>1. </a:t>
            </a:r>
            <a:r>
              <a:rPr lang="en-US" sz="3360" b="1" dirty="0" err="1">
                <a:solidFill>
                  <a:srgbClr val="FF0000"/>
                </a:solidFill>
                <a:latin typeface="Arial" pitchFamily="34" charset="0"/>
                <a:cs typeface="Arial" pitchFamily="34" charset="0"/>
              </a:rPr>
              <a:t>Những</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việc</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cần</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làm</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trước</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khi</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đi</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quan</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sát</a:t>
            </a:r>
            <a:endParaRPr lang="en-US" sz="3360" b="1" dirty="0">
              <a:solidFill>
                <a:srgbClr val="FF0000"/>
              </a:solidFill>
              <a:latin typeface="Arial" pitchFamily="34" charset="0"/>
              <a:cs typeface="Arial" pitchFamily="34" charset="0"/>
            </a:endParaRPr>
          </a:p>
        </p:txBody>
      </p:sp>
      <p:sp>
        <p:nvSpPr>
          <p:cNvPr id="2" name="TextBox 1"/>
          <p:cNvSpPr txBox="1"/>
          <p:nvPr/>
        </p:nvSpPr>
        <p:spPr>
          <a:xfrm>
            <a:off x="1288866" y="4235124"/>
            <a:ext cx="9823268" cy="2308324"/>
          </a:xfrm>
          <a:prstGeom prst="rect">
            <a:avLst/>
          </a:prstGeom>
          <a:noFill/>
        </p:spPr>
        <p:txBody>
          <a:bodyPr wrap="square" rtlCol="0">
            <a:spAutoFit/>
          </a:bodyPr>
          <a:lstStyle/>
          <a:p>
            <a:pPr algn="just"/>
            <a:r>
              <a:rPr lang="en-US" sz="2400" b="1" dirty="0">
                <a:solidFill>
                  <a:srgbClr val="006600"/>
                </a:solidFill>
              </a:rPr>
              <a:t>b. </a:t>
            </a:r>
            <a:r>
              <a:rPr lang="en-US" sz="2400" b="1" dirty="0" err="1">
                <a:solidFill>
                  <a:srgbClr val="006600"/>
                </a:solidFill>
              </a:rPr>
              <a:t>Cần</a:t>
            </a:r>
            <a:r>
              <a:rPr lang="en-US" sz="2400" b="1" dirty="0">
                <a:solidFill>
                  <a:srgbClr val="006600"/>
                </a:solidFill>
              </a:rPr>
              <a:t> </a:t>
            </a:r>
            <a:r>
              <a:rPr lang="en-US" sz="2400" b="1" dirty="0" err="1">
                <a:solidFill>
                  <a:srgbClr val="006600"/>
                </a:solidFill>
              </a:rPr>
              <a:t>quan</a:t>
            </a:r>
            <a:r>
              <a:rPr lang="en-US" sz="2400" b="1" dirty="0">
                <a:solidFill>
                  <a:srgbClr val="006600"/>
                </a:solidFill>
              </a:rPr>
              <a:t> </a:t>
            </a:r>
            <a:r>
              <a:rPr lang="en-US" sz="2400" b="1" dirty="0" err="1">
                <a:solidFill>
                  <a:srgbClr val="006600"/>
                </a:solidFill>
              </a:rPr>
              <a:t>sát</a:t>
            </a:r>
            <a:r>
              <a:rPr lang="en-US" sz="2400" b="1" dirty="0">
                <a:solidFill>
                  <a:srgbClr val="006600"/>
                </a:solidFill>
              </a:rPr>
              <a:t>:</a:t>
            </a:r>
          </a:p>
          <a:p>
            <a:pPr algn="just"/>
            <a:r>
              <a:rPr lang="en-US" sz="2400" dirty="0">
                <a:solidFill>
                  <a:srgbClr val="006600"/>
                </a:solidFill>
              </a:rPr>
              <a:t>	- </a:t>
            </a:r>
            <a:r>
              <a:rPr lang="en-US" sz="2400" dirty="0" err="1">
                <a:solidFill>
                  <a:srgbClr val="006600"/>
                </a:solidFill>
              </a:rPr>
              <a:t>Nhà</a:t>
            </a:r>
            <a:r>
              <a:rPr lang="en-US" sz="2400" dirty="0">
                <a:solidFill>
                  <a:srgbClr val="006600"/>
                </a:solidFill>
              </a:rPr>
              <a:t> </a:t>
            </a:r>
            <a:r>
              <a:rPr lang="en-US" sz="2400" dirty="0" err="1">
                <a:solidFill>
                  <a:srgbClr val="006600"/>
                </a:solidFill>
              </a:rPr>
              <a:t>cửa</a:t>
            </a:r>
            <a:r>
              <a:rPr lang="en-US" sz="2400" dirty="0">
                <a:solidFill>
                  <a:srgbClr val="006600"/>
                </a:solidFill>
              </a:rPr>
              <a:t>: </a:t>
            </a:r>
            <a:r>
              <a:rPr lang="en-US" sz="2400" dirty="0" err="1">
                <a:solidFill>
                  <a:srgbClr val="006600"/>
                </a:solidFill>
              </a:rPr>
              <a:t>nhà</a:t>
            </a:r>
            <a:r>
              <a:rPr lang="en-US" sz="2400" dirty="0">
                <a:solidFill>
                  <a:srgbClr val="006600"/>
                </a:solidFill>
              </a:rPr>
              <a:t> </a:t>
            </a:r>
            <a:r>
              <a:rPr lang="en-US" sz="2400" dirty="0" err="1">
                <a:solidFill>
                  <a:srgbClr val="006600"/>
                </a:solidFill>
              </a:rPr>
              <a:t>cấp</a:t>
            </a:r>
            <a:r>
              <a:rPr lang="en-US" sz="2400" dirty="0">
                <a:solidFill>
                  <a:srgbClr val="006600"/>
                </a:solidFill>
              </a:rPr>
              <a:t> </a:t>
            </a:r>
            <a:r>
              <a:rPr lang="en-US" sz="2400" dirty="0" err="1">
                <a:solidFill>
                  <a:srgbClr val="006600"/>
                </a:solidFill>
              </a:rPr>
              <a:t>bốn</a:t>
            </a:r>
            <a:r>
              <a:rPr lang="en-US" sz="2400" dirty="0">
                <a:solidFill>
                  <a:srgbClr val="006600"/>
                </a:solidFill>
              </a:rPr>
              <a:t>, </a:t>
            </a:r>
            <a:r>
              <a:rPr lang="en-US" sz="2400" dirty="0" err="1">
                <a:solidFill>
                  <a:srgbClr val="006600"/>
                </a:solidFill>
              </a:rPr>
              <a:t>nhà</a:t>
            </a:r>
            <a:r>
              <a:rPr lang="en-US" sz="2400" dirty="0">
                <a:solidFill>
                  <a:srgbClr val="006600"/>
                </a:solidFill>
              </a:rPr>
              <a:t> </a:t>
            </a:r>
            <a:r>
              <a:rPr lang="en-US" sz="2400" dirty="0" err="1">
                <a:solidFill>
                  <a:srgbClr val="006600"/>
                </a:solidFill>
              </a:rPr>
              <a:t>tầng</a:t>
            </a:r>
            <a:r>
              <a:rPr lang="en-US" sz="2400" dirty="0">
                <a:solidFill>
                  <a:srgbClr val="006600"/>
                </a:solidFill>
              </a:rPr>
              <a:t>, </a:t>
            </a:r>
            <a:r>
              <a:rPr lang="en-US" sz="2400" dirty="0" err="1">
                <a:solidFill>
                  <a:srgbClr val="006600"/>
                </a:solidFill>
              </a:rPr>
              <a:t>biệt</a:t>
            </a:r>
            <a:r>
              <a:rPr lang="en-US" sz="2400" dirty="0">
                <a:solidFill>
                  <a:srgbClr val="006600"/>
                </a:solidFill>
              </a:rPr>
              <a:t> </a:t>
            </a:r>
            <a:r>
              <a:rPr lang="en-US" sz="2400" dirty="0" err="1">
                <a:solidFill>
                  <a:srgbClr val="006600"/>
                </a:solidFill>
              </a:rPr>
              <a:t>thự</a:t>
            </a:r>
            <a:r>
              <a:rPr lang="en-US" sz="2400" dirty="0">
                <a:solidFill>
                  <a:srgbClr val="006600"/>
                </a:solidFill>
              </a:rPr>
              <a:t>, </a:t>
            </a:r>
            <a:r>
              <a:rPr lang="en-US" sz="2400" dirty="0" err="1">
                <a:solidFill>
                  <a:srgbClr val="006600"/>
                </a:solidFill>
              </a:rPr>
              <a:t>chung</a:t>
            </a:r>
            <a:r>
              <a:rPr lang="en-US" sz="2400" dirty="0">
                <a:solidFill>
                  <a:srgbClr val="006600"/>
                </a:solidFill>
              </a:rPr>
              <a:t> </a:t>
            </a:r>
            <a:r>
              <a:rPr lang="en-US" sz="2400" dirty="0" err="1">
                <a:solidFill>
                  <a:srgbClr val="006600"/>
                </a:solidFill>
              </a:rPr>
              <a:t>cư</a:t>
            </a:r>
            <a:r>
              <a:rPr lang="en-US" sz="2400" dirty="0">
                <a:solidFill>
                  <a:srgbClr val="006600"/>
                </a:solidFill>
              </a:rPr>
              <a:t>, </a:t>
            </a:r>
            <a:r>
              <a:rPr lang="en-US" sz="2400" dirty="0" err="1">
                <a:solidFill>
                  <a:srgbClr val="006600"/>
                </a:solidFill>
              </a:rPr>
              <a:t>nhà</a:t>
            </a:r>
            <a:r>
              <a:rPr lang="en-US" sz="2400" dirty="0">
                <a:solidFill>
                  <a:srgbClr val="006600"/>
                </a:solidFill>
              </a:rPr>
              <a:t> </a:t>
            </a:r>
            <a:r>
              <a:rPr lang="en-US" sz="2400" dirty="0" err="1">
                <a:solidFill>
                  <a:srgbClr val="006600"/>
                </a:solidFill>
              </a:rPr>
              <a:t>sàn</a:t>
            </a:r>
            <a:r>
              <a:rPr lang="en-US" sz="2400" dirty="0">
                <a:solidFill>
                  <a:srgbClr val="006600"/>
                </a:solidFill>
              </a:rPr>
              <a:t>, </a:t>
            </a:r>
            <a:r>
              <a:rPr lang="en-US" sz="2400" dirty="0" err="1">
                <a:solidFill>
                  <a:srgbClr val="006600"/>
                </a:solidFill>
              </a:rPr>
              <a:t>nhà</a:t>
            </a:r>
            <a:r>
              <a:rPr lang="en-US" sz="2400" dirty="0">
                <a:solidFill>
                  <a:srgbClr val="006600"/>
                </a:solidFill>
              </a:rPr>
              <a:t> </a:t>
            </a:r>
            <a:r>
              <a:rPr lang="en-US" sz="2400" dirty="0" err="1">
                <a:solidFill>
                  <a:srgbClr val="006600"/>
                </a:solidFill>
              </a:rPr>
              <a:t>gỗ</a:t>
            </a:r>
            <a:r>
              <a:rPr lang="en-US" sz="2400" dirty="0">
                <a:solidFill>
                  <a:srgbClr val="006600"/>
                </a:solidFill>
              </a:rPr>
              <a:t>…</a:t>
            </a:r>
          </a:p>
          <a:p>
            <a:pPr algn="just"/>
            <a:r>
              <a:rPr lang="en-US" sz="2400" dirty="0">
                <a:solidFill>
                  <a:srgbClr val="006600"/>
                </a:solidFill>
              </a:rPr>
              <a:t>	- </a:t>
            </a:r>
            <a:r>
              <a:rPr lang="en-US" sz="2400" dirty="0" err="1">
                <a:solidFill>
                  <a:srgbClr val="006600"/>
                </a:solidFill>
              </a:rPr>
              <a:t>Phương</a:t>
            </a:r>
            <a:r>
              <a:rPr lang="en-US" sz="2400" dirty="0">
                <a:solidFill>
                  <a:srgbClr val="006600"/>
                </a:solidFill>
              </a:rPr>
              <a:t> </a:t>
            </a:r>
            <a:r>
              <a:rPr lang="en-US" sz="2400" dirty="0" err="1">
                <a:solidFill>
                  <a:srgbClr val="006600"/>
                </a:solidFill>
              </a:rPr>
              <a:t>tiện</a:t>
            </a:r>
            <a:r>
              <a:rPr lang="en-US" sz="2400" dirty="0">
                <a:solidFill>
                  <a:srgbClr val="006600"/>
                </a:solidFill>
              </a:rPr>
              <a:t> </a:t>
            </a:r>
            <a:r>
              <a:rPr lang="en-US" sz="2400" dirty="0" err="1">
                <a:solidFill>
                  <a:srgbClr val="006600"/>
                </a:solidFill>
              </a:rPr>
              <a:t>giao</a:t>
            </a:r>
            <a:r>
              <a:rPr lang="en-US" sz="2400" dirty="0">
                <a:solidFill>
                  <a:srgbClr val="006600"/>
                </a:solidFill>
              </a:rPr>
              <a:t> </a:t>
            </a:r>
            <a:r>
              <a:rPr lang="en-US" sz="2400" dirty="0" err="1">
                <a:solidFill>
                  <a:srgbClr val="006600"/>
                </a:solidFill>
              </a:rPr>
              <a:t>thông</a:t>
            </a:r>
            <a:r>
              <a:rPr lang="en-US" sz="2400" dirty="0">
                <a:solidFill>
                  <a:srgbClr val="006600"/>
                </a:solidFill>
              </a:rPr>
              <a:t>: </a:t>
            </a:r>
            <a:r>
              <a:rPr lang="en-US" sz="2400" dirty="0" err="1">
                <a:solidFill>
                  <a:srgbClr val="006600"/>
                </a:solidFill>
              </a:rPr>
              <a:t>Xe</a:t>
            </a:r>
            <a:r>
              <a:rPr lang="en-US" sz="2400" dirty="0">
                <a:solidFill>
                  <a:srgbClr val="006600"/>
                </a:solidFill>
              </a:rPr>
              <a:t> </a:t>
            </a:r>
            <a:r>
              <a:rPr lang="en-US" sz="2400" dirty="0" err="1">
                <a:solidFill>
                  <a:srgbClr val="006600"/>
                </a:solidFill>
              </a:rPr>
              <a:t>đạp</a:t>
            </a:r>
            <a:r>
              <a:rPr lang="en-US" sz="2400" dirty="0">
                <a:solidFill>
                  <a:srgbClr val="006600"/>
                </a:solidFill>
              </a:rPr>
              <a:t>, </a:t>
            </a:r>
            <a:r>
              <a:rPr lang="en-US" sz="2400" dirty="0" err="1">
                <a:solidFill>
                  <a:srgbClr val="006600"/>
                </a:solidFill>
              </a:rPr>
              <a:t>xe</a:t>
            </a:r>
            <a:r>
              <a:rPr lang="en-US" sz="2400" dirty="0">
                <a:solidFill>
                  <a:srgbClr val="006600"/>
                </a:solidFill>
              </a:rPr>
              <a:t> </a:t>
            </a:r>
            <a:r>
              <a:rPr lang="en-US" sz="2400" dirty="0" err="1">
                <a:solidFill>
                  <a:srgbClr val="006600"/>
                </a:solidFill>
              </a:rPr>
              <a:t>đạp</a:t>
            </a:r>
            <a:r>
              <a:rPr lang="en-US" sz="2400" dirty="0">
                <a:solidFill>
                  <a:srgbClr val="006600"/>
                </a:solidFill>
              </a:rPr>
              <a:t> </a:t>
            </a:r>
            <a:r>
              <a:rPr lang="en-US" sz="2400" dirty="0" err="1">
                <a:solidFill>
                  <a:srgbClr val="006600"/>
                </a:solidFill>
              </a:rPr>
              <a:t>điện</a:t>
            </a:r>
            <a:r>
              <a:rPr lang="en-US" sz="2400" dirty="0">
                <a:solidFill>
                  <a:srgbClr val="006600"/>
                </a:solidFill>
              </a:rPr>
              <a:t>, </a:t>
            </a:r>
            <a:r>
              <a:rPr lang="en-US" sz="2400" dirty="0" err="1">
                <a:solidFill>
                  <a:srgbClr val="006600"/>
                </a:solidFill>
              </a:rPr>
              <a:t>xe</a:t>
            </a:r>
            <a:r>
              <a:rPr lang="en-US" sz="2400" dirty="0">
                <a:solidFill>
                  <a:srgbClr val="006600"/>
                </a:solidFill>
              </a:rPr>
              <a:t> </a:t>
            </a:r>
            <a:r>
              <a:rPr lang="en-US" sz="2400" dirty="0" err="1">
                <a:solidFill>
                  <a:srgbClr val="006600"/>
                </a:solidFill>
              </a:rPr>
              <a:t>máy</a:t>
            </a:r>
            <a:r>
              <a:rPr lang="en-US" sz="2400" dirty="0">
                <a:solidFill>
                  <a:srgbClr val="006600"/>
                </a:solidFill>
              </a:rPr>
              <a:t>, ô </a:t>
            </a:r>
            <a:r>
              <a:rPr lang="en-US" sz="2400" dirty="0" err="1">
                <a:solidFill>
                  <a:srgbClr val="006600"/>
                </a:solidFill>
              </a:rPr>
              <a:t>tô</a:t>
            </a:r>
            <a:r>
              <a:rPr lang="en-US" sz="2400" dirty="0">
                <a:solidFill>
                  <a:srgbClr val="006600"/>
                </a:solidFill>
              </a:rPr>
              <a:t>, </a:t>
            </a:r>
            <a:r>
              <a:rPr lang="en-US" sz="2400" dirty="0" err="1">
                <a:solidFill>
                  <a:srgbClr val="006600"/>
                </a:solidFill>
              </a:rPr>
              <a:t>máy</a:t>
            </a:r>
            <a:r>
              <a:rPr lang="en-US" sz="2400" dirty="0">
                <a:solidFill>
                  <a:srgbClr val="006600"/>
                </a:solidFill>
              </a:rPr>
              <a:t> </a:t>
            </a:r>
            <a:r>
              <a:rPr lang="en-US" sz="2400" dirty="0" err="1">
                <a:solidFill>
                  <a:srgbClr val="006600"/>
                </a:solidFill>
              </a:rPr>
              <a:t>kéo</a:t>
            </a:r>
            <a:r>
              <a:rPr lang="en-US" sz="2400" dirty="0">
                <a:solidFill>
                  <a:srgbClr val="006600"/>
                </a:solidFill>
              </a:rPr>
              <a:t>…</a:t>
            </a:r>
          </a:p>
          <a:p>
            <a:pPr algn="just"/>
            <a:r>
              <a:rPr lang="en-US" sz="2400" dirty="0">
                <a:solidFill>
                  <a:srgbClr val="006600"/>
                </a:solidFill>
              </a:rPr>
              <a:t>	- </a:t>
            </a:r>
            <a:r>
              <a:rPr lang="en-US" sz="2400" dirty="0" err="1">
                <a:solidFill>
                  <a:srgbClr val="006600"/>
                </a:solidFill>
              </a:rPr>
              <a:t>Hoạt</a:t>
            </a:r>
            <a:r>
              <a:rPr lang="en-US" sz="2400" dirty="0">
                <a:solidFill>
                  <a:srgbClr val="006600"/>
                </a:solidFill>
              </a:rPr>
              <a:t> </a:t>
            </a:r>
            <a:r>
              <a:rPr lang="en-US" sz="2400" dirty="0" err="1">
                <a:solidFill>
                  <a:srgbClr val="006600"/>
                </a:solidFill>
              </a:rPr>
              <a:t>động</a:t>
            </a:r>
            <a:r>
              <a:rPr lang="en-US" sz="2400" dirty="0">
                <a:solidFill>
                  <a:srgbClr val="006600"/>
                </a:solidFill>
              </a:rPr>
              <a:t> </a:t>
            </a:r>
            <a:r>
              <a:rPr lang="en-US" sz="2400" dirty="0" err="1">
                <a:solidFill>
                  <a:srgbClr val="006600"/>
                </a:solidFill>
              </a:rPr>
              <a:t>của</a:t>
            </a:r>
            <a:r>
              <a:rPr lang="en-US" sz="2400" dirty="0">
                <a:solidFill>
                  <a:srgbClr val="006600"/>
                </a:solidFill>
              </a:rPr>
              <a:t> </a:t>
            </a:r>
            <a:r>
              <a:rPr lang="en-US" sz="2400" dirty="0" err="1">
                <a:solidFill>
                  <a:srgbClr val="006600"/>
                </a:solidFill>
              </a:rPr>
              <a:t>người</a:t>
            </a:r>
            <a:r>
              <a:rPr lang="en-US" sz="2400" dirty="0">
                <a:solidFill>
                  <a:srgbClr val="006600"/>
                </a:solidFill>
              </a:rPr>
              <a:t> </a:t>
            </a:r>
            <a:r>
              <a:rPr lang="en-US" sz="2400" dirty="0" err="1">
                <a:solidFill>
                  <a:srgbClr val="006600"/>
                </a:solidFill>
              </a:rPr>
              <a:t>dân</a:t>
            </a:r>
            <a:r>
              <a:rPr lang="en-US" sz="2400" dirty="0">
                <a:solidFill>
                  <a:srgbClr val="006600"/>
                </a:solidFill>
              </a:rPr>
              <a:t>: </a:t>
            </a:r>
            <a:r>
              <a:rPr lang="en-US" sz="2400" dirty="0" err="1">
                <a:solidFill>
                  <a:srgbClr val="006600"/>
                </a:solidFill>
              </a:rPr>
              <a:t>mua</a:t>
            </a:r>
            <a:r>
              <a:rPr lang="en-US" sz="2400" dirty="0">
                <a:solidFill>
                  <a:srgbClr val="006600"/>
                </a:solidFill>
              </a:rPr>
              <a:t> </a:t>
            </a:r>
            <a:r>
              <a:rPr lang="en-US" sz="2400" dirty="0" err="1">
                <a:solidFill>
                  <a:srgbClr val="006600"/>
                </a:solidFill>
              </a:rPr>
              <a:t>bán</a:t>
            </a:r>
            <a:r>
              <a:rPr lang="en-US" sz="2400" dirty="0">
                <a:solidFill>
                  <a:srgbClr val="006600"/>
                </a:solidFill>
              </a:rPr>
              <a:t>, </a:t>
            </a:r>
            <a:r>
              <a:rPr lang="en-US" sz="2400" dirty="0" err="1">
                <a:solidFill>
                  <a:srgbClr val="006600"/>
                </a:solidFill>
              </a:rPr>
              <a:t>sản</a:t>
            </a:r>
            <a:r>
              <a:rPr lang="en-US" sz="2400" dirty="0">
                <a:solidFill>
                  <a:srgbClr val="006600"/>
                </a:solidFill>
              </a:rPr>
              <a:t> </a:t>
            </a:r>
            <a:r>
              <a:rPr lang="en-US" sz="2400" dirty="0" err="1">
                <a:solidFill>
                  <a:srgbClr val="006600"/>
                </a:solidFill>
              </a:rPr>
              <a:t>xuất</a:t>
            </a:r>
            <a:r>
              <a:rPr lang="en-US" sz="2400" dirty="0">
                <a:solidFill>
                  <a:srgbClr val="006600"/>
                </a:solidFill>
              </a:rPr>
              <a:t>, </a:t>
            </a:r>
            <a:r>
              <a:rPr lang="en-US" sz="2400" dirty="0" err="1">
                <a:solidFill>
                  <a:srgbClr val="006600"/>
                </a:solidFill>
              </a:rPr>
              <a:t>kinh</a:t>
            </a:r>
            <a:r>
              <a:rPr lang="en-US" sz="2400" dirty="0">
                <a:solidFill>
                  <a:srgbClr val="006600"/>
                </a:solidFill>
              </a:rPr>
              <a:t> </a:t>
            </a:r>
            <a:r>
              <a:rPr lang="en-US" sz="2400" dirty="0" err="1">
                <a:solidFill>
                  <a:srgbClr val="006600"/>
                </a:solidFill>
              </a:rPr>
              <a:t>doanh</a:t>
            </a:r>
            <a:r>
              <a:rPr lang="en-US" sz="2400" dirty="0">
                <a:solidFill>
                  <a:srgbClr val="006600"/>
                </a:solidFill>
              </a:rPr>
              <a:t>, </a:t>
            </a:r>
            <a:r>
              <a:rPr lang="en-US" sz="2400" dirty="0" err="1">
                <a:solidFill>
                  <a:srgbClr val="006600"/>
                </a:solidFill>
              </a:rPr>
              <a:t>vui</a:t>
            </a:r>
            <a:r>
              <a:rPr lang="en-US" sz="2400" dirty="0">
                <a:solidFill>
                  <a:srgbClr val="006600"/>
                </a:solidFill>
              </a:rPr>
              <a:t> </a:t>
            </a:r>
            <a:r>
              <a:rPr lang="en-US" sz="2400" dirty="0" err="1">
                <a:solidFill>
                  <a:srgbClr val="006600"/>
                </a:solidFill>
              </a:rPr>
              <a:t>chơi</a:t>
            </a:r>
            <a:r>
              <a:rPr lang="en-US" sz="2400" dirty="0">
                <a:solidFill>
                  <a:srgbClr val="006600"/>
                </a:solidFill>
              </a:rPr>
              <a:t>, </a:t>
            </a:r>
            <a:r>
              <a:rPr lang="en-US" sz="2400" dirty="0" err="1">
                <a:solidFill>
                  <a:srgbClr val="006600"/>
                </a:solidFill>
              </a:rPr>
              <a:t>chữa</a:t>
            </a:r>
            <a:r>
              <a:rPr lang="en-US" sz="2400" dirty="0">
                <a:solidFill>
                  <a:srgbClr val="006600"/>
                </a:solidFill>
              </a:rPr>
              <a:t> </a:t>
            </a:r>
            <a:r>
              <a:rPr lang="en-US" sz="2400" dirty="0" err="1">
                <a:solidFill>
                  <a:srgbClr val="006600"/>
                </a:solidFill>
              </a:rPr>
              <a:t>bệnh</a:t>
            </a:r>
            <a:r>
              <a:rPr lang="en-US" sz="2400" dirty="0">
                <a:solidFill>
                  <a:srgbClr val="006600"/>
                </a:solidFill>
              </a:rPr>
              <a:t>, </a:t>
            </a:r>
            <a:r>
              <a:rPr lang="en-US" sz="2400" dirty="0" err="1">
                <a:solidFill>
                  <a:srgbClr val="006600"/>
                </a:solidFill>
              </a:rPr>
              <a:t>thể</a:t>
            </a:r>
            <a:r>
              <a:rPr lang="en-US" sz="2400" dirty="0">
                <a:solidFill>
                  <a:srgbClr val="006600"/>
                </a:solidFill>
              </a:rPr>
              <a:t> </a:t>
            </a:r>
            <a:r>
              <a:rPr lang="en-US" sz="2400" dirty="0" err="1">
                <a:solidFill>
                  <a:srgbClr val="006600"/>
                </a:solidFill>
              </a:rPr>
              <a:t>dục</a:t>
            </a:r>
            <a:r>
              <a:rPr lang="en-US" sz="2400" dirty="0">
                <a:solidFill>
                  <a:srgbClr val="006600"/>
                </a:solidFill>
              </a:rPr>
              <a:t> </a:t>
            </a:r>
            <a:r>
              <a:rPr lang="en-US" sz="2400" dirty="0" err="1">
                <a:solidFill>
                  <a:srgbClr val="006600"/>
                </a:solidFill>
              </a:rPr>
              <a:t>thể</a:t>
            </a:r>
            <a:r>
              <a:rPr lang="en-US" sz="2400" dirty="0">
                <a:solidFill>
                  <a:srgbClr val="006600"/>
                </a:solidFill>
              </a:rPr>
              <a:t> </a:t>
            </a:r>
            <a:r>
              <a:rPr lang="en-US" sz="2400" dirty="0" err="1">
                <a:solidFill>
                  <a:srgbClr val="006600"/>
                </a:solidFill>
              </a:rPr>
              <a:t>thao</a:t>
            </a:r>
            <a:r>
              <a:rPr lang="en-US" sz="2400" dirty="0">
                <a:solidFill>
                  <a:srgbClr val="006600"/>
                </a:solidFill>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988" y="886100"/>
            <a:ext cx="6039671" cy="346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42435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Vertic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arn(inVertic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609600" y="990600"/>
            <a:ext cx="109728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lstStyle/>
          <a:p>
            <a:endParaRPr lang="en-US" sz="2160"/>
          </a:p>
        </p:txBody>
      </p:sp>
      <p:sp>
        <p:nvSpPr>
          <p:cNvPr id="3" name="TextBox 2"/>
          <p:cNvSpPr txBox="1"/>
          <p:nvPr/>
        </p:nvSpPr>
        <p:spPr>
          <a:xfrm>
            <a:off x="609600" y="156751"/>
            <a:ext cx="10972800" cy="609398"/>
          </a:xfrm>
          <a:prstGeom prst="rect">
            <a:avLst/>
          </a:prstGeom>
          <a:noFill/>
        </p:spPr>
        <p:txBody>
          <a:bodyPr wrap="square" rtlCol="0">
            <a:spAutoFit/>
          </a:bodyPr>
          <a:lstStyle/>
          <a:p>
            <a:r>
              <a:rPr lang="en-US" sz="3360" b="1" dirty="0">
                <a:solidFill>
                  <a:srgbClr val="FF0000"/>
                </a:solidFill>
                <a:latin typeface="Arial" pitchFamily="34" charset="0"/>
                <a:cs typeface="Arial" pitchFamily="34" charset="0"/>
              </a:rPr>
              <a:t>2. </a:t>
            </a:r>
            <a:r>
              <a:rPr lang="en-US" sz="3360" b="1" dirty="0" err="1">
                <a:solidFill>
                  <a:srgbClr val="FF0000"/>
                </a:solidFill>
                <a:latin typeface="Arial" pitchFamily="34" charset="0"/>
                <a:cs typeface="Arial" pitchFamily="34" charset="0"/>
              </a:rPr>
              <a:t>Quan</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sát</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cuộc</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sống</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xung</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quanh</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trường</a:t>
            </a:r>
            <a:r>
              <a:rPr lang="en-US" sz="3360" b="1" dirty="0">
                <a:solidFill>
                  <a:srgbClr val="FF0000"/>
                </a:solidFill>
                <a:latin typeface="Arial" pitchFamily="34" charset="0"/>
                <a:cs typeface="Arial" pitchFamily="34" charset="0"/>
              </a:rPr>
              <a:t>:</a:t>
            </a:r>
          </a:p>
        </p:txBody>
      </p:sp>
      <p:sp>
        <p:nvSpPr>
          <p:cNvPr id="2" name="TextBox 1"/>
          <p:cNvSpPr txBox="1"/>
          <p:nvPr/>
        </p:nvSpPr>
        <p:spPr>
          <a:xfrm>
            <a:off x="609601" y="5016144"/>
            <a:ext cx="10972799" cy="1865126"/>
          </a:xfrm>
          <a:prstGeom prst="rect">
            <a:avLst/>
          </a:prstGeom>
          <a:noFill/>
        </p:spPr>
        <p:txBody>
          <a:bodyPr wrap="square" rtlCol="0">
            <a:spAutoFit/>
          </a:bodyPr>
          <a:lstStyle/>
          <a:p>
            <a:pPr algn="just"/>
            <a:r>
              <a:rPr lang="en-US" sz="2880" b="1" dirty="0" err="1">
                <a:solidFill>
                  <a:srgbClr val="006600"/>
                </a:solidFill>
              </a:rPr>
              <a:t>Học</a:t>
            </a:r>
            <a:r>
              <a:rPr lang="en-US" sz="2880" b="1" dirty="0">
                <a:solidFill>
                  <a:srgbClr val="006600"/>
                </a:solidFill>
              </a:rPr>
              <a:t> </a:t>
            </a:r>
            <a:r>
              <a:rPr lang="en-US" sz="2880" b="1" dirty="0" err="1">
                <a:solidFill>
                  <a:srgbClr val="006600"/>
                </a:solidFill>
              </a:rPr>
              <a:t>sinh</a:t>
            </a:r>
            <a:r>
              <a:rPr lang="vi-VN" sz="2880" b="1" dirty="0">
                <a:solidFill>
                  <a:srgbClr val="006600"/>
                </a:solidFill>
              </a:rPr>
              <a:t> đi theo nhóm và thực hiện nhiệm vụ quan sát hiện trường theo sự phân công của nhóm. Trong quá trình đi tham quan </a:t>
            </a:r>
            <a:r>
              <a:rPr lang="en-US" sz="2880" b="1" dirty="0" err="1">
                <a:solidFill>
                  <a:srgbClr val="006600"/>
                </a:solidFill>
              </a:rPr>
              <a:t>học</a:t>
            </a:r>
            <a:r>
              <a:rPr lang="en-US" sz="2880" b="1" dirty="0">
                <a:solidFill>
                  <a:srgbClr val="006600"/>
                </a:solidFill>
              </a:rPr>
              <a:t> </a:t>
            </a:r>
            <a:r>
              <a:rPr lang="en-US" sz="2880" b="1" dirty="0" err="1">
                <a:solidFill>
                  <a:srgbClr val="006600"/>
                </a:solidFill>
              </a:rPr>
              <a:t>sinh</a:t>
            </a:r>
            <a:r>
              <a:rPr lang="vi-VN" sz="2880" b="1" dirty="0">
                <a:solidFill>
                  <a:srgbClr val="006600"/>
                </a:solidFill>
              </a:rPr>
              <a:t> cần tập trung theo sự </a:t>
            </a:r>
            <a:r>
              <a:rPr lang="en-US" sz="2880" b="1" dirty="0" err="1">
                <a:solidFill>
                  <a:srgbClr val="006600"/>
                </a:solidFill>
              </a:rPr>
              <a:t>hướng</a:t>
            </a:r>
            <a:r>
              <a:rPr lang="en-US" sz="2880" b="1" dirty="0">
                <a:solidFill>
                  <a:srgbClr val="006600"/>
                </a:solidFill>
              </a:rPr>
              <a:t> </a:t>
            </a:r>
            <a:r>
              <a:rPr lang="en-US" sz="2880" b="1" dirty="0" err="1">
                <a:solidFill>
                  <a:srgbClr val="006600"/>
                </a:solidFill>
              </a:rPr>
              <a:t>dẫn</a:t>
            </a:r>
            <a:r>
              <a:rPr lang="vi-VN" sz="2880" b="1" dirty="0">
                <a:solidFill>
                  <a:srgbClr val="006600"/>
                </a:solidFill>
              </a:rPr>
              <a:t> của </a:t>
            </a:r>
            <a:r>
              <a:rPr lang="en-US" sz="2880" b="1" dirty="0" err="1">
                <a:solidFill>
                  <a:srgbClr val="006600"/>
                </a:solidFill>
              </a:rPr>
              <a:t>Giáo</a:t>
            </a:r>
            <a:r>
              <a:rPr lang="en-US" sz="2880" b="1" dirty="0">
                <a:solidFill>
                  <a:srgbClr val="006600"/>
                </a:solidFill>
              </a:rPr>
              <a:t> </a:t>
            </a:r>
            <a:r>
              <a:rPr lang="en-US" sz="2880" b="1" dirty="0" err="1">
                <a:solidFill>
                  <a:srgbClr val="006600"/>
                </a:solidFill>
              </a:rPr>
              <a:t>viên</a:t>
            </a:r>
            <a:r>
              <a:rPr lang="en-US" sz="2880" b="1" dirty="0">
                <a:solidFill>
                  <a:srgbClr val="006600"/>
                </a:solidFill>
              </a:rPr>
              <a:t> </a:t>
            </a:r>
            <a:r>
              <a:rPr lang="en-US" sz="2880" b="1" dirty="0" err="1">
                <a:solidFill>
                  <a:srgbClr val="006600"/>
                </a:solidFill>
              </a:rPr>
              <a:t>ghi</a:t>
            </a:r>
            <a:r>
              <a:rPr lang="en-US" sz="2880" b="1" dirty="0">
                <a:solidFill>
                  <a:srgbClr val="006600"/>
                </a:solidFill>
              </a:rPr>
              <a:t> </a:t>
            </a:r>
            <a:r>
              <a:rPr lang="en-US" sz="2880" b="1" dirty="0" err="1">
                <a:solidFill>
                  <a:srgbClr val="006600"/>
                </a:solidFill>
              </a:rPr>
              <a:t>chép</a:t>
            </a:r>
            <a:r>
              <a:rPr lang="en-US" sz="2880" b="1" dirty="0">
                <a:solidFill>
                  <a:srgbClr val="006600"/>
                </a:solidFill>
              </a:rPr>
              <a:t> </a:t>
            </a:r>
            <a:r>
              <a:rPr lang="en-US" sz="2880" b="1" dirty="0" err="1">
                <a:solidFill>
                  <a:srgbClr val="006600"/>
                </a:solidFill>
              </a:rPr>
              <a:t>vào</a:t>
            </a:r>
            <a:r>
              <a:rPr lang="en-US" sz="2880" b="1" dirty="0">
                <a:solidFill>
                  <a:srgbClr val="006600"/>
                </a:solidFill>
              </a:rPr>
              <a:t> </a:t>
            </a:r>
            <a:r>
              <a:rPr lang="en-US" sz="2880" b="1" dirty="0" err="1">
                <a:solidFill>
                  <a:srgbClr val="006600"/>
                </a:solidFill>
              </a:rPr>
              <a:t>mẫu</a:t>
            </a:r>
            <a:r>
              <a:rPr lang="en-US" sz="2880" b="1" dirty="0">
                <a:solidFill>
                  <a:srgbClr val="006600"/>
                </a:solidFill>
              </a:rPr>
              <a:t> </a:t>
            </a:r>
            <a:r>
              <a:rPr lang="en-US" sz="2880" b="1" dirty="0" err="1">
                <a:solidFill>
                  <a:srgbClr val="006600"/>
                </a:solidFill>
              </a:rPr>
              <a:t>phiếu</a:t>
            </a:r>
            <a:r>
              <a:rPr lang="en-US" sz="2880" b="1" dirty="0">
                <a:solidFill>
                  <a:srgbClr val="006600"/>
                </a:solidFill>
              </a:rPr>
              <a:t>.</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9134" y="1059999"/>
            <a:ext cx="8633732" cy="3927616"/>
          </a:xfrm>
          <a:prstGeom prst="rect">
            <a:avLst/>
          </a:prstGeom>
          <a:noFill/>
          <a:ln>
            <a:noFill/>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47236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609600" y="990600"/>
            <a:ext cx="109728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lstStyle/>
          <a:p>
            <a:endParaRPr lang="en-US" sz="2160"/>
          </a:p>
        </p:txBody>
      </p:sp>
      <p:sp>
        <p:nvSpPr>
          <p:cNvPr id="3" name="TextBox 2"/>
          <p:cNvSpPr txBox="1"/>
          <p:nvPr/>
        </p:nvSpPr>
        <p:spPr>
          <a:xfrm>
            <a:off x="609600" y="156751"/>
            <a:ext cx="10972800" cy="683264"/>
          </a:xfrm>
          <a:prstGeom prst="rect">
            <a:avLst/>
          </a:prstGeom>
          <a:noFill/>
        </p:spPr>
        <p:txBody>
          <a:bodyPr wrap="square" rtlCol="0">
            <a:spAutoFit/>
          </a:bodyPr>
          <a:lstStyle/>
          <a:p>
            <a:r>
              <a:rPr lang="en-US" sz="3840" b="1" dirty="0">
                <a:solidFill>
                  <a:srgbClr val="FF0000"/>
                </a:solidFill>
                <a:latin typeface="Arial" pitchFamily="34" charset="0"/>
                <a:cs typeface="Arial" pitchFamily="34" charset="0"/>
              </a:rPr>
              <a:t>3. </a:t>
            </a:r>
            <a:r>
              <a:rPr lang="en-US" sz="3840" b="1" dirty="0" err="1">
                <a:solidFill>
                  <a:srgbClr val="FF0000"/>
                </a:solidFill>
                <a:latin typeface="Arial" pitchFamily="34" charset="0"/>
                <a:cs typeface="Arial" pitchFamily="34" charset="0"/>
              </a:rPr>
              <a:t>Luyện</a:t>
            </a:r>
            <a:r>
              <a:rPr lang="en-US" sz="3840" b="1" dirty="0">
                <a:solidFill>
                  <a:srgbClr val="FF0000"/>
                </a:solidFill>
                <a:latin typeface="Arial" pitchFamily="34" charset="0"/>
                <a:cs typeface="Arial" pitchFamily="34" charset="0"/>
              </a:rPr>
              <a:t> </a:t>
            </a:r>
            <a:r>
              <a:rPr lang="en-US" sz="3840" b="1" dirty="0" err="1">
                <a:solidFill>
                  <a:srgbClr val="FF0000"/>
                </a:solidFill>
                <a:latin typeface="Arial" pitchFamily="34" charset="0"/>
                <a:cs typeface="Arial" pitchFamily="34" charset="0"/>
              </a:rPr>
              <a:t>tập</a:t>
            </a:r>
            <a:r>
              <a:rPr lang="en-US" sz="3840" b="1" dirty="0">
                <a:solidFill>
                  <a:srgbClr val="FF0000"/>
                </a:solidFill>
                <a:latin typeface="Arial" pitchFamily="34" charset="0"/>
                <a:cs typeface="Arial" pitchFamily="34" charset="0"/>
              </a:rPr>
              <a:t> </a:t>
            </a:r>
            <a:r>
              <a:rPr lang="en-US" sz="3840" b="1" dirty="0" err="1">
                <a:solidFill>
                  <a:srgbClr val="FF0000"/>
                </a:solidFill>
                <a:latin typeface="Arial" pitchFamily="34" charset="0"/>
                <a:cs typeface="Arial" pitchFamily="34" charset="0"/>
              </a:rPr>
              <a:t>và</a:t>
            </a:r>
            <a:r>
              <a:rPr lang="en-US" sz="3840" b="1" dirty="0">
                <a:solidFill>
                  <a:srgbClr val="FF0000"/>
                </a:solidFill>
                <a:latin typeface="Arial" pitchFamily="34" charset="0"/>
                <a:cs typeface="Arial" pitchFamily="34" charset="0"/>
              </a:rPr>
              <a:t> </a:t>
            </a:r>
            <a:r>
              <a:rPr lang="en-US" sz="3840" b="1" dirty="0" err="1">
                <a:solidFill>
                  <a:srgbClr val="FF0000"/>
                </a:solidFill>
                <a:latin typeface="Arial" pitchFamily="34" charset="0"/>
                <a:cs typeface="Arial" pitchFamily="34" charset="0"/>
              </a:rPr>
              <a:t>vận</a:t>
            </a:r>
            <a:r>
              <a:rPr lang="en-US" sz="3840" b="1" dirty="0">
                <a:solidFill>
                  <a:srgbClr val="FF0000"/>
                </a:solidFill>
                <a:latin typeface="Arial" pitchFamily="34" charset="0"/>
                <a:cs typeface="Arial" pitchFamily="34" charset="0"/>
              </a:rPr>
              <a:t> </a:t>
            </a:r>
            <a:r>
              <a:rPr lang="en-US" sz="3840" b="1" dirty="0" err="1">
                <a:solidFill>
                  <a:srgbClr val="FF0000"/>
                </a:solidFill>
                <a:latin typeface="Arial" pitchFamily="34" charset="0"/>
                <a:cs typeface="Arial" pitchFamily="34" charset="0"/>
              </a:rPr>
              <a:t>dụng</a:t>
            </a:r>
            <a:r>
              <a:rPr lang="en-US" sz="384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959" y="1634765"/>
            <a:ext cx="9385590" cy="4269647"/>
          </a:xfrm>
          <a:prstGeom prst="rect">
            <a:avLst/>
          </a:prstGeom>
          <a:noFill/>
          <a:ln>
            <a:noFill/>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7163169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2"/>
            </p:custDataLst>
          </p:nvPr>
        </p:nvSpPr>
        <p:spPr bwMode="gray">
          <a:xfrm>
            <a:off x="975360" y="1081087"/>
            <a:ext cx="10058400" cy="4572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85588" tIns="42794" rIns="85588" bIns="42794"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sz="2160"/>
          </a:p>
        </p:txBody>
      </p:sp>
      <p:sp>
        <p:nvSpPr>
          <p:cNvPr id="6149" name="Text Box 5"/>
          <p:cNvSpPr txBox="1">
            <a:spLocks noChangeArrowheads="1"/>
          </p:cNvSpPr>
          <p:nvPr>
            <p:custDataLst>
              <p:tags r:id="rId3"/>
            </p:custDataLst>
          </p:nvPr>
        </p:nvSpPr>
        <p:spPr bwMode="auto">
          <a:xfrm>
            <a:off x="1863091" y="1076980"/>
            <a:ext cx="8583930" cy="49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640" b="1">
                <a:solidFill>
                  <a:schemeClr val="bg1"/>
                </a:solidFill>
                <a:latin typeface="Arial" charset="0"/>
                <a:cs typeface="Arial" charset="0"/>
              </a:rPr>
              <a:t>THẢO LUẬN NHÓM</a:t>
            </a:r>
          </a:p>
        </p:txBody>
      </p:sp>
      <p:sp>
        <p:nvSpPr>
          <p:cNvPr id="10" name="Rounded Rectangle 9"/>
          <p:cNvSpPr/>
          <p:nvPr>
            <p:custDataLst>
              <p:tags r:id="rId4"/>
            </p:custDataLst>
          </p:nvPr>
        </p:nvSpPr>
        <p:spPr>
          <a:xfrm>
            <a:off x="1450928" y="1684286"/>
            <a:ext cx="4924697" cy="3314435"/>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85588" tIns="42794" rIns="85588" bIns="42794" anchor="ctr"/>
          <a:lstStyle/>
          <a:p>
            <a:pPr algn="just"/>
            <a:r>
              <a:rPr lang="vi-VN" sz="2880" dirty="0"/>
              <a:t>Vẽ hình (hoặc dùng giấy màu cắt, dán) trên giấy thể hiện các nhà ở, cửa hàng, chợ, các cơ quan, các cơ sở sản xuất, đường phố, xe cộ đi lại, ... kèm theo những nhận xét ngắn gọn</a:t>
            </a:r>
            <a:r>
              <a:rPr lang="en-US" sz="2880" dirty="0"/>
              <a:t>.</a:t>
            </a:r>
            <a:endParaRPr lang="vi-VN" sz="2880" b="1" dirty="0"/>
          </a:p>
        </p:txBody>
      </p:sp>
      <p:sp>
        <p:nvSpPr>
          <p:cNvPr id="6153" name="TextBox 5"/>
          <p:cNvSpPr txBox="1">
            <a:spLocks noChangeArrowheads="1"/>
          </p:cNvSpPr>
          <p:nvPr/>
        </p:nvSpPr>
        <p:spPr bwMode="auto">
          <a:xfrm>
            <a:off x="701040" y="5313061"/>
            <a:ext cx="10789920" cy="1489885"/>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80" b="1" dirty="0" err="1">
                <a:solidFill>
                  <a:srgbClr val="006600"/>
                </a:solidFill>
                <a:latin typeface="Arial" charset="0"/>
                <a:cs typeface="Arial" charset="0"/>
              </a:rPr>
              <a:t>Yêu</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cầu</a:t>
            </a:r>
            <a:r>
              <a:rPr lang="en-US" altLang="en-US" sz="2280" b="1" dirty="0">
                <a:solidFill>
                  <a:srgbClr val="006600"/>
                </a:solidFill>
                <a:latin typeface="Arial" charset="0"/>
                <a:cs typeface="Arial" charset="0"/>
              </a:rPr>
              <a:t> </a:t>
            </a:r>
          </a:p>
          <a:p>
            <a:pPr algn="just" eaLnBrk="1" hangingPunct="1">
              <a:spcBef>
                <a:spcPct val="0"/>
              </a:spcBef>
              <a:buFontTx/>
              <a:buNone/>
            </a:pP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Làm</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việc</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theo</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nhóm</a:t>
            </a:r>
            <a:r>
              <a:rPr lang="en-US" altLang="en-US" sz="2280" b="1" dirty="0">
                <a:solidFill>
                  <a:srgbClr val="006600"/>
                </a:solidFill>
                <a:latin typeface="Arial" charset="0"/>
                <a:cs typeface="Arial" charset="0"/>
              </a:rPr>
              <a:t> 8</a:t>
            </a:r>
          </a:p>
          <a:p>
            <a:pPr algn="just" eaLnBrk="1" hangingPunct="1">
              <a:spcBef>
                <a:spcPct val="0"/>
              </a:spcBef>
              <a:buFontTx/>
              <a:buNone/>
            </a:pP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Các</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nhóm</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trình</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bày</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ra</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bảng</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phụ</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hình</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thức</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tranh</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ảnh</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sơ</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đồ</a:t>
            </a:r>
            <a:r>
              <a:rPr lang="en-US" altLang="en-US" sz="2280" b="1" dirty="0">
                <a:solidFill>
                  <a:srgbClr val="006600"/>
                </a:solidFill>
                <a:latin typeface="Arial" charset="0"/>
                <a:cs typeface="Arial" charset="0"/>
              </a:rPr>
              <a:t>…</a:t>
            </a:r>
          </a:p>
          <a:p>
            <a:pPr algn="just" eaLnBrk="1" hangingPunct="1">
              <a:spcBef>
                <a:spcPct val="0"/>
              </a:spcBef>
              <a:buFontTx/>
              <a:buNone/>
            </a:pP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Đại</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diện</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các</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nhóm</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trình</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bày</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giao</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lưu</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với</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các</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nhóm</a:t>
            </a:r>
            <a:r>
              <a:rPr lang="en-US" altLang="en-US" sz="2280" b="1" dirty="0">
                <a:solidFill>
                  <a:srgbClr val="006600"/>
                </a:solidFill>
                <a:latin typeface="Arial" charset="0"/>
                <a:cs typeface="Arial" charset="0"/>
              </a:rPr>
              <a:t> </a:t>
            </a:r>
            <a:r>
              <a:rPr lang="en-US" altLang="en-US" sz="2280" b="1" dirty="0" err="1">
                <a:solidFill>
                  <a:srgbClr val="006600"/>
                </a:solidFill>
                <a:latin typeface="Arial" charset="0"/>
                <a:cs typeface="Arial" charset="0"/>
              </a:rPr>
              <a:t>khác</a:t>
            </a:r>
            <a:r>
              <a:rPr lang="en-US" altLang="en-US" sz="2280" b="1" dirty="0">
                <a:solidFill>
                  <a:srgbClr val="006600"/>
                </a:solidFill>
                <a:latin typeface="Arial" charset="0"/>
                <a:cs typeface="Arial" charset="0"/>
              </a:rPr>
              <a:t>.</a:t>
            </a:r>
          </a:p>
        </p:txBody>
      </p:sp>
      <p:sp>
        <p:nvSpPr>
          <p:cNvPr id="6155" name="Line 12"/>
          <p:cNvSpPr>
            <a:spLocks noChangeShapeType="1"/>
          </p:cNvSpPr>
          <p:nvPr/>
        </p:nvSpPr>
        <p:spPr bwMode="auto">
          <a:xfrm>
            <a:off x="609600" y="990600"/>
            <a:ext cx="109728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lstStyle/>
          <a:p>
            <a:endParaRPr lang="en-US" sz="2160"/>
          </a:p>
        </p:txBody>
      </p:sp>
      <p:sp>
        <p:nvSpPr>
          <p:cNvPr id="12" name="Text Box 6"/>
          <p:cNvSpPr txBox="1">
            <a:spLocks noChangeArrowheads="1"/>
          </p:cNvSpPr>
          <p:nvPr/>
        </p:nvSpPr>
        <p:spPr bwMode="auto">
          <a:xfrm>
            <a:off x="5147311" y="8048"/>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0</a:t>
            </a:r>
          </a:p>
        </p:txBody>
      </p:sp>
      <p:sp>
        <p:nvSpPr>
          <p:cNvPr id="13" name="Text Box 7"/>
          <p:cNvSpPr txBox="1">
            <a:spLocks noChangeArrowheads="1"/>
          </p:cNvSpPr>
          <p:nvPr/>
        </p:nvSpPr>
        <p:spPr bwMode="auto">
          <a:xfrm>
            <a:off x="514731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a:t>
            </a:r>
          </a:p>
        </p:txBody>
      </p:sp>
      <p:sp>
        <p:nvSpPr>
          <p:cNvPr id="14" name="Text Box 8"/>
          <p:cNvSpPr txBox="1">
            <a:spLocks noChangeArrowheads="1"/>
          </p:cNvSpPr>
          <p:nvPr/>
        </p:nvSpPr>
        <p:spPr bwMode="auto">
          <a:xfrm>
            <a:off x="514731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2</a:t>
            </a:r>
          </a:p>
        </p:txBody>
      </p:sp>
      <p:sp>
        <p:nvSpPr>
          <p:cNvPr id="15" name="Text Box 9"/>
          <p:cNvSpPr txBox="1">
            <a:spLocks noChangeArrowheads="1"/>
          </p:cNvSpPr>
          <p:nvPr/>
        </p:nvSpPr>
        <p:spPr bwMode="auto">
          <a:xfrm>
            <a:off x="514731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3</a:t>
            </a:r>
          </a:p>
        </p:txBody>
      </p:sp>
      <p:sp>
        <p:nvSpPr>
          <p:cNvPr id="16" name="Text Box 10"/>
          <p:cNvSpPr txBox="1">
            <a:spLocks noChangeArrowheads="1"/>
          </p:cNvSpPr>
          <p:nvPr/>
        </p:nvSpPr>
        <p:spPr bwMode="auto">
          <a:xfrm>
            <a:off x="514731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4</a:t>
            </a:r>
          </a:p>
        </p:txBody>
      </p:sp>
      <p:sp>
        <p:nvSpPr>
          <p:cNvPr id="17" name="Text Box 11"/>
          <p:cNvSpPr txBox="1">
            <a:spLocks noChangeArrowheads="1"/>
          </p:cNvSpPr>
          <p:nvPr/>
        </p:nvSpPr>
        <p:spPr bwMode="auto">
          <a:xfrm>
            <a:off x="514731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5</a:t>
            </a:r>
          </a:p>
        </p:txBody>
      </p:sp>
      <p:sp>
        <p:nvSpPr>
          <p:cNvPr id="18" name="Text Box 12"/>
          <p:cNvSpPr txBox="1">
            <a:spLocks noChangeArrowheads="1"/>
          </p:cNvSpPr>
          <p:nvPr/>
        </p:nvSpPr>
        <p:spPr bwMode="auto">
          <a:xfrm>
            <a:off x="514731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6</a:t>
            </a:r>
          </a:p>
        </p:txBody>
      </p:sp>
      <p:sp>
        <p:nvSpPr>
          <p:cNvPr id="19" name="Text Box 13"/>
          <p:cNvSpPr txBox="1">
            <a:spLocks noChangeArrowheads="1"/>
          </p:cNvSpPr>
          <p:nvPr/>
        </p:nvSpPr>
        <p:spPr bwMode="auto">
          <a:xfrm>
            <a:off x="514731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7</a:t>
            </a:r>
          </a:p>
        </p:txBody>
      </p:sp>
      <p:sp>
        <p:nvSpPr>
          <p:cNvPr id="20" name="Text Box 14"/>
          <p:cNvSpPr txBox="1">
            <a:spLocks noChangeArrowheads="1"/>
          </p:cNvSpPr>
          <p:nvPr/>
        </p:nvSpPr>
        <p:spPr bwMode="auto">
          <a:xfrm>
            <a:off x="514731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8</a:t>
            </a:r>
          </a:p>
        </p:txBody>
      </p:sp>
      <p:sp>
        <p:nvSpPr>
          <p:cNvPr id="21" name="Text Box 15"/>
          <p:cNvSpPr txBox="1">
            <a:spLocks noChangeArrowheads="1"/>
          </p:cNvSpPr>
          <p:nvPr/>
        </p:nvSpPr>
        <p:spPr bwMode="auto">
          <a:xfrm>
            <a:off x="5090161" y="54086"/>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9</a:t>
            </a:r>
          </a:p>
        </p:txBody>
      </p:sp>
      <p:sp>
        <p:nvSpPr>
          <p:cNvPr id="22" name="Text Box 16"/>
          <p:cNvSpPr txBox="1">
            <a:spLocks noChangeArrowheads="1"/>
          </p:cNvSpPr>
          <p:nvPr/>
        </p:nvSpPr>
        <p:spPr bwMode="auto">
          <a:xfrm>
            <a:off x="5107308" y="33448"/>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10</a:t>
            </a:r>
          </a:p>
        </p:txBody>
      </p:sp>
      <p:sp>
        <p:nvSpPr>
          <p:cNvPr id="23" name="Text Box 17"/>
          <p:cNvSpPr txBox="1">
            <a:spLocks noChangeArrowheads="1"/>
          </p:cNvSpPr>
          <p:nvPr/>
        </p:nvSpPr>
        <p:spPr bwMode="auto">
          <a:xfrm>
            <a:off x="5107308" y="15986"/>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20</a:t>
            </a:r>
          </a:p>
        </p:txBody>
      </p:sp>
      <p:sp>
        <p:nvSpPr>
          <p:cNvPr id="24" name="Text Box 18"/>
          <p:cNvSpPr txBox="1">
            <a:spLocks noChangeArrowheads="1"/>
          </p:cNvSpPr>
          <p:nvPr/>
        </p:nvSpPr>
        <p:spPr bwMode="auto">
          <a:xfrm>
            <a:off x="5107308" y="111"/>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30</a:t>
            </a:r>
          </a:p>
        </p:txBody>
      </p:sp>
      <p:sp>
        <p:nvSpPr>
          <p:cNvPr id="25" name="Text Box 19"/>
          <p:cNvSpPr txBox="1">
            <a:spLocks noChangeArrowheads="1"/>
          </p:cNvSpPr>
          <p:nvPr/>
        </p:nvSpPr>
        <p:spPr bwMode="auto">
          <a:xfrm>
            <a:off x="5107308" y="17572"/>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40</a:t>
            </a:r>
          </a:p>
        </p:txBody>
      </p:sp>
      <p:sp>
        <p:nvSpPr>
          <p:cNvPr id="26" name="Text Box 20"/>
          <p:cNvSpPr txBox="1">
            <a:spLocks noChangeArrowheads="1"/>
          </p:cNvSpPr>
          <p:nvPr/>
        </p:nvSpPr>
        <p:spPr bwMode="auto">
          <a:xfrm>
            <a:off x="5107308" y="15986"/>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50</a:t>
            </a:r>
          </a:p>
        </p:txBody>
      </p:sp>
      <p:sp>
        <p:nvSpPr>
          <p:cNvPr id="27" name="Text Box 21"/>
          <p:cNvSpPr txBox="1">
            <a:spLocks noChangeArrowheads="1"/>
          </p:cNvSpPr>
          <p:nvPr/>
        </p:nvSpPr>
        <p:spPr bwMode="auto">
          <a:xfrm>
            <a:off x="5107308" y="15986"/>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60</a:t>
            </a:r>
          </a:p>
        </p:txBody>
      </p:sp>
      <p:sp>
        <p:nvSpPr>
          <p:cNvPr id="28" name="Text Box 22"/>
          <p:cNvSpPr txBox="1">
            <a:spLocks noChangeArrowheads="1"/>
          </p:cNvSpPr>
          <p:nvPr/>
        </p:nvSpPr>
        <p:spPr bwMode="auto">
          <a:xfrm>
            <a:off x="5107308" y="33448"/>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70</a:t>
            </a:r>
          </a:p>
        </p:txBody>
      </p:sp>
      <p:sp>
        <p:nvSpPr>
          <p:cNvPr id="29" name="Text Box 23"/>
          <p:cNvSpPr txBox="1">
            <a:spLocks noChangeArrowheads="1"/>
          </p:cNvSpPr>
          <p:nvPr/>
        </p:nvSpPr>
        <p:spPr bwMode="auto">
          <a:xfrm>
            <a:off x="5107308" y="17572"/>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80</a:t>
            </a:r>
          </a:p>
        </p:txBody>
      </p:sp>
      <p:sp>
        <p:nvSpPr>
          <p:cNvPr id="30" name="Text Box 24"/>
          <p:cNvSpPr txBox="1">
            <a:spLocks noChangeArrowheads="1"/>
          </p:cNvSpPr>
          <p:nvPr/>
        </p:nvSpPr>
        <p:spPr bwMode="auto">
          <a:xfrm>
            <a:off x="5107308" y="33448"/>
            <a:ext cx="2074544"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90</a:t>
            </a:r>
          </a:p>
        </p:txBody>
      </p:sp>
      <p:sp>
        <p:nvSpPr>
          <p:cNvPr id="31" name="Text Box 25"/>
          <p:cNvSpPr txBox="1">
            <a:spLocks noChangeArrowheads="1"/>
          </p:cNvSpPr>
          <p:nvPr/>
        </p:nvSpPr>
        <p:spPr bwMode="auto">
          <a:xfrm>
            <a:off x="5181601" y="33448"/>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100</a:t>
            </a:r>
          </a:p>
        </p:txBody>
      </p:sp>
      <p:sp>
        <p:nvSpPr>
          <p:cNvPr id="32" name="Text Box 26"/>
          <p:cNvSpPr txBox="1">
            <a:spLocks noChangeArrowheads="1"/>
          </p:cNvSpPr>
          <p:nvPr/>
        </p:nvSpPr>
        <p:spPr bwMode="auto">
          <a:xfrm>
            <a:off x="5181601" y="33448"/>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110</a:t>
            </a:r>
          </a:p>
        </p:txBody>
      </p:sp>
      <p:sp>
        <p:nvSpPr>
          <p:cNvPr id="33" name="Text Box 27"/>
          <p:cNvSpPr txBox="1">
            <a:spLocks noChangeArrowheads="1"/>
          </p:cNvSpPr>
          <p:nvPr/>
        </p:nvSpPr>
        <p:spPr bwMode="auto">
          <a:xfrm>
            <a:off x="5181601" y="33448"/>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120</a:t>
            </a:r>
          </a:p>
        </p:txBody>
      </p:sp>
      <p:sp>
        <p:nvSpPr>
          <p:cNvPr id="36" name="Text Box 27"/>
          <p:cNvSpPr txBox="1">
            <a:spLocks noChangeArrowheads="1"/>
          </p:cNvSpPr>
          <p:nvPr/>
        </p:nvSpPr>
        <p:spPr bwMode="auto">
          <a:xfrm>
            <a:off x="5147311" y="12318"/>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130</a:t>
            </a:r>
          </a:p>
        </p:txBody>
      </p:sp>
      <p:sp>
        <p:nvSpPr>
          <p:cNvPr id="37" name="Text Box 27"/>
          <p:cNvSpPr txBox="1">
            <a:spLocks noChangeArrowheads="1"/>
          </p:cNvSpPr>
          <p:nvPr/>
        </p:nvSpPr>
        <p:spPr bwMode="auto">
          <a:xfrm>
            <a:off x="5118734" y="1"/>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140</a:t>
            </a:r>
          </a:p>
        </p:txBody>
      </p:sp>
      <p:sp>
        <p:nvSpPr>
          <p:cNvPr id="38" name="Text Box 27"/>
          <p:cNvSpPr txBox="1">
            <a:spLocks noChangeArrowheads="1"/>
          </p:cNvSpPr>
          <p:nvPr/>
        </p:nvSpPr>
        <p:spPr bwMode="auto">
          <a:xfrm>
            <a:off x="5090161" y="33448"/>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150</a:t>
            </a:r>
          </a:p>
        </p:txBody>
      </p:sp>
      <p:sp>
        <p:nvSpPr>
          <p:cNvPr id="39" name="Text Box 27"/>
          <p:cNvSpPr txBox="1">
            <a:spLocks noChangeArrowheads="1"/>
          </p:cNvSpPr>
          <p:nvPr/>
        </p:nvSpPr>
        <p:spPr bwMode="auto">
          <a:xfrm>
            <a:off x="5118734" y="1"/>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160</a:t>
            </a:r>
          </a:p>
        </p:txBody>
      </p:sp>
      <p:sp>
        <p:nvSpPr>
          <p:cNvPr id="40" name="Text Box 27"/>
          <p:cNvSpPr txBox="1">
            <a:spLocks noChangeArrowheads="1"/>
          </p:cNvSpPr>
          <p:nvPr/>
        </p:nvSpPr>
        <p:spPr bwMode="auto">
          <a:xfrm>
            <a:off x="5118734" y="24361"/>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170</a:t>
            </a:r>
          </a:p>
        </p:txBody>
      </p:sp>
      <p:sp>
        <p:nvSpPr>
          <p:cNvPr id="41" name="Text Box 27"/>
          <p:cNvSpPr txBox="1">
            <a:spLocks noChangeArrowheads="1"/>
          </p:cNvSpPr>
          <p:nvPr/>
        </p:nvSpPr>
        <p:spPr bwMode="auto">
          <a:xfrm>
            <a:off x="5118734" y="33448"/>
            <a:ext cx="2074546" cy="86202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88" tIns="42794" rIns="85588" bIns="4279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4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18711" y="-33448"/>
            <a:ext cx="260032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84421" y="-1916"/>
            <a:ext cx="260032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852" y="1712782"/>
            <a:ext cx="3265169" cy="341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4772959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7"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7"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7"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7"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7"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7"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7"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7"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7"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7"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7"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7"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7"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7"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7"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7"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7"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7"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7"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7"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7"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7"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7"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7"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7"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7"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7"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7"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8"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8"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609600" y="990600"/>
            <a:ext cx="109728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lstStyle/>
          <a:p>
            <a:endParaRPr lang="en-US" sz="2160"/>
          </a:p>
        </p:txBody>
      </p:sp>
      <p:sp>
        <p:nvSpPr>
          <p:cNvPr id="3" name="TextBox 2"/>
          <p:cNvSpPr txBox="1"/>
          <p:nvPr/>
        </p:nvSpPr>
        <p:spPr>
          <a:xfrm>
            <a:off x="609600" y="156751"/>
            <a:ext cx="10972800" cy="609398"/>
          </a:xfrm>
          <a:prstGeom prst="rect">
            <a:avLst/>
          </a:prstGeom>
          <a:noFill/>
        </p:spPr>
        <p:txBody>
          <a:bodyPr wrap="square" rtlCol="0">
            <a:spAutoFit/>
          </a:bodyPr>
          <a:lstStyle/>
          <a:p>
            <a:r>
              <a:rPr lang="en-US" sz="3360" b="1" dirty="0">
                <a:solidFill>
                  <a:srgbClr val="FF0000"/>
                </a:solidFill>
                <a:latin typeface="Arial" pitchFamily="34" charset="0"/>
                <a:cs typeface="Arial" pitchFamily="34" charset="0"/>
              </a:rPr>
              <a:t>3. </a:t>
            </a:r>
            <a:r>
              <a:rPr lang="en-US" sz="3360" b="1" dirty="0" err="1">
                <a:solidFill>
                  <a:srgbClr val="FF0000"/>
                </a:solidFill>
                <a:latin typeface="Arial" pitchFamily="34" charset="0"/>
                <a:cs typeface="Arial" pitchFamily="34" charset="0"/>
              </a:rPr>
              <a:t>Luyện</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tập</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và</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vận</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dụng</a:t>
            </a:r>
            <a:r>
              <a:rPr lang="en-US" sz="336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p>
        </p:txBody>
      </p:sp>
      <p:pic>
        <p:nvPicPr>
          <p:cNvPr id="9220" name="Picture 4" descr="Trả lại vẻ đẹp cho phố cổ - Báo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96737"/>
            <a:ext cx="10774680" cy="56181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5935601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untry2"/>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9600" y="714103"/>
            <a:ext cx="10972800" cy="61438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a:xfrm>
            <a:off x="783772" y="836023"/>
            <a:ext cx="10589622" cy="5917476"/>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sz="5280" b="1" kern="0">
              <a:solidFill>
                <a:srgbClr val="0000CC"/>
              </a:solidFill>
              <a:latin typeface="Times New Roman" pitchFamily="18" charset="0"/>
            </a:endParaRPr>
          </a:p>
        </p:txBody>
      </p:sp>
      <p:sp>
        <p:nvSpPr>
          <p:cNvPr id="3" name="TextBox 2"/>
          <p:cNvSpPr txBox="1"/>
          <p:nvPr/>
        </p:nvSpPr>
        <p:spPr>
          <a:xfrm>
            <a:off x="2246812" y="34833"/>
            <a:ext cx="8238308" cy="609398"/>
          </a:xfrm>
          <a:prstGeom prst="rect">
            <a:avLst/>
          </a:prstGeom>
          <a:noFill/>
        </p:spPr>
        <p:txBody>
          <a:bodyPr wrap="square" rtlCol="0">
            <a:spAutoFit/>
          </a:bodyPr>
          <a:lstStyle/>
          <a:p>
            <a:pPr algn="ctr"/>
            <a:r>
              <a:rPr lang="en-US" sz="3360" b="1" dirty="0">
                <a:solidFill>
                  <a:srgbClr val="0000CC"/>
                </a:solidFill>
              </a:rPr>
              <a:t>HÀ NỘI NGÀN NĂM VĂN HIẾN</a:t>
            </a:r>
          </a:p>
        </p:txBody>
      </p:sp>
      <p:pic>
        <p:nvPicPr>
          <p:cNvPr id="2" name="Ha noi ngan nam van hien.mp4">
            <a:hlinkClick r:id="" action="ppaction://media"/>
          </p:cNvPr>
          <p:cNvPicPr>
            <a:picLocks noChangeAspect="1"/>
          </p:cNvPicPr>
          <p:nvPr>
            <a:videoFile r:link="rId2"/>
            <p:extLst>
              <p:ext uri="{DAA4B4D4-6D71-4841-9C94-3DE7FCFB9230}">
                <p14:media xmlns:p14="http://schemas.microsoft.com/office/powerpoint/2010/main" r:embed="rId3">
                  <p14:trim st="23225.4912" end="129937.2112"/>
                </p14:media>
              </p:ext>
            </p:extLst>
          </p:nvPr>
        </p:nvPicPr>
        <p:blipFill>
          <a:blip r:embed="rId8"/>
          <a:stretch>
            <a:fillRect/>
          </a:stretch>
        </p:blipFill>
        <p:spPr>
          <a:xfrm>
            <a:off x="940528" y="994546"/>
            <a:ext cx="10241280" cy="5574575"/>
          </a:xfrm>
          <a:prstGeom prst="rect">
            <a:avLst/>
          </a:prstGeom>
        </p:spPr>
      </p:pic>
    </p:spTree>
    <p:custDataLst>
      <p:tags r:id="rId1"/>
    </p:custDataLst>
    <p:extLst>
      <p:ext uri="{BB962C8B-B14F-4D97-AF65-F5344CB8AC3E}">
        <p14:creationId xmlns:p14="http://schemas.microsoft.com/office/powerpoint/2010/main" val="1919786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609600" y="711931"/>
            <a:ext cx="109728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lstStyle/>
          <a:p>
            <a:endParaRPr lang="en-US" sz="2160"/>
          </a:p>
        </p:txBody>
      </p:sp>
      <p:sp>
        <p:nvSpPr>
          <p:cNvPr id="3" name="TextBox 2"/>
          <p:cNvSpPr txBox="1"/>
          <p:nvPr/>
        </p:nvSpPr>
        <p:spPr>
          <a:xfrm>
            <a:off x="609600" y="156751"/>
            <a:ext cx="10972800" cy="609398"/>
          </a:xfrm>
          <a:prstGeom prst="rect">
            <a:avLst/>
          </a:prstGeom>
          <a:noFill/>
        </p:spPr>
        <p:txBody>
          <a:bodyPr wrap="square" rtlCol="0">
            <a:spAutoFit/>
          </a:bodyPr>
          <a:lstStyle/>
          <a:p>
            <a:r>
              <a:rPr lang="en-US" sz="3360" b="1" dirty="0">
                <a:solidFill>
                  <a:srgbClr val="FF0000"/>
                </a:solidFill>
                <a:latin typeface="Arial" pitchFamily="34" charset="0"/>
                <a:cs typeface="Arial" pitchFamily="34" charset="0"/>
              </a:rPr>
              <a:t>4. </a:t>
            </a:r>
            <a:r>
              <a:rPr lang="en-US" sz="3360" b="1" dirty="0" err="1">
                <a:solidFill>
                  <a:srgbClr val="FF0000"/>
                </a:solidFill>
                <a:latin typeface="Arial" pitchFamily="34" charset="0"/>
                <a:cs typeface="Arial" pitchFamily="34" charset="0"/>
              </a:rPr>
              <a:t>Triển</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lãm</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sản</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phẩm</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của</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các</a:t>
            </a:r>
            <a:r>
              <a:rPr lang="en-US" sz="3360" b="1" dirty="0">
                <a:solidFill>
                  <a:srgbClr val="FF0000"/>
                </a:solidFill>
                <a:latin typeface="Arial" pitchFamily="34" charset="0"/>
                <a:cs typeface="Arial" pitchFamily="34" charset="0"/>
              </a:rPr>
              <a:t> </a:t>
            </a:r>
            <a:r>
              <a:rPr lang="en-US" sz="3360" b="1" dirty="0" err="1">
                <a:solidFill>
                  <a:srgbClr val="FF0000"/>
                </a:solidFill>
                <a:latin typeface="Arial" pitchFamily="34" charset="0"/>
                <a:cs typeface="Arial" pitchFamily="34" charset="0"/>
              </a:rPr>
              <a:t>nhóm</a:t>
            </a:r>
            <a:r>
              <a:rPr lang="en-US" sz="336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p>
        </p:txBody>
      </p:sp>
      <p:pic>
        <p:nvPicPr>
          <p:cNvPr id="9218" name="Picture 2" descr="Hình ảnh đường phố Hà Nội trong ngày cuối cách ly toàn xã h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20" y="906238"/>
            <a:ext cx="4807132" cy="3046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4" descr="Điểm chuẩn vào lớp 10 trường THPT Chu Văn An Hà Nội năm 20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9517" y="906238"/>
            <a:ext cx="4772297" cy="3046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2" name="Picture 6" descr="Địa chỉ Lăng Bác ở Hà Nội, lịch viếng lăng Bác các ngà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385" y="3952757"/>
            <a:ext cx="4755614" cy="2905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4" name="Picture 8" descr="8 cảnh đẹp Tây Hồ xưa | Hiệp hội khách sạn Việt Nam"/>
          <p:cNvPicPr>
            <a:picLocks noChangeAspect="1" noChangeArrowheads="1"/>
          </p:cNvPicPr>
          <p:nvPr/>
        </p:nvPicPr>
        <p:blipFill rotWithShape="1">
          <a:blip r:embed="rId7">
            <a:extLst>
              <a:ext uri="{28A0092B-C50C-407E-A947-70E740481C1C}">
                <a14:useLocalDpi xmlns:a14="http://schemas.microsoft.com/office/drawing/2010/main" val="0"/>
              </a:ext>
            </a:extLst>
          </a:blip>
          <a:srcRect r="6167" b="12479"/>
          <a:stretch/>
        </p:blipFill>
        <p:spPr bwMode="auto">
          <a:xfrm>
            <a:off x="6409517" y="3970174"/>
            <a:ext cx="4772297" cy="2887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383430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wheel(1)">
                                      <p:cBhvr>
                                        <p:cTn id="15" dur="2000"/>
                                        <p:tgtEl>
                                          <p:spTgt spid="9222"/>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wheel(1)">
                                      <p:cBhvr>
                                        <p:cTn id="19"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050DAE5-77E4-428D-992C-4F3D4245027C}"/>
  <p:tag name="GENSWF_ADVANCE_TIME" val="12.295"/>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B670A34C-137C-400A-B927-BA505ABB7559}"/>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F5484BE-6B7E-4895-B4CE-A1D1F45D1D7A}"/>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8.000"/>
  <p:tag name="ISPRING_CUSTOM_TIMING_USED" val="1"/>
  <p:tag name="ISPRING_SLIDE_ID_2" val="{E657FE64-08E3-484B-A4D0-F68AD1360995}"/>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B0C6D70-F890-4392-A0B0-CCBD29E416F2}"/>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9BBC8C25-47A3-4622-89E7-FAD146504203}"/>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000"/>
  <p:tag name="TIMING" val="|1"/>
  <p:tag name="ISPRING_CUSTOM_TIMING_USED" val="1"/>
  <p:tag name="ISPRING_SLIDE_ID_2" val="{11F4E37C-D07C-443C-B44D-2D1537301CEE}"/>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FF479696-B7FC-4C04-A0E8-BEE43DF9EBDD}"/>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986F5F11-48B5-497B-9679-255EDF7997F4}"/>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AD0BFE6-BD20-432A-BD64-04F5F5218C7D}"/>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FFC599AD-12F9-4CFD-97A2-E4BD6ABFCB22}"/>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934C773A-5FD6-46C2-9C67-1259FD9E98F6}"/>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42920ACE-5882-484F-8FB6-0E37B8FDA7B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000"/>
  <p:tag name="TIMING" val="|0.001|1|0.5"/>
  <p:tag name="ISPRING_CUSTOM_TIMING_USED" val="1"/>
  <p:tag name="ISPRING_SLIDE_ID_2" val="{531A1724-C5FB-4114-BB45-F85610D8A098}"/>
</p:tagLst>
</file>

<file path=ppt/tags/tag4.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ADEAA7B0-5785-4DC4-8ECB-6A260CFE8C97}"/>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E7611930-05B5-41BF-873F-7DC93BD59C2A}"/>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94.001"/>
  <p:tag name="TIMING" val="|0.001"/>
  <p:tag name="ISPRING_CUSTOM_TIMING_USED" val="1"/>
  <p:tag name="ISPRING_SLIDE_ID_2" val="{A2C9E2C4-2C81-4A56-A1C7-C4274F2C3AA1}"/>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TotalTime>
  <Words>689</Words>
  <Application>Microsoft Office PowerPoint</Application>
  <PresentationFormat>Widescreen</PresentationFormat>
  <Paragraphs>96</Paragraphs>
  <Slides>17</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.VnTifani Heavy</vt:lpstr>
      <vt:lpstr>Arial</vt:lpstr>
      <vt:lpstr>Calibri</vt:lpstr>
      <vt:lpstr>Times New Roman</vt:lpstr>
      <vt:lpstr>Trebuchet MS</vt:lpstr>
      <vt:lpstr>VNI-Juni</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2021-03-02T05:43:15Z</dcterms:created>
  <dcterms:modified xsi:type="dcterms:W3CDTF">2021-03-02T05:48:21Z</dcterms:modified>
</cp:coreProperties>
</file>