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323" r:id="rId4"/>
    <p:sldId id="257" r:id="rId5"/>
    <p:sldId id="324" r:id="rId6"/>
    <p:sldId id="281" r:id="rId7"/>
    <p:sldId id="325" r:id="rId8"/>
    <p:sldId id="326" r:id="rId9"/>
    <p:sldId id="328" r:id="rId10"/>
    <p:sldId id="330" r:id="rId11"/>
    <p:sldId id="331" r:id="rId12"/>
    <p:sldId id="333" r:id="rId13"/>
    <p:sldId id="332" r:id="rId14"/>
    <p:sldId id="334" r:id="rId15"/>
    <p:sldId id="335" r:id="rId16"/>
    <p:sldId id="336" r:id="rId17"/>
    <p:sldId id="337" r:id="rId18"/>
    <p:sldId id="338" r:id="rId19"/>
    <p:sldId id="329" r:id="rId20"/>
    <p:sldId id="339" r:id="rId21"/>
    <p:sldId id="312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19" r:id="rId30"/>
    <p:sldId id="320" r:id="rId31"/>
    <p:sldId id="322" r:id="rId32"/>
    <p:sldId id="279" r:id="rId33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5050"/>
    <a:srgbClr val="FFCCCC"/>
    <a:srgbClr val="FF9999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>
        <p:scale>
          <a:sx n="66" d="100"/>
          <a:sy n="66" d="100"/>
        </p:scale>
        <p:origin x="-954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LOP%201%20CANH%20DIEU\Dao%20Duc%201%20moi\Bai%204.%20Sach%20se,%20gon%20gang\dd1b004tr020h05.jpg" TargetMode="Externa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5.jpg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26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33328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1685" y="1504288"/>
            <a:ext cx="6193972" cy="203719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90182" y="3696185"/>
            <a:ext cx="5653089" cy="175432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ý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kiến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7" y="1504288"/>
            <a:ext cx="2485797" cy="196645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6" y="3541485"/>
            <a:ext cx="2515567" cy="210882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7186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35" y="891878"/>
            <a:ext cx="3694031" cy="31112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4" name="Rectangle 33"/>
          <p:cNvSpPr/>
          <p:nvPr/>
        </p:nvSpPr>
        <p:spPr>
          <a:xfrm>
            <a:off x="3007647" y="4318464"/>
            <a:ext cx="311600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răng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176764" y="4759816"/>
            <a:ext cx="277777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0" y="891878"/>
            <a:ext cx="4458815" cy="34834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36638" y="4759816"/>
            <a:ext cx="205802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5" y="891878"/>
            <a:ext cx="4633686" cy="368514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702007" y="4759816"/>
            <a:ext cx="5727299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gương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66" y="891878"/>
            <a:ext cx="4179969" cy="34916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72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810487" y="4759816"/>
            <a:ext cx="351034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giầy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6" y="891878"/>
            <a:ext cx="4960050" cy="35261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43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998613" y="4323518"/>
            <a:ext cx="528647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7" y="860163"/>
            <a:ext cx="4791385" cy="33276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78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7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09182" y="4754540"/>
            <a:ext cx="2178250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tắm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2" y="860163"/>
            <a:ext cx="3667870" cy="366787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35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8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220132" y="4652940"/>
            <a:ext cx="4451308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48" y="860163"/>
            <a:ext cx="4665677" cy="354267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18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108" y="974937"/>
            <a:ext cx="88897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ngã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da.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015996" y="585374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TỰ CHĂM SÓC BẢN THÂN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3" y="2395897"/>
            <a:ext cx="3615654" cy="2415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8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" y="43448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5162" y="808194"/>
            <a:ext cx="883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21" y="1269859"/>
            <a:ext cx="1487424" cy="148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45" y="2310036"/>
            <a:ext cx="1524000" cy="162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09" y="4117439"/>
            <a:ext cx="1566672" cy="1469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8" y="4132710"/>
            <a:ext cx="1566672" cy="1487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3" y="2310036"/>
            <a:ext cx="1505712" cy="1469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69" y="2698398"/>
            <a:ext cx="1768929" cy="17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595085" y="1689379"/>
            <a:ext cx="4823961" cy="195370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2230" y="4029997"/>
            <a:ext cx="8737600" cy="156966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sát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nêu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những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không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nên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vì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sao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?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ý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kiến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31" y="1689379"/>
            <a:ext cx="2379569" cy="21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8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117600"/>
            <a:ext cx="6792684" cy="359954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vũng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da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ngứa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da.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giun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bù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xù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rối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0" y="43448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5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3755" y="5022502"/>
            <a:ext cx="7034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17" y="2076077"/>
            <a:ext cx="7100302" cy="277738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5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247" y="4782964"/>
            <a:ext cx="8587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25" y="1989586"/>
            <a:ext cx="6839046" cy="267518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62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6480" y="4782964"/>
            <a:ext cx="4015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làm gì?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6" y="2150074"/>
            <a:ext cx="5754624" cy="240182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88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374" y="4736354"/>
            <a:ext cx="869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6" y="2150074"/>
            <a:ext cx="5754624" cy="240182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25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68" y="1649063"/>
            <a:ext cx="2115167" cy="183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" y="1649063"/>
            <a:ext cx="2204472" cy="1931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5" y="1686801"/>
            <a:ext cx="2209007" cy="18561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974" y="370412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Chải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tóc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0050" y="370412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Buộc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giày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684" y="365919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móng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tay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2457" y="1596571"/>
            <a:ext cx="7852229" cy="2656115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5615" y="1571483"/>
            <a:ext cx="7098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2227" y="296399"/>
            <a:ext cx="6493534" cy="379797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THAT DANG YEU!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286" y="1078594"/>
            <a:ext cx="7747475" cy="44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0"/>
            <a:ext cx="2133600" cy="6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600" y="826207"/>
            <a:ext cx="8737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buộc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“Ai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gội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dép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1" y="3154891"/>
            <a:ext cx="2560109" cy="25601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3741" y="253547"/>
            <a:ext cx="8540137" cy="2475140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163663" y="1230294"/>
              <a:ext cx="719299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Quần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áo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đầu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tóc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gàng</a:t>
              </a:r>
              <a:endParaRPr lang="en-US" sz="32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Thơm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sạch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càng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đáng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" y="77710"/>
            <a:ext cx="1706627" cy="5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3" y="1138546"/>
            <a:ext cx="5723103" cy="31292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796143" y="4498585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56" y="644752"/>
            <a:ext cx="5718175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LOP 1 CANH DIEU\Dao Duc 1 moi\Bai 4. Sach se, gon gang\dd1b004tr021h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48" y="2233385"/>
            <a:ext cx="3637189" cy="25864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1729287"/>
            <a:ext cx="1877713" cy="3602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949280"/>
            <a:ext cx="2258055" cy="3162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9370" y="148350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6" y="914047"/>
            <a:ext cx="6803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9829" y="1196173"/>
            <a:ext cx="644434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0449" y="134187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6" y="914047"/>
            <a:ext cx="776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4" y="1710510"/>
            <a:ext cx="2402116" cy="2269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11" y="1657011"/>
            <a:ext cx="2354943" cy="2332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1" y="1671524"/>
            <a:ext cx="2369863" cy="22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451430"/>
            <a:ext cx="6792684" cy="32947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852</Words>
  <Application>Microsoft Office PowerPoint</Application>
  <PresentationFormat>On-screen Show (16:10)</PresentationFormat>
  <Paragraphs>141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112</cp:revision>
  <dcterms:created xsi:type="dcterms:W3CDTF">2020-02-10T09:35:50Z</dcterms:created>
  <dcterms:modified xsi:type="dcterms:W3CDTF">2020-07-31T08:14:46Z</dcterms:modified>
</cp:coreProperties>
</file>