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402" r:id="rId3"/>
    <p:sldId id="267" r:id="rId4"/>
    <p:sldId id="274" r:id="rId5"/>
    <p:sldId id="257" r:id="rId6"/>
    <p:sldId id="258" r:id="rId7"/>
    <p:sldId id="259" r:id="rId8"/>
    <p:sldId id="275" r:id="rId9"/>
    <p:sldId id="261" r:id="rId10"/>
    <p:sldId id="260" r:id="rId11"/>
    <p:sldId id="271" r:id="rId12"/>
    <p:sldId id="272" r:id="rId13"/>
    <p:sldId id="273" r:id="rId14"/>
    <p:sldId id="263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68B0C91-D5D3-69E0-97D9-AC50EC69948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81CF3B1B-5408-2CFD-4068-0792A4203B7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514C49B3-2685-F7CC-A67E-388BA98061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946017-AED5-4052-8ACF-374AC86E3631}" type="datetimeFigureOut">
              <a:rPr lang="en-US" smtClean="0"/>
              <a:t>8/17/2022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F785C958-BB20-FED2-7D4A-66798EA1EF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D5FA64D0-3F32-0C01-62E8-76EA17A4A8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3221F6-172B-43DB-A8C1-FF305FA526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07625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40762E9-A487-4234-FB36-69BDCC8ECE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285D6704-E6EC-32D8-61CC-66D8676B7F7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5A2EA645-06E9-B972-253D-8B018C2903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946017-AED5-4052-8ACF-374AC86E3631}" type="datetimeFigureOut">
              <a:rPr lang="en-US" smtClean="0"/>
              <a:t>8/17/2022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2DEFD693-0067-4B23-9269-0311D43BFD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7272878B-4DEA-EB85-4E4F-5635B7B6AC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3221F6-172B-43DB-A8C1-FF305FA526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15320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52434153-4BAB-7429-7208-22F5D469C7D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69A4DFF8-BA12-1293-C166-C1A6D01E18C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EAFE9E16-CAD7-6043-17DB-3B8C425928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946017-AED5-4052-8ACF-374AC86E3631}" type="datetimeFigureOut">
              <a:rPr lang="en-US" smtClean="0"/>
              <a:t>8/17/2022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6E7CB762-8D26-F10F-F902-087A8C0D08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3BB36BF1-1925-460D-0A69-7BA06FB408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3221F6-172B-43DB-A8C1-FF305FA526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678810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and Content" userDrawn="1">
  <p:cSld name="1_Title and Content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Google Shape;27;p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9521" y="2004"/>
            <a:ext cx="12165839" cy="6853994"/>
          </a:xfrm>
          <a:prstGeom prst="rect">
            <a:avLst/>
          </a:prstGeom>
          <a:noFill/>
          <a:ln>
            <a:noFill/>
          </a:ln>
        </p:spPr>
      </p:pic>
      <p:sp>
        <p:nvSpPr>
          <p:cNvPr id="30" name="Google Shape;30;p9"/>
          <p:cNvSpPr txBox="1">
            <a:spLocks noGrp="1"/>
          </p:cNvSpPr>
          <p:nvPr>
            <p:ph type="dt" idx="10"/>
          </p:nvPr>
        </p:nvSpPr>
        <p:spPr>
          <a:xfrm>
            <a:off x="838201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FE1C8935-5503-46B3-AA64-FDD06962785D}" type="datetimeFigureOut">
              <a:rPr lang="en-US" smtClean="0"/>
              <a:t>8/17/2022</a:t>
            </a:fld>
            <a:endParaRPr lang="en-US"/>
          </a:p>
        </p:txBody>
      </p:sp>
      <p:sp>
        <p:nvSpPr>
          <p:cNvPr id="31" name="Google Shape;31;p9"/>
          <p:cNvSpPr txBox="1">
            <a:spLocks noGrp="1"/>
          </p:cNvSpPr>
          <p:nvPr>
            <p:ph type="ftr" idx="11"/>
          </p:nvPr>
        </p:nvSpPr>
        <p:spPr>
          <a:xfrm>
            <a:off x="4038601" y="635635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32" name="Google Shape;32;p9"/>
          <p:cNvSpPr txBox="1">
            <a:spLocks noGrp="1"/>
          </p:cNvSpPr>
          <p:nvPr>
            <p:ph type="sldNum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15341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DEB3B46-3C36-6802-2F46-00464FB281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5AE5B68E-1A12-56BD-25CC-DA6A3FC5AF3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E3F117C2-7342-CE94-6A22-85666DCCA9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946017-AED5-4052-8ACF-374AC86E3631}" type="datetimeFigureOut">
              <a:rPr lang="en-US" smtClean="0"/>
              <a:t>8/17/2022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9165299A-2CCC-FB51-8EF0-D0051A6006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58B249BF-CFAE-A0AD-021D-96703B2A4A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3221F6-172B-43DB-A8C1-FF305FA526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07823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856F3AD-F50D-264E-04D5-D26559A7D6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EFD869A8-298E-2773-A8EF-D4DBD5C83A2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FAFA98A5-F206-4C6D-D826-0C65DCC480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946017-AED5-4052-8ACF-374AC86E3631}" type="datetimeFigureOut">
              <a:rPr lang="en-US" smtClean="0"/>
              <a:t>8/17/2022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49584050-987A-D572-BFED-886C06CE9A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34181C23-DC54-C6E0-20D0-82CD75BC71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3221F6-172B-43DB-A8C1-FF305FA526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75257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1BD732F-9C71-6C48-A15A-68097F1D36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2D3E66BF-1571-49B5-56C3-6878EDA484A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ADDF1182-5429-4112-D107-9759405C276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F4DE08C6-97C6-1755-224A-3C84A15B54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946017-AED5-4052-8ACF-374AC86E3631}" type="datetimeFigureOut">
              <a:rPr lang="en-US" smtClean="0"/>
              <a:t>8/17/2022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6BD33ACE-0CC4-EAB9-47CF-4E7FF5BD79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3420D3FD-4F9B-068B-D147-D1D99CA893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3221F6-172B-43DB-A8C1-FF305FA526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92173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C2BB7DC-E2A9-5E3E-FD4E-1461BBACCB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AEA7692F-2CFB-C7BF-58A8-79EB99380AE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20E356F3-3902-DCFD-351A-30046841488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CA180E22-7107-75DB-06C0-BC3957DC9A4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439AD74D-B79F-444F-C088-2D6FCBD9F61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587149C0-BF13-0919-3F25-6B66805A22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946017-AED5-4052-8ACF-374AC86E3631}" type="datetimeFigureOut">
              <a:rPr lang="en-US" smtClean="0"/>
              <a:t>8/17/2022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812D1F31-7931-2780-583F-B1D7BAE192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5E395060-EB80-D24A-C7BE-C9689F708E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3221F6-172B-43DB-A8C1-FF305FA526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62181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F49F2AC-2314-F86B-1685-7CF0391C8A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EF5F25B4-4680-F396-01A8-47E9E266B7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946017-AED5-4052-8ACF-374AC86E3631}" type="datetimeFigureOut">
              <a:rPr lang="en-US" smtClean="0"/>
              <a:t>8/17/2022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EA5318ED-E82C-2C64-8C1E-B1D15A749E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39FAC0DD-FD39-3883-2B07-D991F75F45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3221F6-172B-43DB-A8C1-FF305FA526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5363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A320089C-2257-C096-CE19-F6C7565C69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946017-AED5-4052-8ACF-374AC86E3631}" type="datetimeFigureOut">
              <a:rPr lang="en-US" smtClean="0"/>
              <a:t>8/17/2022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F87E501A-FA38-0B94-9889-454FD62605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650FF7FA-A3FF-DCED-FB3F-3F6ACFF3F2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3221F6-172B-43DB-A8C1-FF305FA526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55199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7207568-F209-8114-04AF-7A60B158D1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3DA23685-5A54-15DA-CE8C-2B69D755B93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166B9998-6A69-C0B5-7C9E-F3658CDE2A0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64472D4C-05BE-BF05-9525-22DCC4F5A1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946017-AED5-4052-8ACF-374AC86E3631}" type="datetimeFigureOut">
              <a:rPr lang="en-US" smtClean="0"/>
              <a:t>8/17/2022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0BA8B2BE-CEBC-DAB5-81D7-61307911DF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D071C023-A00B-47FC-BAAE-3DE13F5BEA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3221F6-172B-43DB-A8C1-FF305FA526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81557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348AE33-F649-051F-480A-A0E31E6187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7774FC2D-BA47-8728-45D2-0A60CD71DC8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D796E2C7-9EF6-3AB2-28DC-2F015AFC4C0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B3C5F8AC-4670-6DE0-1AC5-D7C9569DEB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946017-AED5-4052-8ACF-374AC86E3631}" type="datetimeFigureOut">
              <a:rPr lang="en-US" smtClean="0"/>
              <a:t>8/17/2022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3A2C54AD-48CC-B048-9626-B6DB70EC4A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99C16C3A-3F0D-B7B3-E9D7-64DF291EA8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3221F6-172B-43DB-A8C1-FF305FA526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64210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C624B365-4B5C-3729-8909-D09DE677AB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54EEA3BA-7CFB-D357-A208-E3765124651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3F930FDC-2D12-07EB-4405-52AAEAE2A87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946017-AED5-4052-8ACF-374AC86E3631}" type="datetimeFigureOut">
              <a:rPr lang="en-US" smtClean="0"/>
              <a:t>8/17/2022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443B4786-C930-C542-5BE1-7912FDA121A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C19597FD-AD67-39ED-1EF6-E8FE8C9AA55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3221F6-172B-43DB-A8C1-FF305FA526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58377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13" Type="http://schemas.openxmlformats.org/officeDocument/2006/relationships/image" Target="../media/image9.png"/><Relationship Id="rId18" Type="http://schemas.microsoft.com/office/2007/relationships/hdphoto" Target="../media/hdphoto7.wdp"/><Relationship Id="rId26" Type="http://schemas.microsoft.com/office/2007/relationships/hdphoto" Target="../media/hdphoto11.wdp"/><Relationship Id="rId3" Type="http://schemas.openxmlformats.org/officeDocument/2006/relationships/slideLayout" Target="../slideLayouts/slideLayout1.xml"/><Relationship Id="rId21" Type="http://schemas.openxmlformats.org/officeDocument/2006/relationships/image" Target="../media/image13.png"/><Relationship Id="rId34" Type="http://schemas.openxmlformats.org/officeDocument/2006/relationships/image" Target="../media/image19.png"/><Relationship Id="rId7" Type="http://schemas.openxmlformats.org/officeDocument/2006/relationships/image" Target="../media/image6.png"/><Relationship Id="rId12" Type="http://schemas.microsoft.com/office/2007/relationships/hdphoto" Target="../media/hdphoto4.wdp"/><Relationship Id="rId17" Type="http://schemas.openxmlformats.org/officeDocument/2006/relationships/image" Target="../media/image11.png"/><Relationship Id="rId25" Type="http://schemas.openxmlformats.org/officeDocument/2006/relationships/image" Target="../media/image15.png"/><Relationship Id="rId33" Type="http://schemas.openxmlformats.org/officeDocument/2006/relationships/slide" Target="slide4.xml"/><Relationship Id="rId2" Type="http://schemas.openxmlformats.org/officeDocument/2006/relationships/audio" Target="../media/media1.MP3"/><Relationship Id="rId16" Type="http://schemas.microsoft.com/office/2007/relationships/hdphoto" Target="../media/hdphoto6.wdp"/><Relationship Id="rId20" Type="http://schemas.microsoft.com/office/2007/relationships/hdphoto" Target="../media/hdphoto8.wdp"/><Relationship Id="rId29" Type="http://schemas.openxmlformats.org/officeDocument/2006/relationships/image" Target="../media/image17.png"/><Relationship Id="rId1" Type="http://schemas.microsoft.com/office/2007/relationships/media" Target="../media/media1.MP3"/><Relationship Id="rId6" Type="http://schemas.microsoft.com/office/2007/relationships/hdphoto" Target="../media/hdphoto1.wdp"/><Relationship Id="rId11" Type="http://schemas.openxmlformats.org/officeDocument/2006/relationships/image" Target="../media/image8.png"/><Relationship Id="rId24" Type="http://schemas.microsoft.com/office/2007/relationships/hdphoto" Target="../media/hdphoto10.wdp"/><Relationship Id="rId32" Type="http://schemas.microsoft.com/office/2007/relationships/hdphoto" Target="../media/hdphoto14.wdp"/><Relationship Id="rId5" Type="http://schemas.openxmlformats.org/officeDocument/2006/relationships/image" Target="../media/image5.png"/><Relationship Id="rId15" Type="http://schemas.openxmlformats.org/officeDocument/2006/relationships/image" Target="../media/image10.png"/><Relationship Id="rId23" Type="http://schemas.openxmlformats.org/officeDocument/2006/relationships/image" Target="../media/image14.png"/><Relationship Id="rId28" Type="http://schemas.microsoft.com/office/2007/relationships/hdphoto" Target="../media/hdphoto12.wdp"/><Relationship Id="rId10" Type="http://schemas.microsoft.com/office/2007/relationships/hdphoto" Target="../media/hdphoto3.wdp"/><Relationship Id="rId19" Type="http://schemas.openxmlformats.org/officeDocument/2006/relationships/image" Target="../media/image12.png"/><Relationship Id="rId31" Type="http://schemas.openxmlformats.org/officeDocument/2006/relationships/image" Target="../media/image18.png"/><Relationship Id="rId4" Type="http://schemas.openxmlformats.org/officeDocument/2006/relationships/image" Target="../media/image4.png"/><Relationship Id="rId9" Type="http://schemas.openxmlformats.org/officeDocument/2006/relationships/image" Target="../media/image7.png"/><Relationship Id="rId14" Type="http://schemas.microsoft.com/office/2007/relationships/hdphoto" Target="../media/hdphoto5.wdp"/><Relationship Id="rId22" Type="http://schemas.microsoft.com/office/2007/relationships/hdphoto" Target="../media/hdphoto9.wdp"/><Relationship Id="rId27" Type="http://schemas.openxmlformats.org/officeDocument/2006/relationships/image" Target="../media/image16.png"/><Relationship Id="rId30" Type="http://schemas.microsoft.com/office/2007/relationships/hdphoto" Target="../media/hdphoto13.wdp"/><Relationship Id="rId35" Type="http://schemas.openxmlformats.org/officeDocument/2006/relationships/image" Target="../media/image20.png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hdphoto" Target="../media/hdphoto4.wdp"/><Relationship Id="rId13" Type="http://schemas.openxmlformats.org/officeDocument/2006/relationships/image" Target="../media/image11.png"/><Relationship Id="rId18" Type="http://schemas.microsoft.com/office/2007/relationships/hdphoto" Target="../media/hdphoto14.wdp"/><Relationship Id="rId3" Type="http://schemas.openxmlformats.org/officeDocument/2006/relationships/image" Target="../media/image5.png"/><Relationship Id="rId21" Type="http://schemas.openxmlformats.org/officeDocument/2006/relationships/slide" Target="slide8.xml"/><Relationship Id="rId7" Type="http://schemas.openxmlformats.org/officeDocument/2006/relationships/image" Target="../media/image8.png"/><Relationship Id="rId12" Type="http://schemas.microsoft.com/office/2007/relationships/hdphoto" Target="../media/hdphoto6.wdp"/><Relationship Id="rId17" Type="http://schemas.openxmlformats.org/officeDocument/2006/relationships/image" Target="../media/image21.png"/><Relationship Id="rId2" Type="http://schemas.openxmlformats.org/officeDocument/2006/relationships/image" Target="../media/image4.png"/><Relationship Id="rId16" Type="http://schemas.microsoft.com/office/2007/relationships/hdphoto" Target="../media/hdphoto8.wdp"/><Relationship Id="rId20" Type="http://schemas.openxmlformats.org/officeDocument/2006/relationships/slide" Target="slide7.xml"/><Relationship Id="rId1" Type="http://schemas.openxmlformats.org/officeDocument/2006/relationships/slideLayout" Target="../slideLayouts/slideLayout1.xml"/><Relationship Id="rId6" Type="http://schemas.microsoft.com/office/2007/relationships/hdphoto" Target="../media/hdphoto2.wdp"/><Relationship Id="rId11" Type="http://schemas.openxmlformats.org/officeDocument/2006/relationships/image" Target="../media/image10.png"/><Relationship Id="rId5" Type="http://schemas.openxmlformats.org/officeDocument/2006/relationships/image" Target="../media/image6.png"/><Relationship Id="rId15" Type="http://schemas.openxmlformats.org/officeDocument/2006/relationships/image" Target="../media/image12.png"/><Relationship Id="rId23" Type="http://schemas.openxmlformats.org/officeDocument/2006/relationships/slide" Target="slide9.xml"/><Relationship Id="rId10" Type="http://schemas.microsoft.com/office/2007/relationships/hdphoto" Target="../media/hdphoto5.wdp"/><Relationship Id="rId19" Type="http://schemas.openxmlformats.org/officeDocument/2006/relationships/slide" Target="slide5.xml"/><Relationship Id="rId4" Type="http://schemas.microsoft.com/office/2007/relationships/hdphoto" Target="../media/hdphoto1.wdp"/><Relationship Id="rId9" Type="http://schemas.openxmlformats.org/officeDocument/2006/relationships/image" Target="../media/image9.png"/><Relationship Id="rId14" Type="http://schemas.microsoft.com/office/2007/relationships/hdphoto" Target="../media/hdphoto7.wdp"/><Relationship Id="rId22" Type="http://schemas.openxmlformats.org/officeDocument/2006/relationships/slide" Target="slide6.xml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hdphoto" Target="../media/hdphoto5.wdp"/><Relationship Id="rId3" Type="http://schemas.openxmlformats.org/officeDocument/2006/relationships/image" Target="../media/image22.JPG"/><Relationship Id="rId7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" Target="slide4.xml"/><Relationship Id="rId5" Type="http://schemas.microsoft.com/office/2007/relationships/hdphoto" Target="../media/hdphoto1.wdp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8" Type="http://schemas.microsoft.com/office/2007/relationships/hdphoto" Target="../media/hdphoto4.wdp"/><Relationship Id="rId3" Type="http://schemas.openxmlformats.org/officeDocument/2006/relationships/image" Target="../media/image22.JPG"/><Relationship Id="rId7" Type="http://schemas.openxmlformats.org/officeDocument/2006/relationships/image" Target="../media/image8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" Target="slide4.xml"/><Relationship Id="rId5" Type="http://schemas.microsoft.com/office/2007/relationships/hdphoto" Target="../media/hdphoto2.wdp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8" Type="http://schemas.microsoft.com/office/2007/relationships/hdphoto" Target="../media/hdphoto6.wdp"/><Relationship Id="rId3" Type="http://schemas.openxmlformats.org/officeDocument/2006/relationships/image" Target="../media/image22.JPG"/><Relationship Id="rId7" Type="http://schemas.openxmlformats.org/officeDocument/2006/relationships/image" Target="../media/image10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" Target="slide4.xml"/><Relationship Id="rId5" Type="http://schemas.microsoft.com/office/2007/relationships/hdphoto" Target="../media/hdphoto1.wdp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8" Type="http://schemas.microsoft.com/office/2007/relationships/hdphoto" Target="../media/hdphoto15.wdp"/><Relationship Id="rId3" Type="http://schemas.openxmlformats.org/officeDocument/2006/relationships/image" Target="../media/image22.JPG"/><Relationship Id="rId7" Type="http://schemas.openxmlformats.org/officeDocument/2006/relationships/image" Target="../media/image2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" Target="slide4.xml"/><Relationship Id="rId5" Type="http://schemas.microsoft.com/office/2007/relationships/hdphoto" Target="../media/hdphoto2.wdp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8" Type="http://schemas.microsoft.com/office/2007/relationships/hdphoto" Target="../media/hdphoto8.wdp"/><Relationship Id="rId3" Type="http://schemas.openxmlformats.org/officeDocument/2006/relationships/image" Target="../media/image22.JPG"/><Relationship Id="rId7" Type="http://schemas.openxmlformats.org/officeDocument/2006/relationships/image" Target="../media/image1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" Target="slide4.xml"/><Relationship Id="rId5" Type="http://schemas.microsoft.com/office/2007/relationships/hdphoto" Target="../media/hdphoto1.wdp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1144D0A8-D374-7870-40EB-CA5209CAD15C}"/>
              </a:ext>
            </a:extLst>
          </p:cNvPr>
          <p:cNvSpPr txBox="1"/>
          <p:nvPr/>
        </p:nvSpPr>
        <p:spPr>
          <a:xfrm>
            <a:off x="805069" y="2228671"/>
            <a:ext cx="680830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Chào mừng các con đến với tiết</a:t>
            </a:r>
          </a:p>
          <a:p>
            <a:pPr algn="ctr"/>
            <a:r>
              <a:rPr lang="en-US" sz="36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</a:p>
        </p:txBody>
      </p:sp>
    </p:spTree>
    <p:extLst>
      <p:ext uri="{BB962C8B-B14F-4D97-AF65-F5344CB8AC3E}">
        <p14:creationId xmlns:p14="http://schemas.microsoft.com/office/powerpoint/2010/main" val="293139541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6D9B8BA7-A619-7F1F-CB48-09D72D65A76A}"/>
              </a:ext>
            </a:extLst>
          </p:cNvPr>
          <p:cNvSpPr txBox="1"/>
          <p:nvPr/>
        </p:nvSpPr>
        <p:spPr>
          <a:xfrm>
            <a:off x="1852697" y="2677800"/>
            <a:ext cx="7572375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</a:p>
          <a:p>
            <a:pPr algn="ctr"/>
            <a:r>
              <a:rPr lang="en-US" sz="44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44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4: </a:t>
            </a:r>
            <a:r>
              <a:rPr lang="en-US" sz="44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</a:t>
            </a:r>
            <a:r>
              <a:rPr lang="en-US" sz="4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li – </a:t>
            </a:r>
            <a:r>
              <a:rPr lang="en-US" sz="44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mét</a:t>
            </a:r>
            <a:r>
              <a:rPr lang="en-US" sz="4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44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4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1)</a:t>
            </a:r>
          </a:p>
        </p:txBody>
      </p:sp>
    </p:spTree>
    <p:extLst>
      <p:ext uri="{BB962C8B-B14F-4D97-AF65-F5344CB8AC3E}">
        <p14:creationId xmlns:p14="http://schemas.microsoft.com/office/powerpoint/2010/main" val="304887646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Diagram&#10;&#10;Description automatically generated with medium confidence">
            <a:extLst>
              <a:ext uri="{FF2B5EF4-FFF2-40B4-BE49-F238E27FC236}">
                <a16:creationId xmlns:a16="http://schemas.microsoft.com/office/drawing/2014/main" xmlns="" id="{9814C7A4-7D39-335D-FCD5-8CACBDACAD2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34" t="15236" r="49108" b="13629"/>
          <a:stretch/>
        </p:blipFill>
        <p:spPr>
          <a:xfrm>
            <a:off x="0" y="0"/>
            <a:ext cx="5676900" cy="2682581"/>
          </a:xfrm>
          <a:prstGeom prst="rect">
            <a:avLst/>
          </a:prstGeom>
        </p:spPr>
      </p:pic>
      <p:pic>
        <p:nvPicPr>
          <p:cNvPr id="6" name="Picture 5" descr="Text&#10;&#10;Description automatically generated">
            <a:extLst>
              <a:ext uri="{FF2B5EF4-FFF2-40B4-BE49-F238E27FC236}">
                <a16:creationId xmlns:a16="http://schemas.microsoft.com/office/drawing/2014/main" xmlns="" id="{EBB5828D-FA0A-F4F5-1346-3569B11799A1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53" r="6376" b="38751"/>
          <a:stretch/>
        </p:blipFill>
        <p:spPr>
          <a:xfrm>
            <a:off x="59635" y="2653748"/>
            <a:ext cx="12056165" cy="2464904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2F552F88-E979-DBBF-5A36-BD422221DCF7}"/>
              </a:ext>
            </a:extLst>
          </p:cNvPr>
          <p:cNvSpPr txBox="1"/>
          <p:nvPr/>
        </p:nvSpPr>
        <p:spPr>
          <a:xfrm>
            <a:off x="2276061" y="5118652"/>
            <a:ext cx="67685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 Mi – li – mét là một đơn vị đo độ dài.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0FFDC2D8-D4B4-D483-0095-6E164AE5418B}"/>
              </a:ext>
            </a:extLst>
          </p:cNvPr>
          <p:cNvSpPr txBox="1"/>
          <p:nvPr/>
        </p:nvSpPr>
        <p:spPr>
          <a:xfrm>
            <a:off x="2276061" y="5703427"/>
            <a:ext cx="67685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 Mi – li – mét viết tắt là mm.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8A31A1B0-4FF8-1301-0D01-5E3F94EAADA8}"/>
              </a:ext>
            </a:extLst>
          </p:cNvPr>
          <p:cNvSpPr txBox="1"/>
          <p:nvPr/>
        </p:nvSpPr>
        <p:spPr>
          <a:xfrm>
            <a:off x="2276061" y="6273225"/>
            <a:ext cx="67685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 1 cm = 10 mm; 10 mm = 1 cm.</a:t>
            </a:r>
          </a:p>
        </p:txBody>
      </p:sp>
      <p:pic>
        <p:nvPicPr>
          <p:cNvPr id="10" name="Picture 9" descr="Diagram&#10;&#10;Description automatically generated with medium confidence">
            <a:extLst>
              <a:ext uri="{FF2B5EF4-FFF2-40B4-BE49-F238E27FC236}">
                <a16:creationId xmlns:a16="http://schemas.microsoft.com/office/drawing/2014/main" xmlns="" id="{C841ADD4-916C-BACF-0511-F4263A05C57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313" t="9438" r="7109" b="13629"/>
          <a:stretch/>
        </p:blipFill>
        <p:spPr>
          <a:xfrm>
            <a:off x="5676900" y="-79513"/>
            <a:ext cx="6515100" cy="29012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61867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pplication&#10;&#10;Description automatically generated with medium confidence">
            <a:extLst>
              <a:ext uri="{FF2B5EF4-FFF2-40B4-BE49-F238E27FC236}">
                <a16:creationId xmlns:a16="http://schemas.microsoft.com/office/drawing/2014/main" xmlns="" id="{F7E6F5A6-1E75-82FF-ACDC-612833AFC9D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783" t="12285" r="12690"/>
          <a:stretch/>
        </p:blipFill>
        <p:spPr>
          <a:xfrm>
            <a:off x="159026" y="337931"/>
            <a:ext cx="11549270" cy="3690264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670E95D0-85E0-FF3D-7422-1A5FD186D7BE}"/>
              </a:ext>
            </a:extLst>
          </p:cNvPr>
          <p:cNvSpPr txBox="1"/>
          <p:nvPr/>
        </p:nvSpPr>
        <p:spPr>
          <a:xfrm>
            <a:off x="2657475" y="1117738"/>
            <a:ext cx="1828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23mm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D42E9AD0-CFFD-0E8F-5516-00FE0C98F5D5}"/>
              </a:ext>
            </a:extLst>
          </p:cNvPr>
          <p:cNvSpPr txBox="1"/>
          <p:nvPr/>
        </p:nvSpPr>
        <p:spPr>
          <a:xfrm>
            <a:off x="8772525" y="1117738"/>
            <a:ext cx="1828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32mm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833706A3-5B8A-67F0-D641-650E4F0788B5}"/>
              </a:ext>
            </a:extLst>
          </p:cNvPr>
          <p:cNvSpPr txBox="1"/>
          <p:nvPr/>
        </p:nvSpPr>
        <p:spPr>
          <a:xfrm>
            <a:off x="1619250" y="3443420"/>
            <a:ext cx="64674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Đoạn dây 2 dài hơn đoạn dây 1</a:t>
            </a:r>
          </a:p>
        </p:txBody>
      </p:sp>
    </p:spTree>
    <p:extLst>
      <p:ext uri="{BB962C8B-B14F-4D97-AF65-F5344CB8AC3E}">
        <p14:creationId xmlns:p14="http://schemas.microsoft.com/office/powerpoint/2010/main" val="9572277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iagram&#10;&#10;Description automatically generated">
            <a:extLst>
              <a:ext uri="{FF2B5EF4-FFF2-40B4-BE49-F238E27FC236}">
                <a16:creationId xmlns:a16="http://schemas.microsoft.com/office/drawing/2014/main" xmlns="" id="{CB35572A-DE34-9F90-18CD-BE0260500E1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30" t="19434" r="6821" b="15412"/>
          <a:stretch/>
        </p:blipFill>
        <p:spPr>
          <a:xfrm>
            <a:off x="0" y="139147"/>
            <a:ext cx="12192000" cy="3289853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F30CBF8D-1821-19BD-FFBB-315A152A7838}"/>
              </a:ext>
            </a:extLst>
          </p:cNvPr>
          <p:cNvSpPr txBox="1"/>
          <p:nvPr/>
        </p:nvSpPr>
        <p:spPr>
          <a:xfrm>
            <a:off x="2688948" y="1522463"/>
            <a:ext cx="587651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8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B63B5744-C2A8-575B-E78C-68341B8103EC}"/>
              </a:ext>
            </a:extLst>
          </p:cNvPr>
          <p:cNvSpPr txBox="1"/>
          <p:nvPr/>
        </p:nvSpPr>
        <p:spPr>
          <a:xfrm>
            <a:off x="2688948" y="2475731"/>
            <a:ext cx="587651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8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80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CA1B6E6E-52CD-7F7B-FAD8-45EDFF954DC1}"/>
              </a:ext>
            </a:extLst>
          </p:cNvPr>
          <p:cNvSpPr txBox="1"/>
          <p:nvPr/>
        </p:nvSpPr>
        <p:spPr>
          <a:xfrm>
            <a:off x="6994248" y="1522463"/>
            <a:ext cx="501927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8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DDF96758-4319-A922-29C3-FC7D1350F1C6}"/>
              </a:ext>
            </a:extLst>
          </p:cNvPr>
          <p:cNvSpPr txBox="1"/>
          <p:nvPr/>
        </p:nvSpPr>
        <p:spPr>
          <a:xfrm>
            <a:off x="6918049" y="2475731"/>
            <a:ext cx="587651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8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622B50F2-C5D3-BD5E-D38C-D2E698F9C13E}"/>
              </a:ext>
            </a:extLst>
          </p:cNvPr>
          <p:cNvSpPr txBox="1"/>
          <p:nvPr/>
        </p:nvSpPr>
        <p:spPr>
          <a:xfrm>
            <a:off x="10495721" y="1589138"/>
            <a:ext cx="718103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8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100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C37383A2-1F09-0537-0875-E0138A6F5F48}"/>
              </a:ext>
            </a:extLst>
          </p:cNvPr>
          <p:cNvSpPr txBox="1"/>
          <p:nvPr/>
        </p:nvSpPr>
        <p:spPr>
          <a:xfrm>
            <a:off x="10477501" y="2528119"/>
            <a:ext cx="793474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4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1000</a:t>
            </a:r>
          </a:p>
        </p:txBody>
      </p:sp>
    </p:spTree>
    <p:extLst>
      <p:ext uri="{BB962C8B-B14F-4D97-AF65-F5344CB8AC3E}">
        <p14:creationId xmlns:p14="http://schemas.microsoft.com/office/powerpoint/2010/main" val="3257200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998D4D19-EC82-AF7D-453F-AFDAD91A0285}"/>
              </a:ext>
            </a:extLst>
          </p:cNvPr>
          <p:cNvSpPr txBox="1"/>
          <p:nvPr/>
        </p:nvSpPr>
        <p:spPr>
          <a:xfrm>
            <a:off x="1071769" y="2579619"/>
            <a:ext cx="1004846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>
                <a:latin typeface="Times New Roman" panose="02020603050405020304" pitchFamily="18" charset="0"/>
                <a:cs typeface="Times New Roman" panose="02020603050405020304" pitchFamily="18" charset="0"/>
              </a:rPr>
              <a:t>Xin chào và hẹn gặp lại các con!!!</a:t>
            </a:r>
          </a:p>
        </p:txBody>
      </p:sp>
    </p:spTree>
    <p:extLst>
      <p:ext uri="{BB962C8B-B14F-4D97-AF65-F5344CB8AC3E}">
        <p14:creationId xmlns:p14="http://schemas.microsoft.com/office/powerpoint/2010/main" val="313843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4294967295"/>
          </p:nvPr>
        </p:nvPicPr>
        <p:blipFill>
          <a:blip r:embed="rId2"/>
          <a:stretch>
            <a:fillRect/>
          </a:stretch>
        </p:blipFill>
        <p:spPr>
          <a:xfrm>
            <a:off x="0" y="1"/>
            <a:ext cx="12192000" cy="6858000"/>
          </a:xfrm>
          <a:prstGeom prst="rect">
            <a:avLst/>
          </a:prstGeom>
        </p:spPr>
      </p:pic>
      <p:sp>
        <p:nvSpPr>
          <p:cNvPr id="7" name="Text Box 6"/>
          <p:cNvSpPr txBox="1"/>
          <p:nvPr/>
        </p:nvSpPr>
        <p:spPr>
          <a:xfrm>
            <a:off x="4439920" y="2437130"/>
            <a:ext cx="5896610" cy="922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en-US" sz="5400" b="1" dirty="0">
                <a:solidFill>
                  <a:srgbClr val="0070C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KHỞI ĐỘNG</a:t>
            </a:r>
            <a:endParaRPr lang="vi-VN" altLang="en-US" sz="54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>
                        <a14:foregroundMark x1="79691" y1="88450" x2="80271" y2="94225"/>
                        <a14:foregroundMark x1="80271" y1="89362" x2="56673" y2="89058"/>
                        <a14:foregroundMark x1="89168" y1="90274" x2="64023" y2="94529"/>
                        <a14:foregroundMark x1="95551" y1="78116" x2="52805" y2="87234"/>
                        <a14:foregroundMark x1="50870" y1="73860" x2="11992" y2="85714"/>
                        <a14:foregroundMark x1="10251" y1="68997" x2="38104" y2="88754"/>
                        <a14:foregroundMark x1="9671" y1="10942" x2="51451" y2="17021"/>
                        <a14:foregroundMark x1="39458" y1="8207" x2="2128" y2="24012"/>
                        <a14:foregroundMark x1="12186" y1="14286" x2="31721" y2="10638"/>
                        <a14:foregroundMark x1="19149" y1="9726" x2="16441" y2="17933"/>
                        <a14:foregroundMark x1="41973" y1="10334" x2="46422" y2="17021"/>
                        <a14:foregroundMark x1="56673" y1="6079" x2="90716" y2="2736"/>
                        <a14:foregroundMark x1="93424" y1="5471" x2="88781" y2="13982"/>
                        <a14:foregroundMark x1="98066" y1="32523" x2="97292" y2="61398"/>
                        <a14:foregroundMark x1="75242" y1="89970" x2="66538" y2="94529"/>
                        <a14:foregroundMark x1="8897" y1="45593" x2="0" y2="66869"/>
                        <a14:foregroundMark x1="1547" y1="41945" x2="1354" y2="68085"/>
                        <a14:foregroundMark x1="60542" y1="2736" x2="86847" y2="1824"/>
                        <a14:foregroundMark x1="93424" y1="1520" x2="70019" y2="912"/>
                        <a14:foregroundMark x1="93424" y1="35562" x2="99807" y2="57447"/>
                        <a14:foregroundMark x1="59961" y1="75076" x2="10445" y2="82675"/>
                        <a14:foregroundMark x1="45648" y1="83587" x2="13540" y2="80851"/>
                        <a14:foregroundMark x1="16248" y1="64742" x2="10445" y2="78419"/>
                        <a14:foregroundMark x1="19729" y1="69605" x2="16634" y2="86018"/>
                        <a14:foregroundMark x1="11412" y1="65957" x2="9284" y2="7325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50789" y="3306302"/>
            <a:ext cx="1975757" cy="1257300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>
                        <a14:foregroundMark x1="79691" y1="88450" x2="80271" y2="94225"/>
                        <a14:foregroundMark x1="80271" y1="89362" x2="56673" y2="89058"/>
                        <a14:foregroundMark x1="89168" y1="90274" x2="64023" y2="94529"/>
                        <a14:foregroundMark x1="95551" y1="78116" x2="52805" y2="87234"/>
                        <a14:foregroundMark x1="50870" y1="73860" x2="11992" y2="85714"/>
                        <a14:foregroundMark x1="10251" y1="68997" x2="38104" y2="88754"/>
                        <a14:foregroundMark x1="9671" y1="10942" x2="51451" y2="17021"/>
                        <a14:foregroundMark x1="39458" y1="8207" x2="2128" y2="24012"/>
                        <a14:foregroundMark x1="12186" y1="14286" x2="31721" y2="10638"/>
                        <a14:foregroundMark x1="19149" y1="9726" x2="16441" y2="17933"/>
                        <a14:foregroundMark x1="41973" y1="10334" x2="46422" y2="17021"/>
                        <a14:foregroundMark x1="56673" y1="6079" x2="90716" y2="2736"/>
                        <a14:foregroundMark x1="93424" y1="5471" x2="88781" y2="13982"/>
                        <a14:foregroundMark x1="98066" y1="32523" x2="97292" y2="61398"/>
                        <a14:foregroundMark x1="75242" y1="89970" x2="66538" y2="94529"/>
                        <a14:foregroundMark x1="8897" y1="45593" x2="0" y2="66869"/>
                        <a14:foregroundMark x1="1547" y1="41945" x2="1354" y2="68085"/>
                        <a14:foregroundMark x1="60542" y1="2736" x2="86847" y2="1824"/>
                        <a14:foregroundMark x1="93424" y1="1520" x2="70019" y2="912"/>
                        <a14:foregroundMark x1="93424" y1="35562" x2="99807" y2="57447"/>
                        <a14:foregroundMark x1="59961" y1="75076" x2="10445" y2="82675"/>
                        <a14:foregroundMark x1="45648" y1="83587" x2="13540" y2="80851"/>
                        <a14:foregroundMark x1="16248" y1="64742" x2="10445" y2="78419"/>
                        <a14:foregroundMark x1="19729" y1="69605" x2="16634" y2="86018"/>
                        <a14:foregroundMark x1="11412" y1="65957" x2="9284" y2="7325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19200" y="4533841"/>
            <a:ext cx="1975757" cy="1257300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7221" y="6151016"/>
            <a:ext cx="2337448" cy="786431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0" b="100000" l="0" r="100000">
                        <a14:foregroundMark x1="79691" y1="88450" x2="80271" y2="94225"/>
                        <a14:foregroundMark x1="80271" y1="89362" x2="56673" y2="89058"/>
                        <a14:foregroundMark x1="89168" y1="90274" x2="64023" y2="94529"/>
                        <a14:foregroundMark x1="95551" y1="78116" x2="52805" y2="87234"/>
                        <a14:foregroundMark x1="50870" y1="73860" x2="11992" y2="85714"/>
                        <a14:foregroundMark x1="10251" y1="68997" x2="38104" y2="88754"/>
                        <a14:foregroundMark x1="9671" y1="10942" x2="51451" y2="17021"/>
                        <a14:foregroundMark x1="39458" y1="8207" x2="2128" y2="24012"/>
                        <a14:foregroundMark x1="12186" y1="14286" x2="31721" y2="10638"/>
                        <a14:foregroundMark x1="19149" y1="9726" x2="16441" y2="17933"/>
                        <a14:foregroundMark x1="41973" y1="10334" x2="46422" y2="17021"/>
                        <a14:foregroundMark x1="56673" y1="6079" x2="90716" y2="2736"/>
                        <a14:foregroundMark x1="93424" y1="5471" x2="88781" y2="13982"/>
                        <a14:foregroundMark x1="98066" y1="32523" x2="97292" y2="61398"/>
                        <a14:foregroundMark x1="75242" y1="89970" x2="66538" y2="94529"/>
                        <a14:foregroundMark x1="8897" y1="45593" x2="0" y2="66869"/>
                        <a14:foregroundMark x1="1547" y1="41945" x2="1354" y2="68085"/>
                        <a14:foregroundMark x1="60542" y1="2736" x2="86847" y2="1824"/>
                        <a14:foregroundMark x1="93424" y1="1520" x2="70019" y2="912"/>
                        <a14:foregroundMark x1="93424" y1="35562" x2="99807" y2="57447"/>
                        <a14:foregroundMark x1="59961" y1="75076" x2="10445" y2="82675"/>
                        <a14:foregroundMark x1="45648" y1="83587" x2="13540" y2="80851"/>
                        <a14:foregroundMark x1="16248" y1="64742" x2="10445" y2="78419"/>
                        <a14:foregroundMark x1="19729" y1="69605" x2="16634" y2="86018"/>
                        <a14:foregroundMark x1="11412" y1="65957" x2="9284" y2="7325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552047"/>
            <a:ext cx="1571039" cy="999752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73549" y="3636645"/>
            <a:ext cx="1893401" cy="637032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>
                        <a14:foregroundMark x1="79691" y1="88450" x2="80271" y2="94225"/>
                        <a14:foregroundMark x1="80271" y1="89362" x2="56673" y2="89058"/>
                        <a14:foregroundMark x1="89168" y1="90274" x2="64023" y2="94529"/>
                        <a14:foregroundMark x1="95551" y1="78116" x2="52805" y2="87234"/>
                        <a14:foregroundMark x1="50870" y1="73860" x2="11992" y2="85714"/>
                        <a14:foregroundMark x1="10251" y1="68997" x2="38104" y2="88754"/>
                        <a14:foregroundMark x1="9671" y1="10942" x2="51451" y2="17021"/>
                        <a14:foregroundMark x1="39458" y1="8207" x2="2128" y2="24012"/>
                        <a14:foregroundMark x1="12186" y1="14286" x2="31721" y2="10638"/>
                        <a14:foregroundMark x1="19149" y1="9726" x2="16441" y2="17933"/>
                        <a14:foregroundMark x1="41973" y1="10334" x2="46422" y2="17021"/>
                        <a14:foregroundMark x1="56673" y1="6079" x2="90716" y2="2736"/>
                        <a14:foregroundMark x1="93424" y1="5471" x2="88781" y2="13982"/>
                        <a14:foregroundMark x1="98066" y1="32523" x2="97292" y2="61398"/>
                        <a14:foregroundMark x1="75242" y1="89970" x2="66538" y2="94529"/>
                        <a14:foregroundMark x1="8897" y1="45593" x2="0" y2="66869"/>
                        <a14:foregroundMark x1="1547" y1="41945" x2="1354" y2="68085"/>
                        <a14:foregroundMark x1="60542" y1="2736" x2="86847" y2="1824"/>
                        <a14:foregroundMark x1="93424" y1="1520" x2="70019" y2="912"/>
                        <a14:foregroundMark x1="93424" y1="35562" x2="99807" y2="57447"/>
                        <a14:foregroundMark x1="59961" y1="75076" x2="10445" y2="82675"/>
                        <a14:foregroundMark x1="45648" y1="83587" x2="13540" y2="80851"/>
                        <a14:foregroundMark x1="16248" y1="64742" x2="10445" y2="78419"/>
                        <a14:foregroundMark x1="19729" y1="69605" x2="16634" y2="86018"/>
                        <a14:foregroundMark x1="11412" y1="65957" x2="9284" y2="7325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06641" y="4162739"/>
            <a:ext cx="1975757" cy="1257300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36556" y="5732837"/>
            <a:ext cx="1893401" cy="637032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2500" y="6182026"/>
            <a:ext cx="1893401" cy="637032"/>
          </a:xfrm>
          <a:prstGeom prst="rect">
            <a:avLst/>
          </a:prstGeom>
        </p:spPr>
      </p:pic>
      <p:pic>
        <p:nvPicPr>
          <p:cNvPr id="38" name="Picture 37"/>
          <p:cNvPicPr>
            <a:picLocks noChangeAspect="1"/>
          </p:cNvPicPr>
          <p:nvPr/>
        </p:nvPicPr>
        <p:blipFill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0" b="100000" l="0" r="100000">
                        <a14:foregroundMark x1="30802" y1="75714" x2="69628" y2="76286"/>
                        <a14:foregroundMark x1="39685" y1="80286" x2="60458" y2="79286"/>
                        <a14:foregroundMark x1="39398" y1="7143" x2="45129" y2="17571"/>
                        <a14:foregroundMark x1="59456" y1="5714" x2="58596" y2="1728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50048" y="1149532"/>
            <a:ext cx="1414645" cy="1418698"/>
          </a:xfrm>
          <a:prstGeom prst="rect">
            <a:avLst/>
          </a:prstGeom>
        </p:spPr>
      </p:pic>
      <p:pic>
        <p:nvPicPr>
          <p:cNvPr id="42" name="Picture 41"/>
          <p:cNvPicPr>
            <a:picLocks noChangeAspect="1"/>
          </p:cNvPicPr>
          <p:nvPr/>
        </p:nvPicPr>
        <p:blipFill>
          <a:blip r:embed="rId13" cstate="print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0" b="100000" l="0" r="100000">
                        <a14:foregroundMark x1="61558" y1="7051" x2="64935" y2="23397"/>
                        <a14:foregroundMark x1="89610" y1="9615" x2="91948" y2="28205"/>
                        <a14:foregroundMark x1="59740" y1="9615" x2="55584" y2="2403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5314" y="1342404"/>
            <a:ext cx="1543813" cy="1251090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15" cstate="print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ackgroundRemoval t="0" b="100000" l="0" r="100000"/>
                    </a14:imgEffect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26240" y="1290560"/>
            <a:ext cx="1753487" cy="1274238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17" cstate="print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ackgroundRemoval t="0" b="100000" l="0" r="100000">
                        <a14:foregroundMark x1="35568" y1="6319" x2="45622" y2="26179"/>
                        <a14:foregroundMark x1="63351" y1="5918" x2="52432" y2="2999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44357" y="2925976"/>
            <a:ext cx="1209293" cy="1303422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19" cstate="print">
            <a:extLst>
              <a:ext uri="{BEBA8EAE-BF5A-486C-A8C5-ECC9F3942E4B}">
                <a14:imgProps xmlns:a14="http://schemas.microsoft.com/office/drawing/2010/main">
                  <a14:imgLayer r:embed="rId20">
                    <a14:imgEffect>
                      <a14:backgroundRemoval t="0" b="99201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97479" y="2629525"/>
            <a:ext cx="1480128" cy="1510294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21" cstate="print">
            <a:extLst>
              <a:ext uri="{BEBA8EAE-BF5A-486C-A8C5-ECC9F3942E4B}">
                <a14:imgProps xmlns:a14="http://schemas.microsoft.com/office/drawing/2010/main">
                  <a14:imgLayer r:embed="rId22">
                    <a14:imgEffect>
                      <a14:backgroundRemoval t="0" b="100000" l="0" r="100000">
                        <a14:foregroundMark x1="12154" y1="10441" x2="23692" y2="11137"/>
                        <a14:foregroundMark x1="47692" y1="6961" x2="36000" y2="997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8834" y="2025872"/>
            <a:ext cx="1621003" cy="1074850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23">
            <a:extLst>
              <a:ext uri="{BEBA8EAE-BF5A-486C-A8C5-ECC9F3942E4B}">
                <a14:imgProps xmlns:a14="http://schemas.microsoft.com/office/drawing/2010/main">
                  <a14:imgLayer r:embed="rId24">
                    <a14:imgEffect>
                      <a14:backgroundRemoval t="0" b="100000" l="0" r="100000">
                        <a14:foregroundMark x1="31065" y1="7619" x2="49704" y2="36508"/>
                        <a14:foregroundMark x1="65976" y1="6032" x2="51775" y2="26349"/>
                        <a14:foregroundMark x1="35503" y1="7302" x2="65976" y2="6984"/>
                        <a14:foregroundMark x1="38166" y1="31111" x2="69822" y2="3301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60818" y="3934952"/>
            <a:ext cx="1638443" cy="1526952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25" cstate="print">
            <a:extLst>
              <a:ext uri="{BEBA8EAE-BF5A-486C-A8C5-ECC9F3942E4B}">
                <a14:imgProps xmlns:a14="http://schemas.microsoft.com/office/drawing/2010/main">
                  <a14:imgLayer r:embed="rId26">
                    <a14:imgEffect>
                      <a14:backgroundRemoval t="0" b="100000" l="0" r="100000">
                        <a14:backgroundMark x1="37937" y1="83556" x2="40559" y2="85277"/>
                        <a14:backgroundMark x1="62937" y1="82792" x2="60490" y2="8489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71956" y="4915295"/>
            <a:ext cx="1384988" cy="1266731"/>
          </a:xfrm>
          <a:prstGeom prst="rect">
            <a:avLst/>
          </a:prstGeom>
        </p:spPr>
      </p:pic>
      <p:pic>
        <p:nvPicPr>
          <p:cNvPr id="33" name="Picture 32"/>
          <p:cNvPicPr>
            <a:picLocks noChangeAspect="1"/>
          </p:cNvPicPr>
          <p:nvPr/>
        </p:nvPicPr>
        <p:blipFill>
          <a:blip r:embed="rId27" cstate="print">
            <a:extLst>
              <a:ext uri="{BEBA8EAE-BF5A-486C-A8C5-ECC9F3942E4B}">
                <a14:imgProps xmlns:a14="http://schemas.microsoft.com/office/drawing/2010/main">
                  <a14:imgLayer r:embed="rId28">
                    <a14:imgEffect>
                      <a14:backgroundRemoval t="0" b="100000" l="0" r="100000">
                        <a14:foregroundMark x1="21649" y1="16824" x2="16348" y2="29206"/>
                        <a14:foregroundMark x1="43594" y1="6326" x2="53314" y2="1776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9605" y="5280791"/>
            <a:ext cx="1267074" cy="1386504"/>
          </a:xfrm>
          <a:prstGeom prst="rect">
            <a:avLst/>
          </a:prstGeom>
        </p:spPr>
      </p:pic>
      <p:pic>
        <p:nvPicPr>
          <p:cNvPr id="34" name="Picture 33"/>
          <p:cNvPicPr>
            <a:picLocks noChangeAspect="1"/>
          </p:cNvPicPr>
          <p:nvPr/>
        </p:nvPicPr>
        <p:blipFill>
          <a:blip r:embed="rId29" cstate="print">
            <a:extLst>
              <a:ext uri="{BEBA8EAE-BF5A-486C-A8C5-ECC9F3942E4B}">
                <a14:imgProps xmlns:a14="http://schemas.microsoft.com/office/drawing/2010/main">
                  <a14:imgLayer r:embed="rId30">
                    <a14:imgEffect>
                      <a14:backgroundRemoval t="0" b="100000" l="0" r="100000">
                        <a14:foregroundMark x1="25111" y1="7817" x2="47333" y2="16173"/>
                        <a14:foregroundMark x1="42889" y1="7547" x2="30444" y2="7547"/>
                        <a14:foregroundMark x1="58000" y1="6739" x2="76000" y2="1266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59575" y="3672067"/>
            <a:ext cx="1382534" cy="1139823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1">
            <a:extLst>
              <a:ext uri="{BEBA8EAE-BF5A-486C-A8C5-ECC9F3942E4B}">
                <a14:imgProps xmlns:a14="http://schemas.microsoft.com/office/drawing/2010/main">
                  <a14:imgLayer r:embed="rId32">
                    <a14:imgEffect>
                      <a14:backgroundRemoval t="0" b="100000" l="0" r="100000">
                        <a14:foregroundMark x1="83090" y1="62437" x2="90379" y2="69543"/>
                        <a14:foregroundMark x1="97085" y1="90355" x2="94752" y2="94416"/>
                        <a14:backgroundMark x1="99708" y1="74619" x2="99708" y2="75127"/>
                        <a14:backgroundMark x1="99708" y1="83249" x2="99708" y2="8071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30314" y="-486747"/>
            <a:ext cx="5363061" cy="3080241"/>
          </a:xfrm>
          <a:prstGeom prst="rect">
            <a:avLst/>
          </a:prstGeom>
        </p:spPr>
      </p:pic>
      <p:pic>
        <p:nvPicPr>
          <p:cNvPr id="46" name="Picture 11" descr="C:\Users\ADMIN\Desktop\Tai nguyen thiet ke tro choi\Angry birds epic birds\1505573783630 (2).png">
            <a:hlinkClick r:id="rId33" action="ppaction://hlinksldjump"/>
          </p:cNvPr>
          <p:cNvPicPr>
            <a:picLocks noChangeAspect="1" noChangeArrowheads="1"/>
          </p:cNvPicPr>
          <p:nvPr/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74376" y="5231624"/>
            <a:ext cx="1069648" cy="5856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885708" y="3956025"/>
            <a:ext cx="566212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 dirty="0">
                <a:solidFill>
                  <a:srgbClr val="008000"/>
                </a:solidFill>
                <a:latin typeface="Algerian" panose="04020705040A02060702" pitchFamily="82" charset="0"/>
              </a:rPr>
              <a:t>ẾCH XANH MƯU TRÍ</a:t>
            </a:r>
          </a:p>
        </p:txBody>
      </p:sp>
      <p:pic>
        <p:nvPicPr>
          <p:cNvPr id="4" name="Zen Garden In-Game - Laura Shigihara - NhacCuaTui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35"/>
          <a:stretch>
            <a:fillRect/>
          </a:stretch>
        </p:blipFill>
        <p:spPr>
          <a:xfrm>
            <a:off x="13056055" y="6067102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62435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3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5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7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8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9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0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1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2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3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4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5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6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7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8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9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0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1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2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3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4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5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6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7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8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9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0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1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2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3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4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5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6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7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8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9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0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1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2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3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4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5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6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7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8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9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0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1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2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3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4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5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6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7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8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9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0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1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2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73" dur="9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4" dur="18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5" dur="1800" fill="hold">
                                          <p:stCondLst>
                                            <p:cond delay="3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6" dur="1800" fill="hold">
                                          <p:stCondLst>
                                            <p:cond delay="54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7" dur="1800" fill="hold">
                                          <p:stCondLst>
                                            <p:cond delay="72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3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4" fill="hold">
                      <p:stCondLst>
                        <p:cond delay="0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37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7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1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" decel="100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92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" fill="hold">
                      <p:stCondLst>
                        <p:cond delay="0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37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6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7" dur="1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" decel="100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101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2" fill="hold">
                      <p:stCondLst>
                        <p:cond delay="0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37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5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6" dur="1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" decel="100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110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1" fill="hold">
                      <p:stCondLst>
                        <p:cond delay="0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37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4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5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100" decel="100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119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0" fill="hold">
                      <p:stCondLst>
                        <p:cond delay="0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37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3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4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100" decel="100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128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9" fill="hold">
                      <p:stCondLst>
                        <p:cond delay="0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37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2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3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100" decel="100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137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8" fill="hold">
                      <p:stCondLst>
                        <p:cond delay="0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37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1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2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100" decel="100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146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7" fill="hold">
                      <p:stCondLst>
                        <p:cond delay="0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37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0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1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100" decel="100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155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6" fill="hold">
                      <p:stCondLst>
                        <p:cond delay="0"/>
                      </p:stCondLst>
                      <p:childTnLst>
                        <p:par>
                          <p:cTn id="157" fill="hold">
                            <p:stCondLst>
                              <p:cond delay="0"/>
                            </p:stCondLst>
                            <p:childTnLst>
                              <p:par>
                                <p:cTn id="158" presetID="37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9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0" dur="10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1" dur="100" decel="1000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164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5" fill="hold">
                      <p:stCondLst>
                        <p:cond delay="0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37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8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9" dur="1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0" dur="100" decel="100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1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audio>
              <p:cMediaNode vol="80000" numSld="13">
                <p:cTn id="173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>
                        <a14:foregroundMark x1="79691" y1="88450" x2="80271" y2="94225"/>
                        <a14:foregroundMark x1="80271" y1="89362" x2="56673" y2="89058"/>
                        <a14:foregroundMark x1="89168" y1="90274" x2="64023" y2="94529"/>
                        <a14:foregroundMark x1="95551" y1="78116" x2="52805" y2="87234"/>
                        <a14:foregroundMark x1="50870" y1="73860" x2="11992" y2="85714"/>
                        <a14:foregroundMark x1="10251" y1="68997" x2="38104" y2="88754"/>
                        <a14:foregroundMark x1="9671" y1="10942" x2="51451" y2="17021"/>
                        <a14:foregroundMark x1="39458" y1="8207" x2="2128" y2="24012"/>
                        <a14:foregroundMark x1="12186" y1="14286" x2="31721" y2="10638"/>
                        <a14:foregroundMark x1="19149" y1="9726" x2="16441" y2="17933"/>
                        <a14:foregroundMark x1="41973" y1="10334" x2="46422" y2="17021"/>
                        <a14:foregroundMark x1="56673" y1="6079" x2="90716" y2="2736"/>
                        <a14:foregroundMark x1="93424" y1="5471" x2="88781" y2="13982"/>
                        <a14:foregroundMark x1="98066" y1="32523" x2="97292" y2="61398"/>
                        <a14:foregroundMark x1="75242" y1="89970" x2="66538" y2="94529"/>
                        <a14:foregroundMark x1="8897" y1="45593" x2="0" y2="66869"/>
                        <a14:foregroundMark x1="1547" y1="41945" x2="1354" y2="68085"/>
                        <a14:foregroundMark x1="60542" y1="2736" x2="86847" y2="1824"/>
                        <a14:foregroundMark x1="93424" y1="1520" x2="70019" y2="912"/>
                        <a14:foregroundMark x1="93424" y1="35562" x2="99807" y2="57447"/>
                        <a14:foregroundMark x1="59961" y1="75076" x2="10445" y2="82675"/>
                        <a14:foregroundMark x1="45648" y1="83587" x2="13540" y2="80851"/>
                        <a14:foregroundMark x1="16248" y1="64742" x2="10445" y2="78419"/>
                        <a14:foregroundMark x1="19729" y1="69605" x2="16634" y2="86018"/>
                        <a14:foregroundMark x1="11412" y1="65957" x2="9284" y2="7325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01996" y="4577244"/>
            <a:ext cx="1975757" cy="1257300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>
                        <a14:foregroundMark x1="79691" y1="88450" x2="80271" y2="94225"/>
                        <a14:foregroundMark x1="80271" y1="89362" x2="56673" y2="89058"/>
                        <a14:foregroundMark x1="89168" y1="90274" x2="64023" y2="94529"/>
                        <a14:foregroundMark x1="95551" y1="78116" x2="52805" y2="87234"/>
                        <a14:foregroundMark x1="50870" y1="73860" x2="11992" y2="85714"/>
                        <a14:foregroundMark x1="10251" y1="68997" x2="38104" y2="88754"/>
                        <a14:foregroundMark x1="9671" y1="10942" x2="51451" y2="17021"/>
                        <a14:foregroundMark x1="39458" y1="8207" x2="2128" y2="24012"/>
                        <a14:foregroundMark x1="12186" y1="14286" x2="31721" y2="10638"/>
                        <a14:foregroundMark x1="19149" y1="9726" x2="16441" y2="17933"/>
                        <a14:foregroundMark x1="41973" y1="10334" x2="46422" y2="17021"/>
                        <a14:foregroundMark x1="56673" y1="6079" x2="90716" y2="2736"/>
                        <a14:foregroundMark x1="93424" y1="5471" x2="88781" y2="13982"/>
                        <a14:foregroundMark x1="98066" y1="32523" x2="97292" y2="61398"/>
                        <a14:foregroundMark x1="75242" y1="89970" x2="66538" y2="94529"/>
                        <a14:foregroundMark x1="8897" y1="45593" x2="0" y2="66869"/>
                        <a14:foregroundMark x1="1547" y1="41945" x2="1354" y2="68085"/>
                        <a14:foregroundMark x1="60542" y1="2736" x2="86847" y2="1824"/>
                        <a14:foregroundMark x1="93424" y1="1520" x2="70019" y2="912"/>
                        <a14:foregroundMark x1="93424" y1="35562" x2="99807" y2="57447"/>
                        <a14:foregroundMark x1="59961" y1="75076" x2="10445" y2="82675"/>
                        <a14:foregroundMark x1="45648" y1="83587" x2="13540" y2="80851"/>
                        <a14:foregroundMark x1="16248" y1="64742" x2="10445" y2="78419"/>
                        <a14:foregroundMark x1="19729" y1="69605" x2="16634" y2="86018"/>
                        <a14:foregroundMark x1="11412" y1="65957" x2="9284" y2="7325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6642" y="4381017"/>
            <a:ext cx="1975757" cy="1257300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7591" y="4810869"/>
            <a:ext cx="1893401" cy="637032"/>
          </a:xfrm>
          <a:prstGeom prst="rect">
            <a:avLst/>
          </a:prstGeom>
        </p:spPr>
      </p:pic>
      <p:pic>
        <p:nvPicPr>
          <p:cNvPr id="38" name="Picture 37"/>
          <p:cNvPicPr>
            <a:picLocks noChangeAspect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100000" l="0" r="100000">
                        <a14:foregroundMark x1="30802" y1="75714" x2="69628" y2="76286"/>
                        <a14:foregroundMark x1="39685" y1="80286" x2="60458" y2="79286"/>
                        <a14:foregroundMark x1="39398" y1="7143" x2="45129" y2="17571"/>
                        <a14:foregroundMark x1="59456" y1="5714" x2="58596" y2="1728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08326" y="1857720"/>
            <a:ext cx="1414645" cy="1418698"/>
          </a:xfrm>
          <a:prstGeom prst="rect">
            <a:avLst/>
          </a:prstGeom>
        </p:spPr>
      </p:pic>
      <p:pic>
        <p:nvPicPr>
          <p:cNvPr id="42" name="Picture 41"/>
          <p:cNvPicPr>
            <a:picLocks noChangeAspect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0" b="100000" l="0" r="100000">
                        <a14:foregroundMark x1="61558" y1="7051" x2="64935" y2="23397"/>
                        <a14:foregroundMark x1="89610" y1="9615" x2="91948" y2="28205"/>
                        <a14:foregroundMark x1="59740" y1="9615" x2="55584" y2="2403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5241" y="1857720"/>
            <a:ext cx="1543813" cy="1251090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0" b="100000" l="0" r="100000"/>
                    </a14:imgEffect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4210" y="4056436"/>
            <a:ext cx="1753487" cy="1274238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13" cstate="print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0" b="100000" l="0" r="100000">
                        <a14:foregroundMark x1="35568" y1="6319" x2="45622" y2="26179"/>
                        <a14:foregroundMark x1="63351" y1="5918" x2="52432" y2="2999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8701" y="3934952"/>
            <a:ext cx="1209293" cy="1303422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15" cstate="print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ackgroundRemoval t="0" b="99201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56191" y="3728080"/>
            <a:ext cx="1480128" cy="151029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17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ackgroundRemoval t="0" b="100000" l="0" r="100000">
                        <a14:foregroundMark x1="83090" y1="62437" x2="90379" y2="69543"/>
                        <a14:foregroundMark x1="97085" y1="90355" x2="94752" y2="9441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81031" y="-554815"/>
            <a:ext cx="4476272" cy="2570919"/>
          </a:xfrm>
          <a:prstGeom prst="rect">
            <a:avLst/>
          </a:prstGeom>
        </p:spPr>
      </p:pic>
      <p:sp>
        <p:nvSpPr>
          <p:cNvPr id="2" name="Rounded Rectangle 1">
            <a:hlinkClick r:id="rId19" action="ppaction://hlinksldjump"/>
          </p:cNvPr>
          <p:cNvSpPr/>
          <p:nvPr/>
        </p:nvSpPr>
        <p:spPr>
          <a:xfrm>
            <a:off x="3559030" y="3306302"/>
            <a:ext cx="1176969" cy="427498"/>
          </a:xfrm>
          <a:prstGeom prst="roundRect">
            <a:avLst/>
          </a:prstGeom>
          <a:solidFill>
            <a:srgbClr val="66FFFF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>
                <a:solidFill>
                  <a:srgbClr val="0000FF"/>
                </a:solidFill>
              </a:rPr>
              <a:t>Chăm</a:t>
            </a:r>
            <a:r>
              <a:rPr lang="en-US" dirty="0">
                <a:solidFill>
                  <a:srgbClr val="0000FF"/>
                </a:solidFill>
              </a:rPr>
              <a:t> </a:t>
            </a:r>
            <a:r>
              <a:rPr lang="en-US" dirty="0" err="1">
                <a:solidFill>
                  <a:srgbClr val="0000FF"/>
                </a:solidFill>
              </a:rPr>
              <a:t>Chỉ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35" name="Rounded Rectangle 34">
            <a:hlinkClick r:id="rId20" action="ppaction://hlinksldjump"/>
          </p:cNvPr>
          <p:cNvSpPr/>
          <p:nvPr/>
        </p:nvSpPr>
        <p:spPr>
          <a:xfrm>
            <a:off x="1276037" y="5535400"/>
            <a:ext cx="1176969" cy="427498"/>
          </a:xfrm>
          <a:prstGeom prst="roundRect">
            <a:avLst/>
          </a:prstGeom>
          <a:solidFill>
            <a:srgbClr val="66FFFF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>
                <a:solidFill>
                  <a:srgbClr val="0000FF"/>
                </a:solidFill>
              </a:rPr>
              <a:t>Thật</a:t>
            </a:r>
            <a:r>
              <a:rPr lang="en-US" dirty="0">
                <a:solidFill>
                  <a:srgbClr val="0000FF"/>
                </a:solidFill>
              </a:rPr>
              <a:t> </a:t>
            </a:r>
            <a:r>
              <a:rPr lang="en-US" dirty="0" err="1">
                <a:solidFill>
                  <a:srgbClr val="0000FF"/>
                </a:solidFill>
              </a:rPr>
              <a:t>Thà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36" name="Rounded Rectangle 35">
            <a:hlinkClick r:id="rId21" action="ppaction://hlinksldjump"/>
          </p:cNvPr>
          <p:cNvSpPr/>
          <p:nvPr/>
        </p:nvSpPr>
        <p:spPr>
          <a:xfrm>
            <a:off x="5339184" y="5429454"/>
            <a:ext cx="1290216" cy="427498"/>
          </a:xfrm>
          <a:prstGeom prst="roundRect">
            <a:avLst/>
          </a:prstGeom>
          <a:solidFill>
            <a:srgbClr val="66FFFF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>
                <a:solidFill>
                  <a:srgbClr val="0000FF"/>
                </a:solidFill>
              </a:rPr>
              <a:t>Cẩn</a:t>
            </a:r>
            <a:r>
              <a:rPr lang="en-US" dirty="0">
                <a:solidFill>
                  <a:srgbClr val="0000FF"/>
                </a:solidFill>
              </a:rPr>
              <a:t> </a:t>
            </a:r>
            <a:r>
              <a:rPr lang="en-US" dirty="0" err="1">
                <a:solidFill>
                  <a:srgbClr val="0000FF"/>
                </a:solidFill>
              </a:rPr>
              <a:t>Thận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37" name="Rounded Rectangle 36">
            <a:hlinkClick r:id="rId22" action="ppaction://hlinksldjump"/>
          </p:cNvPr>
          <p:cNvSpPr/>
          <p:nvPr/>
        </p:nvSpPr>
        <p:spPr>
          <a:xfrm>
            <a:off x="8338255" y="3355807"/>
            <a:ext cx="1176969" cy="427498"/>
          </a:xfrm>
          <a:prstGeom prst="roundRect">
            <a:avLst/>
          </a:prstGeom>
          <a:solidFill>
            <a:srgbClr val="66FFFF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>
                <a:solidFill>
                  <a:srgbClr val="0000FF"/>
                </a:solidFill>
              </a:rPr>
              <a:t>Giản</a:t>
            </a:r>
            <a:r>
              <a:rPr lang="en-US" dirty="0">
                <a:solidFill>
                  <a:srgbClr val="0000FF"/>
                </a:solidFill>
              </a:rPr>
              <a:t> </a:t>
            </a:r>
            <a:r>
              <a:rPr lang="en-US" dirty="0" err="1">
                <a:solidFill>
                  <a:srgbClr val="0000FF"/>
                </a:solidFill>
              </a:rPr>
              <a:t>Dị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39" name="Rounded Rectangle 38">
            <a:hlinkClick r:id="rId23" action="ppaction://hlinksldjump"/>
          </p:cNvPr>
          <p:cNvSpPr/>
          <p:nvPr/>
        </p:nvSpPr>
        <p:spPr>
          <a:xfrm>
            <a:off x="9901389" y="5749149"/>
            <a:ext cx="1176969" cy="427498"/>
          </a:xfrm>
          <a:prstGeom prst="roundRect">
            <a:avLst/>
          </a:prstGeom>
          <a:solidFill>
            <a:srgbClr val="66FFFF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>
                <a:solidFill>
                  <a:srgbClr val="0000FF"/>
                </a:solidFill>
              </a:rPr>
              <a:t>Vui</a:t>
            </a:r>
            <a:r>
              <a:rPr lang="en-US" dirty="0">
                <a:solidFill>
                  <a:srgbClr val="0000FF"/>
                </a:solidFill>
              </a:rPr>
              <a:t> </a:t>
            </a:r>
            <a:r>
              <a:rPr lang="en-US" dirty="0" err="1">
                <a:solidFill>
                  <a:srgbClr val="0000FF"/>
                </a:solidFill>
              </a:rPr>
              <a:t>Vẻ</a:t>
            </a:r>
            <a:endParaRPr lang="en-US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30913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8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0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3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4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6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8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9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0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1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2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3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4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6" dur="9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7" dur="18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8" dur="1800" fill="hold">
                                          <p:stCondLst>
                                            <p:cond delay="3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9" dur="1800" fill="hold">
                                          <p:stCondLst>
                                            <p:cond delay="54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0" dur="1800" fill="hold">
                                          <p:stCondLst>
                                            <p:cond delay="72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37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" decel="100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7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" decel="100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59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" fill="hold">
                      <p:stCondLst>
                        <p:cond delay="0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37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" decel="100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37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2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0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" decel="1000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77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8" fill="hold">
                      <p:stCondLst>
                        <p:cond delay="0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37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1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1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" decel="100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86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7" fill="hold">
                      <p:stCondLst>
                        <p:cond delay="0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91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2" fill="hold">
                      <p:stCondLst>
                        <p:cond delay="0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96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7" fill="hold">
                      <p:stCondLst>
                        <p:cond delay="0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101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2" fill="hold">
                      <p:stCondLst>
                        <p:cond delay="0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106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7" fill="hold">
                      <p:stCondLst>
                        <p:cond delay="0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</p:childTnLst>
        </p:cTn>
      </p:par>
    </p:tnLst>
    <p:bldLst>
      <p:bldP spid="2" grpId="0" animBg="1"/>
      <p:bldP spid="35" grpId="0" animBg="1"/>
      <p:bldP spid="36" grpId="0" animBg="1"/>
      <p:bldP spid="37" grpId="0" animBg="1"/>
      <p:bldP spid="3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347"/>
            <a:ext cx="12192000" cy="6854653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7265" y="331578"/>
            <a:ext cx="9161270" cy="5385252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>
                        <a14:foregroundMark x1="79691" y1="88450" x2="80271" y2="94225"/>
                        <a14:foregroundMark x1="80271" y1="89362" x2="56673" y2="89058"/>
                        <a14:foregroundMark x1="89168" y1="90274" x2="64023" y2="94529"/>
                        <a14:foregroundMark x1="95551" y1="78116" x2="52805" y2="87234"/>
                        <a14:foregroundMark x1="50870" y1="73860" x2="11992" y2="85714"/>
                        <a14:foregroundMark x1="10251" y1="68997" x2="38104" y2="88754"/>
                        <a14:foregroundMark x1="9671" y1="10942" x2="51451" y2="17021"/>
                        <a14:foregroundMark x1="39458" y1="8207" x2="2128" y2="24012"/>
                        <a14:foregroundMark x1="12186" y1="14286" x2="31721" y2="10638"/>
                        <a14:foregroundMark x1="19149" y1="9726" x2="16441" y2="17933"/>
                        <a14:foregroundMark x1="41973" y1="10334" x2="46422" y2="17021"/>
                        <a14:foregroundMark x1="56673" y1="6079" x2="90716" y2="2736"/>
                        <a14:foregroundMark x1="93424" y1="5471" x2="88781" y2="13982"/>
                        <a14:foregroundMark x1="98066" y1="32523" x2="97292" y2="61398"/>
                        <a14:foregroundMark x1="75242" y1="89970" x2="66538" y2="94529"/>
                        <a14:foregroundMark x1="8897" y1="45593" x2="0" y2="66869"/>
                        <a14:foregroundMark x1="1547" y1="41945" x2="1354" y2="68085"/>
                        <a14:foregroundMark x1="60542" y1="2736" x2="86847" y2="1824"/>
                        <a14:foregroundMark x1="93424" y1="1520" x2="70019" y2="912"/>
                        <a14:foregroundMark x1="93424" y1="35562" x2="99807" y2="57447"/>
                        <a14:foregroundMark x1="59961" y1="75076" x2="10445" y2="82675"/>
                        <a14:foregroundMark x1="45648" y1="83587" x2="13540" y2="80851"/>
                        <a14:foregroundMark x1="16248" y1="64742" x2="10445" y2="78419"/>
                        <a14:foregroundMark x1="19729" y1="69605" x2="16634" y2="86018"/>
                        <a14:foregroundMark x1="11412" y1="65957" x2="9284" y2="7325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44793" y="5619750"/>
            <a:ext cx="1975757" cy="1257300"/>
          </a:xfrm>
          <a:prstGeom prst="rect">
            <a:avLst/>
          </a:prstGeom>
        </p:spPr>
      </p:pic>
      <p:pic>
        <p:nvPicPr>
          <p:cNvPr id="12" name="Picture 11">
            <a:hlinkClick r:id="rId6" action="ppaction://hlinksldjump"/>
          </p:cNvPr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100000" l="0" r="100000">
                        <a14:foregroundMark x1="61558" y1="7051" x2="64935" y2="23397"/>
                        <a14:foregroundMark x1="89610" y1="9615" x2="91948" y2="28205"/>
                        <a14:foregroundMark x1="59740" y1="9615" x2="55584" y2="2403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15312" y="5010150"/>
            <a:ext cx="1744050" cy="1413360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2120364" y="1304235"/>
            <a:ext cx="769152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vi-VN" sz="4000" dirty="0" smtClean="0">
                <a:solidFill>
                  <a:srgbClr val="0000FF"/>
                </a:solidFill>
                <a:latin typeface="+mj-lt"/>
              </a:rPr>
              <a:t>Nêu tên các đơn vị đo độ dài đã học.</a:t>
            </a:r>
            <a:endParaRPr lang="en-US" sz="4000" dirty="0">
              <a:solidFill>
                <a:srgbClr val="0000FF"/>
              </a:solidFill>
              <a:latin typeface="+mj-lt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728977" y="2461177"/>
            <a:ext cx="4474302" cy="25545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vi-VN" sz="4000" dirty="0">
                <a:solidFill>
                  <a:srgbClr val="008000"/>
                </a:solidFill>
                <a:latin typeface="+mj-lt"/>
              </a:rPr>
              <a:t>Ki – lô – mét (km)</a:t>
            </a:r>
            <a:endParaRPr lang="en-US" sz="4000" dirty="0">
              <a:solidFill>
                <a:srgbClr val="008000"/>
              </a:solidFill>
              <a:latin typeface="+mj-lt"/>
            </a:endParaRPr>
          </a:p>
          <a:p>
            <a:pPr algn="ctr"/>
            <a:r>
              <a:rPr lang="vi-VN" sz="4000" dirty="0">
                <a:solidFill>
                  <a:srgbClr val="008000"/>
                </a:solidFill>
                <a:latin typeface="+mj-lt"/>
              </a:rPr>
              <a:t>Mét (m)</a:t>
            </a:r>
          </a:p>
          <a:p>
            <a:pPr algn="ctr"/>
            <a:r>
              <a:rPr lang="vi-VN" sz="4000" dirty="0">
                <a:solidFill>
                  <a:srgbClr val="008000"/>
                </a:solidFill>
                <a:latin typeface="+mj-lt"/>
              </a:rPr>
              <a:t>Đề - </a:t>
            </a:r>
            <a:r>
              <a:rPr lang="vi-VN" sz="4000" dirty="0" smtClean="0">
                <a:solidFill>
                  <a:srgbClr val="008000"/>
                </a:solidFill>
                <a:latin typeface="+mj-lt"/>
              </a:rPr>
              <a:t>xi – mét (dm)</a:t>
            </a:r>
            <a:endParaRPr lang="vi-VN" sz="4000" dirty="0">
              <a:solidFill>
                <a:srgbClr val="008000"/>
              </a:solidFill>
              <a:latin typeface="+mj-lt"/>
            </a:endParaRPr>
          </a:p>
          <a:p>
            <a:pPr algn="ctr"/>
            <a:r>
              <a:rPr lang="vi-VN" sz="4000" dirty="0" smtClean="0">
                <a:solidFill>
                  <a:srgbClr val="008000"/>
                </a:solidFill>
                <a:latin typeface="+mj-lt"/>
              </a:rPr>
              <a:t>Xăng – ti – mét (cm)</a:t>
            </a:r>
          </a:p>
        </p:txBody>
      </p:sp>
    </p:spTree>
    <p:extLst>
      <p:ext uri="{BB962C8B-B14F-4D97-AF65-F5344CB8AC3E}">
        <p14:creationId xmlns:p14="http://schemas.microsoft.com/office/powerpoint/2010/main" val="9944527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347"/>
            <a:ext cx="12192000" cy="6854653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7265" y="331578"/>
            <a:ext cx="9161270" cy="538525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82943" y="5825348"/>
            <a:ext cx="2337448" cy="786431"/>
          </a:xfrm>
          <a:prstGeom prst="rect">
            <a:avLst/>
          </a:prstGeom>
        </p:spPr>
      </p:pic>
      <p:pic>
        <p:nvPicPr>
          <p:cNvPr id="8" name="Picture 7">
            <a:hlinkClick r:id="rId6" action="ppaction://hlinksldjump"/>
          </p:cNvPr>
          <p:cNvPicPr>
            <a:picLocks noChangeAspect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100000" l="0" r="100000">
                        <a14:foregroundMark x1="30802" y1="75714" x2="69628" y2="76286"/>
                        <a14:foregroundMark x1="39685" y1="80286" x2="60458" y2="79286"/>
                        <a14:foregroundMark x1="39398" y1="7143" x2="45129" y2="17571"/>
                        <a14:foregroundMark x1="59456" y1="5714" x2="58596" y2="1728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10994" y="4764898"/>
            <a:ext cx="1623806" cy="1628458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4798209" y="1519974"/>
            <a:ext cx="2619628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4400" dirty="0" smtClean="0">
                <a:solidFill>
                  <a:srgbClr val="0000FF"/>
                </a:solidFill>
                <a:latin typeface="+mj-lt"/>
              </a:rPr>
              <a:t>1km = ? m</a:t>
            </a:r>
            <a:endParaRPr lang="en-US" sz="4400" dirty="0">
              <a:solidFill>
                <a:srgbClr val="0000FF"/>
              </a:solidFill>
              <a:latin typeface="+mj-lt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288454" y="3430673"/>
            <a:ext cx="3639138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4400" dirty="0" smtClean="0">
                <a:solidFill>
                  <a:srgbClr val="008000"/>
                </a:solidFill>
                <a:latin typeface="+mj-lt"/>
              </a:rPr>
              <a:t>1 km = 1000 m</a:t>
            </a:r>
            <a:endParaRPr lang="en-US" sz="4400" dirty="0">
              <a:solidFill>
                <a:srgbClr val="00800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6733952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347"/>
            <a:ext cx="12192000" cy="6854653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7265" y="331578"/>
            <a:ext cx="9161270" cy="538525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>
                        <a14:foregroundMark x1="79691" y1="88450" x2="80271" y2="94225"/>
                        <a14:foregroundMark x1="80271" y1="89362" x2="56673" y2="89058"/>
                        <a14:foregroundMark x1="89168" y1="90274" x2="64023" y2="94529"/>
                        <a14:foregroundMark x1="95551" y1="78116" x2="52805" y2="87234"/>
                        <a14:foregroundMark x1="50870" y1="73860" x2="11992" y2="85714"/>
                        <a14:foregroundMark x1="10251" y1="68997" x2="38104" y2="88754"/>
                        <a14:foregroundMark x1="9671" y1="10942" x2="51451" y2="17021"/>
                        <a14:foregroundMark x1="39458" y1="8207" x2="2128" y2="24012"/>
                        <a14:foregroundMark x1="12186" y1="14286" x2="31721" y2="10638"/>
                        <a14:foregroundMark x1="19149" y1="9726" x2="16441" y2="17933"/>
                        <a14:foregroundMark x1="41973" y1="10334" x2="46422" y2="17021"/>
                        <a14:foregroundMark x1="56673" y1="6079" x2="90716" y2="2736"/>
                        <a14:foregroundMark x1="93424" y1="5471" x2="88781" y2="13982"/>
                        <a14:foregroundMark x1="98066" y1="32523" x2="97292" y2="61398"/>
                        <a14:foregroundMark x1="75242" y1="89970" x2="66538" y2="94529"/>
                        <a14:foregroundMark x1="8897" y1="45593" x2="0" y2="66869"/>
                        <a14:foregroundMark x1="1547" y1="41945" x2="1354" y2="68085"/>
                        <a14:foregroundMark x1="60542" y1="2736" x2="86847" y2="1824"/>
                        <a14:foregroundMark x1="93424" y1="1520" x2="70019" y2="912"/>
                        <a14:foregroundMark x1="93424" y1="35562" x2="99807" y2="57447"/>
                        <a14:foregroundMark x1="59961" y1="75076" x2="10445" y2="82675"/>
                        <a14:foregroundMark x1="45648" y1="83587" x2="13540" y2="80851"/>
                        <a14:foregroundMark x1="16248" y1="64742" x2="10445" y2="78419"/>
                        <a14:foregroundMark x1="19729" y1="69605" x2="16634" y2="86018"/>
                        <a14:foregroundMark x1="11412" y1="65957" x2="9284" y2="7325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28897" y="5600700"/>
            <a:ext cx="1975757" cy="1257300"/>
          </a:xfrm>
          <a:prstGeom prst="rect">
            <a:avLst/>
          </a:prstGeom>
        </p:spPr>
      </p:pic>
      <p:pic>
        <p:nvPicPr>
          <p:cNvPr id="5" name="Picture 4">
            <a:hlinkClick r:id="rId6" action="ppaction://hlinksldjump"/>
          </p:cNvPr>
          <p:cNvPicPr>
            <a:picLocks noChangeAspect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100000" l="0" r="100000"/>
                    </a14:imgEffect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74596" y="5010150"/>
            <a:ext cx="2020013" cy="1467919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4968877" y="1382497"/>
            <a:ext cx="2478564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4400" dirty="0" smtClean="0">
                <a:solidFill>
                  <a:srgbClr val="0000FF"/>
                </a:solidFill>
                <a:latin typeface="+mj-lt"/>
              </a:rPr>
              <a:t>2m = ?dm</a:t>
            </a:r>
          </a:p>
          <a:p>
            <a:r>
              <a:rPr lang="vi-VN" sz="4400" dirty="0" smtClean="0">
                <a:solidFill>
                  <a:srgbClr val="0000FF"/>
                </a:solidFill>
                <a:latin typeface="+mj-lt"/>
              </a:rPr>
              <a:t>2m = ?cm</a:t>
            </a:r>
            <a:endParaRPr lang="en-US" sz="4400" dirty="0">
              <a:solidFill>
                <a:srgbClr val="0000FF"/>
              </a:solidFill>
              <a:latin typeface="+mj-lt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677340" y="3549663"/>
            <a:ext cx="3324949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vi-VN" sz="4400" dirty="0" smtClean="0">
                <a:solidFill>
                  <a:srgbClr val="008000"/>
                </a:solidFill>
                <a:latin typeface="+mj-lt"/>
              </a:rPr>
              <a:t>2m = 20 dm</a:t>
            </a:r>
          </a:p>
          <a:p>
            <a:pPr algn="ctr"/>
            <a:r>
              <a:rPr lang="vi-VN" sz="4400" dirty="0" smtClean="0">
                <a:solidFill>
                  <a:srgbClr val="008000"/>
                </a:solidFill>
                <a:latin typeface="+mj-lt"/>
              </a:rPr>
              <a:t>2 m = 200 cm</a:t>
            </a:r>
            <a:endParaRPr lang="en-US" sz="4400" dirty="0">
              <a:solidFill>
                <a:srgbClr val="00800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8440016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347"/>
            <a:ext cx="12192000" cy="6854653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7265" y="331578"/>
            <a:ext cx="9161270" cy="538525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74998" y="5857459"/>
            <a:ext cx="2340802" cy="787559"/>
          </a:xfrm>
          <a:prstGeom prst="rect">
            <a:avLst/>
          </a:prstGeom>
        </p:spPr>
      </p:pic>
      <p:pic>
        <p:nvPicPr>
          <p:cNvPr id="5" name="Picture 4">
            <a:hlinkClick r:id="rId6" action="ppaction://hlinksldjump"/>
          </p:cNvPr>
          <p:cNvPicPr>
            <a:picLocks noChangeAspect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100000" l="0" r="100000">
                        <a14:foregroundMark x1="35568" y1="6319" x2="45622" y2="26179"/>
                        <a14:foregroundMark x1="63351" y1="5918" x2="52432" y2="2999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45806" y="4989325"/>
            <a:ext cx="1495043" cy="1611414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3844794" y="1242882"/>
            <a:ext cx="4426212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4400" dirty="0" smtClean="0">
                <a:solidFill>
                  <a:srgbClr val="0000FF"/>
                </a:solidFill>
                <a:latin typeface="+mj-lt"/>
              </a:rPr>
              <a:t>Tính:</a:t>
            </a:r>
          </a:p>
          <a:p>
            <a:r>
              <a:rPr lang="vi-VN" sz="4400" dirty="0" smtClean="0">
                <a:solidFill>
                  <a:srgbClr val="0000FF"/>
                </a:solidFill>
                <a:latin typeface="+mj-lt"/>
              </a:rPr>
              <a:t>35 cm + 55 cm = ?</a:t>
            </a:r>
            <a:endParaRPr lang="en-US" sz="4400" dirty="0">
              <a:solidFill>
                <a:srgbClr val="0000FF"/>
              </a:solidFill>
              <a:latin typeface="+mj-lt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662292" y="3860472"/>
            <a:ext cx="5570756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4400" dirty="0" smtClean="0">
                <a:solidFill>
                  <a:srgbClr val="008000"/>
                </a:solidFill>
                <a:latin typeface="+mj-lt"/>
              </a:rPr>
              <a:t>35 cm + 55 cm = 90 cm</a:t>
            </a:r>
            <a:endParaRPr lang="en-US" sz="4400" dirty="0">
              <a:solidFill>
                <a:srgbClr val="00800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40302927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347"/>
            <a:ext cx="12192000" cy="6854653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7265" y="331578"/>
            <a:ext cx="9161270" cy="538525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>
                        <a14:foregroundMark x1="79691" y1="88450" x2="80271" y2="94225"/>
                        <a14:foregroundMark x1="80271" y1="89362" x2="56673" y2="89058"/>
                        <a14:foregroundMark x1="89168" y1="90274" x2="64023" y2="94529"/>
                        <a14:foregroundMark x1="95551" y1="78116" x2="52805" y2="87234"/>
                        <a14:foregroundMark x1="50870" y1="73860" x2="11992" y2="85714"/>
                        <a14:foregroundMark x1="10251" y1="68997" x2="38104" y2="88754"/>
                        <a14:foregroundMark x1="9671" y1="10942" x2="51451" y2="17021"/>
                        <a14:foregroundMark x1="39458" y1="8207" x2="2128" y2="24012"/>
                        <a14:foregroundMark x1="12186" y1="14286" x2="31721" y2="10638"/>
                        <a14:foregroundMark x1="19149" y1="9726" x2="16441" y2="17933"/>
                        <a14:foregroundMark x1="41973" y1="10334" x2="46422" y2="17021"/>
                        <a14:foregroundMark x1="56673" y1="6079" x2="90716" y2="2736"/>
                        <a14:foregroundMark x1="93424" y1="5471" x2="88781" y2="13982"/>
                        <a14:foregroundMark x1="98066" y1="32523" x2="97292" y2="61398"/>
                        <a14:foregroundMark x1="75242" y1="89970" x2="66538" y2="94529"/>
                        <a14:foregroundMark x1="8897" y1="45593" x2="0" y2="66869"/>
                        <a14:foregroundMark x1="1547" y1="41945" x2="1354" y2="68085"/>
                        <a14:foregroundMark x1="60542" y1="2736" x2="86847" y2="1824"/>
                        <a14:foregroundMark x1="93424" y1="1520" x2="70019" y2="912"/>
                        <a14:foregroundMark x1="93424" y1="35562" x2="99807" y2="57447"/>
                        <a14:foregroundMark x1="59961" y1="75076" x2="10445" y2="82675"/>
                        <a14:foregroundMark x1="45648" y1="83587" x2="13540" y2="80851"/>
                        <a14:foregroundMark x1="16248" y1="64742" x2="10445" y2="78419"/>
                        <a14:foregroundMark x1="19729" y1="69605" x2="16634" y2="86018"/>
                        <a14:foregroundMark x1="11412" y1="65957" x2="9284" y2="7325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22090" y="5398366"/>
            <a:ext cx="2293710" cy="1459634"/>
          </a:xfrm>
          <a:prstGeom prst="rect">
            <a:avLst/>
          </a:prstGeom>
        </p:spPr>
      </p:pic>
      <p:pic>
        <p:nvPicPr>
          <p:cNvPr id="5" name="Picture 4">
            <a:hlinkClick r:id="rId6" action="ppaction://hlinksldjump"/>
          </p:cNvPr>
          <p:cNvPicPr>
            <a:picLocks noChangeAspect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99201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68779" y="4680875"/>
            <a:ext cx="1718321" cy="1753342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3565901" y="1481338"/>
            <a:ext cx="4719562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4400" dirty="0" smtClean="0">
                <a:solidFill>
                  <a:srgbClr val="0000FF"/>
                </a:solidFill>
                <a:latin typeface="+mj-lt"/>
              </a:rPr>
              <a:t>3m 20 cm = ...... cm</a:t>
            </a:r>
            <a:endParaRPr lang="en-US" sz="4400" dirty="0">
              <a:solidFill>
                <a:srgbClr val="0000FF"/>
              </a:solidFill>
              <a:latin typeface="+mj-lt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736219" y="3599084"/>
            <a:ext cx="4719562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4400" dirty="0" smtClean="0">
                <a:solidFill>
                  <a:srgbClr val="008000"/>
                </a:solidFill>
                <a:latin typeface="+mj-lt"/>
              </a:rPr>
              <a:t>3m 20 cm = 320 cm</a:t>
            </a:r>
            <a:endParaRPr lang="en-US" sz="4400" dirty="0">
              <a:solidFill>
                <a:srgbClr val="00800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5982711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620</TotalTime>
  <Words>194</Words>
  <Application>Microsoft Office PowerPoint</Application>
  <PresentationFormat>Widescreen</PresentationFormat>
  <Paragraphs>40</Paragraphs>
  <Slides>14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1" baseType="lpstr">
      <vt:lpstr>Algerian</vt:lpstr>
      <vt:lpstr>Arial</vt:lpstr>
      <vt:lpstr>Calibri</vt:lpstr>
      <vt:lpstr>Calibri Light</vt:lpstr>
      <vt:lpstr>Times New Roman</vt:lpstr>
      <vt:lpstr>UTM Avo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TÀI KHOẢN OFFICE 365 (2)</dc:creator>
  <cp:lastModifiedBy>Thúy Nga</cp:lastModifiedBy>
  <cp:revision>40</cp:revision>
  <dcterms:created xsi:type="dcterms:W3CDTF">2022-07-30T08:41:31Z</dcterms:created>
  <dcterms:modified xsi:type="dcterms:W3CDTF">2022-08-17T15:38:02Z</dcterms:modified>
</cp:coreProperties>
</file>