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1614" r:id="rId2"/>
    <p:sldId id="257" r:id="rId3"/>
    <p:sldId id="11615" r:id="rId4"/>
    <p:sldId id="11616" r:id="rId5"/>
    <p:sldId id="258" r:id="rId6"/>
    <p:sldId id="347" r:id="rId7"/>
    <p:sldId id="11622" r:id="rId8"/>
    <p:sldId id="11618" r:id="rId9"/>
    <p:sldId id="11605" r:id="rId10"/>
    <p:sldId id="11617" r:id="rId11"/>
    <p:sldId id="11620" r:id="rId12"/>
    <p:sldId id="11621" r:id="rId13"/>
    <p:sldId id="11626" r:id="rId14"/>
    <p:sldId id="11619" r:id="rId15"/>
    <p:sldId id="11625" r:id="rId16"/>
    <p:sldId id="11607" r:id="rId17"/>
    <p:sldId id="11628" r:id="rId18"/>
    <p:sldId id="11629" r:id="rId19"/>
    <p:sldId id="11624" r:id="rId20"/>
    <p:sldId id="11630" r:id="rId21"/>
    <p:sldId id="11627" r:id="rId22"/>
    <p:sldId id="1160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C5F42-AF8E-42D1-BA27-EE78DFCEDD78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CFD25-D6A6-4F44-A1BA-61BE21721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4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665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6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BAB1-EFBA-4631-2E66-D474E9F2F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6E0A8-1E3E-C6FF-2414-76D84E34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76B9-63BB-2801-AB8B-0F97FCC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8233-2478-D296-4ED2-370A2BE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E3A-BDD7-E772-72BF-51B6650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3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7474-15E9-4B84-2981-3CA79142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774A7-534D-FED5-0728-85EB5B3D8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F413-CA05-1328-60F5-5F4FF6F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0902-900E-94D8-E8EC-F94E7772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EE3D-F356-E353-C94E-F6AE7FD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4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B4E45-8F8B-0C37-B423-0A84C2360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B61A-B1B5-B14D-BD48-C800B7A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5E4D-7EFF-4F57-A3A1-DAF5BF79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8A1E-D871-99A7-E641-C67710A6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164-829B-8CC2-9DA5-3AC14A1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99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27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B215-5276-16A6-366C-B9BAE41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9485-8480-2FE4-7350-36459727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3DEA-4E1A-BBB5-9FFF-BEA0B860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FB74-0E2B-2302-77B9-236077C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4098-030F-6645-1BA5-4B15E0CB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6A0-B0E2-D9C1-1290-5DE720AB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202F-A426-DCC8-1F85-BA656D0B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84ED-5D98-CA19-AD8F-DA6F6A2A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F554-453A-FDF8-A664-CD00DFE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1AB-2340-DAC4-8DE9-A236DDB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8E57-8FA8-03BE-8575-1CEAC202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19E-6015-A185-0A9B-F225D9E4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2E4B-AB60-11F9-11DF-8FEDE018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69C78-A0B2-4BC6-1470-8E72493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155A-21F1-7275-BB69-3A6B7D1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A6C49-3EDC-9CDC-4D56-007080F9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FA38-77D1-20A4-6986-3B5BF17F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7526D-8A1D-E7E3-8F2F-B6C7A9BFE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E2232-2AEA-7E35-AC10-41AEA3D7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FB913-D733-BB83-D31F-4348E1F44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A8085-3578-6D6A-1180-2F3945951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A8863-4E7C-1E07-7D20-C2EDD8C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4BCB-C602-E3D1-86F0-67C205C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3776C-EBD0-8072-607E-760283CB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6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C8C-1CAD-4409-F76A-BF714DF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DB621-950E-F4F1-D020-872E4687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65385-544A-0CD4-7B65-E6966315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B5EE-D8E9-4B36-7C01-10515B59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7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04BB4-89F3-C64A-80BA-4BEF773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6903F-95F1-0907-7F01-6CE7D778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3B40-E7DE-735C-129B-D57454A1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5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7B06-76A4-49F1-21BE-00F42BEC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3525-1050-F03A-89D2-2F4426A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02D2-6B9C-B5BF-FFD4-730723A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2C3E-6337-4482-2444-1A5988FF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F8AB-B53E-FD89-2646-9751B4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6740-4D09-B8E3-02D3-11C5BB7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1FC-D2B8-7645-8451-DD53C002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11998-16E9-EEDF-6941-4FDC136E3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FBA2A-A293-856D-5E03-E0FABFD8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45A9-6AB1-60CE-5987-86B124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E4BB-7D43-C141-3579-A2C6ADC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95D95-B807-8346-CE7C-B27AEDC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7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F16E-4C2B-1FC1-368E-52B8B16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FDB5-AD10-1C80-41E2-C9314F10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4FA7-3327-8CBA-5362-41CC3EDF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5A768-70FF-43CE-B5E9-14308E44F85B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7676-F719-8AF3-E0B7-8BFE6EAB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73D5-48B0-A4DB-F838-CA6173844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A0E15-5C05-4C26-BC2C-D5F062126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heelofnames.com/vi/" TargetMode="External"/><Relationship Id="rId13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svg"/><Relationship Id="rId11" Type="http://schemas.openxmlformats.org/officeDocument/2006/relationships/image" Target="../media/image45.gif"/><Relationship Id="rId5" Type="http://schemas.openxmlformats.org/officeDocument/2006/relationships/image" Target="../media/image40.png"/><Relationship Id="rId10" Type="http://schemas.openxmlformats.org/officeDocument/2006/relationships/image" Target="../media/image44.gif"/><Relationship Id="rId4" Type="http://schemas.openxmlformats.org/officeDocument/2006/relationships/image" Target="../media/image24.png"/><Relationship Id="rId9" Type="http://schemas.openxmlformats.org/officeDocument/2006/relationships/image" Target="../media/image43.gif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CBA5A4-6393-36BF-BCAB-9AF5A15E4D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44D748D0-FFB0-A4A8-032E-37EEEC0A8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1" y="74646"/>
            <a:ext cx="10518598" cy="633913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68D8D61-BEB0-4C57-889C-EDFE98618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229" y="4776696"/>
            <a:ext cx="1593005" cy="2006658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BC480C-A9F8-8FAB-3857-CFAAD2BDAF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1866801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66EF17F-7B0E-89CD-91A4-927B5788A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E12A2720-A698-BCB3-0892-EBE1E3990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2472567"/>
            <a:ext cx="1043328" cy="1453929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875B29C1-306B-52CC-753F-86CB0647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40" y="-99476"/>
            <a:ext cx="1779554" cy="168544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7D81261B-2B23-9B1F-38D2-B242F1A9D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54C2FD-BF59-6FB8-7595-E4E45A04653E}"/>
              </a:ext>
            </a:extLst>
          </p:cNvPr>
          <p:cNvSpPr txBox="1"/>
          <p:nvPr/>
        </p:nvSpPr>
        <p:spPr>
          <a:xfrm>
            <a:off x="901014" y="1117190"/>
            <a:ext cx="9708195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oán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-93"/>
              <a:ea typeface="Arial-Rounded" pitchFamily="34" charset="-93"/>
              <a:cs typeface="Times New Roman" pitchFamily="18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5A14734C-4744-108C-57D6-4BDAC8815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259" y="4664404"/>
            <a:ext cx="1447379" cy="1813320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05D144FC-B700-0E31-FA10-692B6FB6C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95" y="5172178"/>
            <a:ext cx="2233942" cy="747555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70152F15-9269-6D18-EF68-546A91F62C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0467"/>
            <a:ext cx="2833770" cy="27426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7325D5-ECF6-D040-9BAA-E56F11A299AC}"/>
              </a:ext>
            </a:extLst>
          </p:cNvPr>
          <p:cNvSpPr txBox="1"/>
          <p:nvPr/>
        </p:nvSpPr>
        <p:spPr>
          <a:xfrm>
            <a:off x="923316" y="1112894"/>
            <a:ext cx="9708195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Toán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-93"/>
              <a:ea typeface="Arial-Rounded" pitchFamily="34" charset="-93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A1259-1980-D8D0-0EEF-473756421CB2}"/>
              </a:ext>
            </a:extLst>
          </p:cNvPr>
          <p:cNvSpPr txBox="1"/>
          <p:nvPr/>
        </p:nvSpPr>
        <p:spPr>
          <a:xfrm>
            <a:off x="3555147" y="3808177"/>
            <a:ext cx="584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Giáo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viên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  <a:r>
              <a:rPr lang="en-US" sz="3200" b="1" dirty="0" err="1">
                <a:solidFill>
                  <a:srgbClr val="FFFF00"/>
                </a:solidFill>
              </a:rPr>
              <a:t>Hoàng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Lệ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Giang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06C89-0D75-636A-78DC-AF1A20AC1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7F15F8-02CE-70AA-BB1E-E13D6985AB5A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375581-69E9-EE5F-899B-B5F3A21B4365}"/>
              </a:ext>
            </a:extLst>
          </p:cNvPr>
          <p:cNvSpPr/>
          <p:nvPr/>
        </p:nvSpPr>
        <p:spPr>
          <a:xfrm>
            <a:off x="1685109" y="55790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89D02B-DFA8-FE69-B371-AF19A5FD22B3}"/>
              </a:ext>
            </a:extLst>
          </p:cNvPr>
          <p:cNvSpPr txBox="1"/>
          <p:nvPr/>
        </p:nvSpPr>
        <p:spPr>
          <a:xfrm>
            <a:off x="8069389" y="557901"/>
            <a:ext cx="2866671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866671"/>
                      <a:gd name="connsiteY0" fmla="*/ 0 h 5632311"/>
                      <a:gd name="connsiteX1" fmla="*/ 2866671 w 2866671"/>
                      <a:gd name="connsiteY1" fmla="*/ 0 h 5632311"/>
                      <a:gd name="connsiteX2" fmla="*/ 2866671 w 2866671"/>
                      <a:gd name="connsiteY2" fmla="*/ 5632311 h 5632311"/>
                      <a:gd name="connsiteX3" fmla="*/ 0 w 2866671"/>
                      <a:gd name="connsiteY3" fmla="*/ 5632311 h 5632311"/>
                      <a:gd name="connsiteX4" fmla="*/ 0 w 2866671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6671" h="5632311" fill="none" extrusionOk="0">
                        <a:moveTo>
                          <a:pt x="0" y="0"/>
                        </a:moveTo>
                        <a:cubicBezTo>
                          <a:pt x="569508" y="149518"/>
                          <a:pt x="1992504" y="-90350"/>
                          <a:pt x="2866671" y="0"/>
                        </a:cubicBezTo>
                        <a:cubicBezTo>
                          <a:pt x="3036034" y="1857622"/>
                          <a:pt x="2893204" y="4188855"/>
                          <a:pt x="2866671" y="5632311"/>
                        </a:cubicBezTo>
                        <a:cubicBezTo>
                          <a:pt x="1913380" y="5788597"/>
                          <a:pt x="779944" y="5474050"/>
                          <a:pt x="0" y="5632311"/>
                        </a:cubicBezTo>
                        <a:cubicBezTo>
                          <a:pt x="111984" y="3474709"/>
                          <a:pt x="-8690" y="2531106"/>
                          <a:pt x="0" y="0"/>
                        </a:cubicBezTo>
                        <a:close/>
                      </a:path>
                      <a:path w="2866671" h="5632311" stroke="0" extrusionOk="0">
                        <a:moveTo>
                          <a:pt x="0" y="0"/>
                        </a:moveTo>
                        <a:cubicBezTo>
                          <a:pt x="862778" y="-125902"/>
                          <a:pt x="2550000" y="163031"/>
                          <a:pt x="2866671" y="0"/>
                        </a:cubicBezTo>
                        <a:cubicBezTo>
                          <a:pt x="2802984" y="2595404"/>
                          <a:pt x="2951727" y="3596178"/>
                          <a:pt x="2866671" y="5632311"/>
                        </a:cubicBezTo>
                        <a:cubicBezTo>
                          <a:pt x="2064332" y="5678181"/>
                          <a:pt x="1099720" y="5482684"/>
                          <a:pt x="0" y="5632311"/>
                        </a:cubicBezTo>
                        <a:cubicBezTo>
                          <a:pt x="-105469" y="3582959"/>
                          <a:pt x="144620" y="1663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1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3</a:t>
            </a:r>
            <a:r>
              <a:rPr lang="en-US" sz="3600" b="1" spc="300" dirty="0">
                <a:solidFill>
                  <a:srgbClr val="017A45"/>
                </a:solidFill>
              </a:rPr>
              <a:t>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2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3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4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5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6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7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8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9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10</a:t>
            </a:r>
            <a:r>
              <a:rPr lang="en-US" sz="3600" b="1" spc="300" dirty="0">
                <a:solidFill>
                  <a:srgbClr val="017A45"/>
                </a:solidFill>
              </a:rPr>
              <a:t>= </a:t>
            </a:r>
            <a:r>
              <a:rPr lang="en-US" sz="3600" b="1" spc="300" dirty="0">
                <a:solidFill>
                  <a:srgbClr val="002060"/>
                </a:solidFill>
              </a:rPr>
              <a:t>30</a:t>
            </a:r>
          </a:p>
        </p:txBody>
      </p:sp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2DADCE4B-6B0C-D4F4-47BC-12543581C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978" y="681198"/>
            <a:ext cx="7318842" cy="667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671ADA7-4803-656D-B440-E01ADD2FA48E}"/>
              </a:ext>
            </a:extLst>
          </p:cNvPr>
          <p:cNvSpPr txBox="1"/>
          <p:nvPr/>
        </p:nvSpPr>
        <p:spPr>
          <a:xfrm>
            <a:off x="3038731" y="1948549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55619-FE02-6CE1-7309-1905B938126C}"/>
              </a:ext>
            </a:extLst>
          </p:cNvPr>
          <p:cNvSpPr txBox="1"/>
          <p:nvPr/>
        </p:nvSpPr>
        <p:spPr>
          <a:xfrm>
            <a:off x="2609011" y="1189880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21FF397-13F8-EAC1-78C8-E4792F5EB210}"/>
              </a:ext>
            </a:extLst>
          </p:cNvPr>
          <p:cNvSpPr/>
          <p:nvPr/>
        </p:nvSpPr>
        <p:spPr>
          <a:xfrm>
            <a:off x="7868820" y="557901"/>
            <a:ext cx="608976" cy="5742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5CB454-FC7D-0A8A-F368-A901C7441903}"/>
              </a:ext>
            </a:extLst>
          </p:cNvPr>
          <p:cNvSpPr/>
          <p:nvPr/>
        </p:nvSpPr>
        <p:spPr>
          <a:xfrm>
            <a:off x="8931044" y="536971"/>
            <a:ext cx="665007" cy="5742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0C7085-F9B8-AD56-5970-A8290852BEFB}"/>
              </a:ext>
            </a:extLst>
          </p:cNvPr>
          <p:cNvSpPr/>
          <p:nvPr/>
        </p:nvSpPr>
        <p:spPr>
          <a:xfrm>
            <a:off x="10035954" y="502957"/>
            <a:ext cx="900106" cy="5742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6AAC74-7376-E4ED-82EF-4226F41F3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8988B1-FB18-223E-AD11-B1CD8F6FD5CC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E2953-0156-B9C4-4651-ACAE0A08F697}"/>
              </a:ext>
            </a:extLst>
          </p:cNvPr>
          <p:cNvSpPr txBox="1"/>
          <p:nvPr/>
        </p:nvSpPr>
        <p:spPr>
          <a:xfrm>
            <a:off x="8209710" y="427328"/>
            <a:ext cx="3006106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006106"/>
                      <a:gd name="connsiteY0" fmla="*/ 0 h 5632311"/>
                      <a:gd name="connsiteX1" fmla="*/ 3006106 w 3006106"/>
                      <a:gd name="connsiteY1" fmla="*/ 0 h 5632311"/>
                      <a:gd name="connsiteX2" fmla="*/ 3006106 w 3006106"/>
                      <a:gd name="connsiteY2" fmla="*/ 5632311 h 5632311"/>
                      <a:gd name="connsiteX3" fmla="*/ 0 w 3006106"/>
                      <a:gd name="connsiteY3" fmla="*/ 5632311 h 5632311"/>
                      <a:gd name="connsiteX4" fmla="*/ 0 w 3006106"/>
                      <a:gd name="connsiteY4" fmla="*/ 0 h 5632311"/>
                      <a:gd name="connsiteX0" fmla="*/ 0 w 3006106"/>
                      <a:gd name="connsiteY0" fmla="*/ 0 h 5632311"/>
                      <a:gd name="connsiteX1" fmla="*/ 3006106 w 3006106"/>
                      <a:gd name="connsiteY1" fmla="*/ 0 h 5632311"/>
                      <a:gd name="connsiteX2" fmla="*/ 3006106 w 3006106"/>
                      <a:gd name="connsiteY2" fmla="*/ 5632311 h 5632311"/>
                      <a:gd name="connsiteX3" fmla="*/ 0 w 3006106"/>
                      <a:gd name="connsiteY3" fmla="*/ 5632311 h 5632311"/>
                      <a:gd name="connsiteX4" fmla="*/ 0 w 3006106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6106" h="5632311" fill="none" extrusionOk="0">
                        <a:moveTo>
                          <a:pt x="0" y="0"/>
                        </a:moveTo>
                        <a:cubicBezTo>
                          <a:pt x="1388669" y="140715"/>
                          <a:pt x="1864012" y="-129649"/>
                          <a:pt x="3006106" y="0"/>
                        </a:cubicBezTo>
                        <a:cubicBezTo>
                          <a:pt x="3155420" y="2004928"/>
                          <a:pt x="3061960" y="4181216"/>
                          <a:pt x="3006106" y="5632311"/>
                        </a:cubicBezTo>
                        <a:cubicBezTo>
                          <a:pt x="2311918" y="5702497"/>
                          <a:pt x="978510" y="5643530"/>
                          <a:pt x="0" y="5632311"/>
                        </a:cubicBezTo>
                        <a:cubicBezTo>
                          <a:pt x="56927" y="3359836"/>
                          <a:pt x="-114599" y="2630734"/>
                          <a:pt x="0" y="0"/>
                        </a:cubicBezTo>
                        <a:close/>
                      </a:path>
                      <a:path w="3006106" h="5632311" stroke="0" extrusionOk="0">
                        <a:moveTo>
                          <a:pt x="0" y="0"/>
                        </a:moveTo>
                        <a:cubicBezTo>
                          <a:pt x="1050046" y="-110098"/>
                          <a:pt x="2681812" y="213977"/>
                          <a:pt x="3006106" y="0"/>
                        </a:cubicBezTo>
                        <a:cubicBezTo>
                          <a:pt x="2955576" y="2579536"/>
                          <a:pt x="3193086" y="3555130"/>
                          <a:pt x="3006106" y="5632311"/>
                        </a:cubicBezTo>
                        <a:cubicBezTo>
                          <a:pt x="1556418" y="5663177"/>
                          <a:pt x="636668" y="5473028"/>
                          <a:pt x="0" y="5632311"/>
                        </a:cubicBezTo>
                        <a:cubicBezTo>
                          <a:pt x="-288634" y="3809658"/>
                          <a:pt x="463" y="1672746"/>
                          <a:pt x="0" y="0"/>
                        </a:cubicBezTo>
                        <a:close/>
                      </a:path>
                      <a:path w="3006106" h="5632311" fill="none" stroke="0" extrusionOk="0">
                        <a:moveTo>
                          <a:pt x="0" y="0"/>
                        </a:moveTo>
                        <a:cubicBezTo>
                          <a:pt x="1146990" y="79352"/>
                          <a:pt x="2089794" y="-56668"/>
                          <a:pt x="3006106" y="0"/>
                        </a:cubicBezTo>
                        <a:cubicBezTo>
                          <a:pt x="3398288" y="2012113"/>
                          <a:pt x="3041332" y="4100593"/>
                          <a:pt x="3006106" y="5632311"/>
                        </a:cubicBezTo>
                        <a:cubicBezTo>
                          <a:pt x="2192461" y="5704591"/>
                          <a:pt x="1189026" y="5363010"/>
                          <a:pt x="0" y="5632311"/>
                        </a:cubicBezTo>
                        <a:cubicBezTo>
                          <a:pt x="113241" y="3461918"/>
                          <a:pt x="-3723" y="25908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 x  1 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 x  2 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 x</a:t>
            </a:r>
            <a:r>
              <a:rPr kumimoji="0" lang="en-US" sz="3600" b="1" i="0" u="none" strike="noStrike" kern="1200" cap="none" spc="300" normalizeH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3 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3  x  4 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3  x  5 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3  x  6 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3</a:t>
            </a:r>
            <a:r>
              <a:rPr kumimoji="0" lang="en-US" sz="3600" b="1" i="0" u="none" strike="noStrike" kern="1200" cap="none" spc="300" normalizeH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x  7 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3  x  8 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3 </a:t>
            </a:r>
            <a:r>
              <a:rPr lang="en-US" sz="3600" b="1" spc="300" dirty="0">
                <a:solidFill>
                  <a:srgbClr val="017A45"/>
                </a:solidFill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x  9 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17A45"/>
                </a:solidFill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</a:t>
            </a:r>
            <a:r>
              <a:rPr kumimoji="0" lang="en-US" sz="3600" b="1" i="0" u="none" strike="noStrike" kern="1200" cap="none" spc="300" normalizeH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x 10 = 30</a:t>
            </a:r>
          </a:p>
        </p:txBody>
      </p:sp>
      <p:pic>
        <p:nvPicPr>
          <p:cNvPr id="5" name="Picture 4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F09DF4B6-A13E-ECCE-B3B4-B0BE1E5D0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575" y="1584352"/>
            <a:ext cx="8359363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3CB9B-7F4A-CA37-DE33-FD3AC94B28B3}"/>
              </a:ext>
            </a:extLst>
          </p:cNvPr>
          <p:cNvSpPr txBox="1"/>
          <p:nvPr/>
        </p:nvSpPr>
        <p:spPr>
          <a:xfrm>
            <a:off x="2455350" y="2115212"/>
            <a:ext cx="5296836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0CF772-A707-0920-C4F2-B1D282CCF45B}"/>
              </a:ext>
            </a:extLst>
          </p:cNvPr>
          <p:cNvSpPr/>
          <p:nvPr/>
        </p:nvSpPr>
        <p:spPr>
          <a:xfrm>
            <a:off x="8390931" y="456664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6FDA2F-2986-3DA4-73B3-02D77B025910}"/>
              </a:ext>
            </a:extLst>
          </p:cNvPr>
          <p:cNvSpPr/>
          <p:nvPr/>
        </p:nvSpPr>
        <p:spPr>
          <a:xfrm flipH="1">
            <a:off x="9375650" y="486935"/>
            <a:ext cx="674226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2E34CA-1FEE-FD0B-CF63-5362CBCE5366}"/>
              </a:ext>
            </a:extLst>
          </p:cNvPr>
          <p:cNvSpPr/>
          <p:nvPr/>
        </p:nvSpPr>
        <p:spPr>
          <a:xfrm>
            <a:off x="10407074" y="427328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740C5C-153F-5A0A-BF1D-89BBCAA99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B4EA3D-60DA-6EB9-A1B1-BECE2C23BAC9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F3593721-ECBC-F3D3-C5D7-8E3D69284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20" y="427328"/>
            <a:ext cx="7816906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5DACF-6B0F-D659-6FB1-4EBCB1EC05B2}"/>
              </a:ext>
            </a:extLst>
          </p:cNvPr>
          <p:cNvSpPr txBox="1"/>
          <p:nvPr/>
        </p:nvSpPr>
        <p:spPr>
          <a:xfrm>
            <a:off x="4176273" y="2884486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168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A86AB-31E8-0A38-725D-55FFA7A53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5D214-0655-FE08-08D0-34AF46B293BB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4D517-1D04-D5B7-7A60-AE4682C57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0" y="1382422"/>
            <a:ext cx="5048250" cy="5048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2E080E-16E0-704C-BE62-2D3E7FA7A106}"/>
              </a:ext>
            </a:extLst>
          </p:cNvPr>
          <p:cNvSpPr txBox="1"/>
          <p:nvPr/>
        </p:nvSpPr>
        <p:spPr>
          <a:xfrm>
            <a:off x="4277972" y="2298700"/>
            <a:ext cx="199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 x 3 =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8A16E7-A4B0-5215-D247-B29C0B81EDF7}"/>
              </a:ext>
            </a:extLst>
          </p:cNvPr>
          <p:cNvSpPr txBox="1"/>
          <p:nvPr/>
        </p:nvSpPr>
        <p:spPr>
          <a:xfrm>
            <a:off x="6248399" y="2298700"/>
            <a:ext cx="199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 x 3 =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A5213-3148-5768-EAD5-8137DC9182A2}"/>
              </a:ext>
            </a:extLst>
          </p:cNvPr>
          <p:cNvSpPr txBox="1"/>
          <p:nvPr/>
        </p:nvSpPr>
        <p:spPr>
          <a:xfrm>
            <a:off x="1641467" y="976024"/>
            <a:ext cx="8947151" cy="14744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#9Slide03 BoosterNextFYBlack" panose="02000A03000000020004" pitchFamily="2" charset="0"/>
              </a:rPr>
              <a:t>HỌC THUỘC BẢNG NHÂN 3 THEO NHÓM ĐÔI</a:t>
            </a:r>
          </a:p>
        </p:txBody>
      </p:sp>
    </p:spTree>
    <p:extLst>
      <p:ext uri="{BB962C8B-B14F-4D97-AF65-F5344CB8AC3E}">
        <p14:creationId xmlns:p14="http://schemas.microsoft.com/office/powerpoint/2010/main" val="2299052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06C89-0D75-636A-78DC-AF1A20AC1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7F15F8-02CE-70AA-BB1E-E13D6985AB5A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375581-69E9-EE5F-899B-B5F3A21B4365}"/>
              </a:ext>
            </a:extLst>
          </p:cNvPr>
          <p:cNvSpPr/>
          <p:nvPr/>
        </p:nvSpPr>
        <p:spPr>
          <a:xfrm>
            <a:off x="1685109" y="55790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17EBA-FDEA-FF2A-38EF-6021C69A119E}"/>
              </a:ext>
            </a:extLst>
          </p:cNvPr>
          <p:cNvSpPr txBox="1"/>
          <p:nvPr/>
        </p:nvSpPr>
        <p:spPr>
          <a:xfrm>
            <a:off x="1730828" y="475275"/>
            <a:ext cx="2866671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866671"/>
                      <a:gd name="connsiteY0" fmla="*/ 0 h 5632311"/>
                      <a:gd name="connsiteX1" fmla="*/ 2866671 w 2866671"/>
                      <a:gd name="connsiteY1" fmla="*/ 0 h 5632311"/>
                      <a:gd name="connsiteX2" fmla="*/ 2866671 w 2866671"/>
                      <a:gd name="connsiteY2" fmla="*/ 5632311 h 5632311"/>
                      <a:gd name="connsiteX3" fmla="*/ 0 w 2866671"/>
                      <a:gd name="connsiteY3" fmla="*/ 5632311 h 5632311"/>
                      <a:gd name="connsiteX4" fmla="*/ 0 w 2866671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6671" h="5632311" fill="none" extrusionOk="0">
                        <a:moveTo>
                          <a:pt x="0" y="0"/>
                        </a:moveTo>
                        <a:cubicBezTo>
                          <a:pt x="569508" y="149518"/>
                          <a:pt x="1992504" y="-90350"/>
                          <a:pt x="2866671" y="0"/>
                        </a:cubicBezTo>
                        <a:cubicBezTo>
                          <a:pt x="3036034" y="1857622"/>
                          <a:pt x="2893204" y="4188855"/>
                          <a:pt x="2866671" y="5632311"/>
                        </a:cubicBezTo>
                        <a:cubicBezTo>
                          <a:pt x="1913380" y="5788597"/>
                          <a:pt x="779944" y="5474050"/>
                          <a:pt x="0" y="5632311"/>
                        </a:cubicBezTo>
                        <a:cubicBezTo>
                          <a:pt x="111984" y="3474709"/>
                          <a:pt x="-8690" y="2531106"/>
                          <a:pt x="0" y="0"/>
                        </a:cubicBezTo>
                        <a:close/>
                      </a:path>
                      <a:path w="2866671" h="5632311" stroke="0" extrusionOk="0">
                        <a:moveTo>
                          <a:pt x="0" y="0"/>
                        </a:moveTo>
                        <a:cubicBezTo>
                          <a:pt x="862778" y="-125902"/>
                          <a:pt x="2550000" y="163031"/>
                          <a:pt x="2866671" y="0"/>
                        </a:cubicBezTo>
                        <a:cubicBezTo>
                          <a:pt x="2802984" y="2595404"/>
                          <a:pt x="2951727" y="3596178"/>
                          <a:pt x="2866671" y="5632311"/>
                        </a:cubicBezTo>
                        <a:cubicBezTo>
                          <a:pt x="2064332" y="5678181"/>
                          <a:pt x="1099720" y="5482684"/>
                          <a:pt x="0" y="5632311"/>
                        </a:cubicBezTo>
                        <a:cubicBezTo>
                          <a:pt x="-105469" y="3582959"/>
                          <a:pt x="144620" y="1663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1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3</a:t>
            </a:r>
            <a:r>
              <a:rPr lang="en-US" sz="3600" b="1" spc="300" dirty="0">
                <a:solidFill>
                  <a:srgbClr val="017A45"/>
                </a:solidFill>
              </a:rPr>
              <a:t>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2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3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4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5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6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7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8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9</a:t>
            </a:r>
            <a:r>
              <a:rPr lang="en-US" sz="3600" b="1" spc="300" dirty="0">
                <a:solidFill>
                  <a:srgbClr val="017A45"/>
                </a:solidFill>
              </a:rPr>
              <a:t>  = </a:t>
            </a:r>
            <a:r>
              <a:rPr lang="en-US" sz="3600" b="1" spc="300" dirty="0">
                <a:solidFill>
                  <a:srgbClr val="002060"/>
                </a:solidFill>
              </a:rPr>
              <a:t>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</a:t>
            </a:r>
            <a:r>
              <a:rPr lang="en-US" sz="3600" b="1" spc="300" dirty="0">
                <a:solidFill>
                  <a:srgbClr val="C00000"/>
                </a:solidFill>
              </a:rPr>
              <a:t>10</a:t>
            </a:r>
            <a:r>
              <a:rPr lang="en-US" sz="3600" b="1" spc="300" dirty="0">
                <a:solidFill>
                  <a:srgbClr val="017A45"/>
                </a:solidFill>
              </a:rPr>
              <a:t>= </a:t>
            </a:r>
            <a:r>
              <a:rPr lang="en-US" sz="3600" b="1" spc="300" dirty="0">
                <a:solidFill>
                  <a:srgbClr val="002060"/>
                </a:solidFill>
              </a:rPr>
              <a:t>30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36562FE-4B1F-50BE-4572-C3DA7D37F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671309" y="545094"/>
            <a:ext cx="651024" cy="653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F66E32-CC7B-997D-0555-CE630981A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52360" y="1011002"/>
            <a:ext cx="651024" cy="6531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7B983EB-4B28-8CA0-E4C7-65A2BBA44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710498" y="1564034"/>
            <a:ext cx="651024" cy="6531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7E127F6-CFFD-DAA1-74AB-C1C7970CC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98503" y="2119220"/>
            <a:ext cx="651024" cy="6531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6C3710-C325-54A8-E763-8E70040244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17816" y="2698990"/>
            <a:ext cx="651024" cy="6531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74D707-610E-3D09-7B2C-655A38EB4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61715" y="3227438"/>
            <a:ext cx="651024" cy="6531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CD1DB3-57F3-5A62-3523-DFD60A019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09555" y="3787749"/>
            <a:ext cx="651024" cy="6531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EA4ABA1-CAA8-8672-80D7-ED287010E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98503" y="4332886"/>
            <a:ext cx="651024" cy="6531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C592DC-38A2-0B56-E041-5EB04623B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35681" y="4857390"/>
            <a:ext cx="651024" cy="6531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DEC4284-336F-143B-EC76-5287408F3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49449" y="5425271"/>
            <a:ext cx="651024" cy="6531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948D30-2D9E-58BE-08A4-BE066AD4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44001" y="550889"/>
            <a:ext cx="651024" cy="6531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7F67F2F-D8DE-20D7-4A13-C5366648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714097" y="977371"/>
            <a:ext cx="651024" cy="65314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FB68C5F-EF8D-3135-37E2-D3955A64B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83190" y="1569829"/>
            <a:ext cx="651024" cy="65314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7E3D96-BB39-4D8F-11E0-48A7201A1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25555" y="2163967"/>
            <a:ext cx="651024" cy="65314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BCBC70-77C4-7772-DEEC-774550F84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25193" y="2704785"/>
            <a:ext cx="651024" cy="6531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63CEE99-8F35-FB3C-E10F-6AEAC1E44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54082" y="3259122"/>
            <a:ext cx="651024" cy="65314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28BF9B-2174-45C7-C504-89B33597C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29995" y="3793544"/>
            <a:ext cx="651024" cy="65314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2F2B737-3422-F90A-AEAD-BAF4EC201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38618" y="4351507"/>
            <a:ext cx="651024" cy="65314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4F3A290-D816-16A3-A798-4934AA5B6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29995" y="4863185"/>
            <a:ext cx="651024" cy="65314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099EB00-065D-F11C-2179-325F46B51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785060" y="5430829"/>
            <a:ext cx="651024" cy="65314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4F7CFE6-7D72-01AC-8FC9-5F4641C496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682686" y="554003"/>
            <a:ext cx="651024" cy="65314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9B34E54-0A13-CA4A-7658-0263CB310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63737" y="1019911"/>
            <a:ext cx="651024" cy="65314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8440E23-BCE2-67B4-BF12-5F7830797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721875" y="1572943"/>
            <a:ext cx="651024" cy="6531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F46B9AA-4425-CCA0-0287-D7E04FB1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09880" y="2128129"/>
            <a:ext cx="651024" cy="65314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6D886C-6AAC-2C9D-5F13-6B01FE2DB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29193" y="2707899"/>
            <a:ext cx="651024" cy="65314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F96DAB7-C45A-B72A-3E74-4F7327C49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73092" y="3236347"/>
            <a:ext cx="651024" cy="6531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A1BBB3-F97A-E08B-4FBB-9DD73F7316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20932" y="3796658"/>
            <a:ext cx="651024" cy="65314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E7CFE7-4A10-FC7B-2500-2358119D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09880" y="4341795"/>
            <a:ext cx="651024" cy="65314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43C9B8-2A86-2B01-78B3-A5FA87780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47058" y="4866299"/>
            <a:ext cx="651024" cy="65314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9D8AE12-2D0A-742B-CA38-CB9193E78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60826" y="5434180"/>
            <a:ext cx="651024" cy="65314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BCD4B2B-F8A4-E8BA-FBD7-59E292972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55378" y="559798"/>
            <a:ext cx="651024" cy="65314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9B548BC-4978-F8B5-EF59-50DC2255A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725474" y="986280"/>
            <a:ext cx="651024" cy="65314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599DDF9-4D2B-29C1-215A-68B3A41B5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94567" y="1578738"/>
            <a:ext cx="651024" cy="6531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F9FA2CB-FB20-93C8-BBC3-4075F69A1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36932" y="2172876"/>
            <a:ext cx="651024" cy="6531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97A4A0-1F3E-FFDA-B7F8-F4FD810EC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36570" y="2713694"/>
            <a:ext cx="651024" cy="65314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4A03CBC-3096-A6F0-701A-42B9002F7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65459" y="3268031"/>
            <a:ext cx="651024" cy="6531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CB79D7C-DF6E-8AA4-4241-22CEB01BB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41372" y="3802453"/>
            <a:ext cx="651024" cy="65314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E0392E7-058D-3D38-F812-99379C7B5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849995" y="4360416"/>
            <a:ext cx="651024" cy="65314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3DD538A-4B13-A5C8-DA42-65D8B4FA1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41372" y="4872094"/>
            <a:ext cx="651024" cy="65314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51B46CA-ED9F-09C4-138E-5C8C33D12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3796437" y="5439738"/>
            <a:ext cx="651024" cy="65314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0B8AE53-A949-D34B-7434-75790CAAB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"/>
          <a:stretch/>
        </p:blipFill>
        <p:spPr>
          <a:xfrm>
            <a:off x="5969172" y="628261"/>
            <a:ext cx="5280944" cy="5624129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0438E89D-FE96-1DA5-B1B8-2617E87D295E}"/>
              </a:ext>
            </a:extLst>
          </p:cNvPr>
          <p:cNvSpPr/>
          <p:nvPr/>
        </p:nvSpPr>
        <p:spPr>
          <a:xfrm>
            <a:off x="5889309" y="3201355"/>
            <a:ext cx="3148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BẢNG NHÂN 3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CBA1-DC9D-3EA3-47B7-9062AA09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18BCA-2066-4A2E-A404-065C10BA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6D5DE-C3F6-E7BF-B6D7-999101A0A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4F65E4-F92E-45A8-DF3C-FE336D677309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Sad face with solid fill">
            <a:extLst>
              <a:ext uri="{FF2B5EF4-FFF2-40B4-BE49-F238E27FC236}">
                <a16:creationId xmlns:a16="http://schemas.microsoft.com/office/drawing/2014/main" id="{8361A734-FB16-4D18-475B-EE3D1886F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81237">
            <a:off x="2822534" y="1784601"/>
            <a:ext cx="652539" cy="65253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vong quay">
            <a:extLst>
              <a:ext uri="{FF2B5EF4-FFF2-40B4-BE49-F238E27FC236}">
                <a16:creationId xmlns:a16="http://schemas.microsoft.com/office/drawing/2014/main" id="{8E298485-6EBB-6514-DB3F-190789EC8EAC}"/>
              </a:ext>
            </a:extLst>
          </p:cNvPr>
          <p:cNvGrpSpPr/>
          <p:nvPr/>
        </p:nvGrpSpPr>
        <p:grpSpPr>
          <a:xfrm>
            <a:off x="5843686" y="490180"/>
            <a:ext cx="5042125" cy="5036855"/>
            <a:chOff x="5446107" y="306296"/>
            <a:chExt cx="5834378" cy="58282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C46238-896A-3F06-84E9-E0DEAEE1B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107" y="306296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21B819-5A45-98E2-58AD-C6A125B18725}"/>
                </a:ext>
              </a:extLst>
            </p:cNvPr>
            <p:cNvSpPr txBox="1"/>
            <p:nvPr/>
          </p:nvSpPr>
          <p:spPr>
            <a:xfrm>
              <a:off x="6653917" y="105717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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525082-5AC5-50E7-BE23-3A5EDF6FB49E}"/>
                </a:ext>
              </a:extLst>
            </p:cNvPr>
            <p:cNvSpPr txBox="1"/>
            <p:nvPr/>
          </p:nvSpPr>
          <p:spPr>
            <a:xfrm>
              <a:off x="5502401" y="2082161"/>
              <a:ext cx="2025648" cy="961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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E5FF5B-58F6-6B45-C787-262118D46133}"/>
                </a:ext>
              </a:extLst>
            </p:cNvPr>
            <p:cNvSpPr txBox="1"/>
            <p:nvPr/>
          </p:nvSpPr>
          <p:spPr>
            <a:xfrm>
              <a:off x="8033083" y="1116354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CB6F4B-10FA-C0C2-0725-9D703DAFC885}"/>
                </a:ext>
              </a:extLst>
            </p:cNvPr>
            <p:cNvSpPr txBox="1"/>
            <p:nvPr/>
          </p:nvSpPr>
          <p:spPr>
            <a:xfrm>
              <a:off x="8994598" y="220760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8B4ECA-66F0-3F34-BEE7-B4648253B570}"/>
                </a:ext>
              </a:extLst>
            </p:cNvPr>
            <p:cNvSpPr txBox="1"/>
            <p:nvPr/>
          </p:nvSpPr>
          <p:spPr>
            <a:xfrm>
              <a:off x="5502401" y="355013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21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4D0A4F-B8FF-D824-C9A9-D1B557CF4AEC}"/>
                </a:ext>
              </a:extLst>
            </p:cNvPr>
            <p:cNvSpPr txBox="1"/>
            <p:nvPr/>
          </p:nvSpPr>
          <p:spPr>
            <a:xfrm>
              <a:off x="6653917" y="459297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33E4A8-334E-96C7-713B-DEA87699B5F9}"/>
                </a:ext>
              </a:extLst>
            </p:cNvPr>
            <p:cNvSpPr txBox="1"/>
            <p:nvPr/>
          </p:nvSpPr>
          <p:spPr>
            <a:xfrm>
              <a:off x="8086011" y="465639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30AF6F-0C7C-CC22-7F56-676B295A8C3B}"/>
                </a:ext>
              </a:extLst>
            </p:cNvPr>
            <p:cNvSpPr txBox="1"/>
            <p:nvPr/>
          </p:nvSpPr>
          <p:spPr>
            <a:xfrm>
              <a:off x="9190258" y="360274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98D795C-96B2-3634-F748-16263BA6FBA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quay dung">
            <a:extLst>
              <a:ext uri="{FF2B5EF4-FFF2-40B4-BE49-F238E27FC236}">
                <a16:creationId xmlns:a16="http://schemas.microsoft.com/office/drawing/2014/main" id="{A1705955-E81F-6161-2D69-578DBD925522}"/>
              </a:ext>
            </a:extLst>
          </p:cNvPr>
          <p:cNvSpPr/>
          <p:nvPr/>
        </p:nvSpPr>
        <p:spPr>
          <a:xfrm>
            <a:off x="9437304" y="5474473"/>
            <a:ext cx="1658524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hlinkClick r:id="rId8"/>
            <a:extLst>
              <a:ext uri="{FF2B5EF4-FFF2-40B4-BE49-F238E27FC236}">
                <a16:creationId xmlns:a16="http://schemas.microsoft.com/office/drawing/2014/main" id="{58157A25-6DB6-13AD-DA27-87CFE9B22958}"/>
              </a:ext>
            </a:extLst>
          </p:cNvPr>
          <p:cNvSpPr/>
          <p:nvPr/>
        </p:nvSpPr>
        <p:spPr>
          <a:xfrm>
            <a:off x="593749" y="2517389"/>
            <a:ext cx="512191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r>
              <a:rPr kumimoji="0" lang="en-US" sz="6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KÌ</a:t>
            </a:r>
            <a:endParaRPr kumimoji="0" lang="en-US" sz="6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4543B5-7486-7608-EDB5-47199F8592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42177D-ADD8-36BD-F19B-DC9A5A6831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1253B9-3DAB-8086-1F46-CE0AA95C58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F6DFFB-A803-1943-7D97-176B4C078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DF0D39-FC5C-1EBF-5B70-6BDDDCC071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25" name="vongquay">
            <a:hlinkClick r:id="" action="ppaction://media"/>
            <a:extLst>
              <a:ext uri="{FF2B5EF4-FFF2-40B4-BE49-F238E27FC236}">
                <a16:creationId xmlns:a16="http://schemas.microsoft.com/office/drawing/2014/main" id="{B6F62998-2129-F724-080E-B8E363A28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76489C3-4CEA-4D27-608C-BB18A41F514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80FD68AD-C39C-5D5D-7F79-A137003EDDE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7ED89A16-F7E1-5721-4752-5F366B00A84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9E1B17C-3460-2EFF-847D-EF2148D3483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C00B531-51DA-DC5C-6EB2-CBE2B8F531E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F7125050-3AF5-A964-49ED-8EFDADB1C04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CEBFAD5A-E07C-D3AB-FA2A-16581DBDC2D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B50B24F-F51E-0196-AB03-683835FD23D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C4AD018E-5659-CED8-DF76-520E17499F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6EAC95D9-08D0-7EE6-7F2A-76D273229B5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1209FFE2-BE8C-49ED-991D-4086AE56DD6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AFDE7BC-0818-EDCC-E29F-56688171519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F554D12-0E4A-F0B5-1C48-059435EB923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F30A154-A7F4-3C90-E0EE-F83356E7E74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0AF165EB-5F85-B062-9F85-1216019A69E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9B59DB00-7C42-D5F4-F574-0B986BC589F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C572D7DC-F02C-6427-F1DC-471A97227D05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3A3899F6-6758-B31D-8276-13143BC79BB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10F96E96-26AC-ED9C-75E7-13C4E3E7304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123601AF-373C-5025-9CD8-D2951E3EC41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Heart 45">
            <a:hlinkClick r:id="rId13" action="ppaction://hlinksldjump"/>
            <a:extLst>
              <a:ext uri="{FF2B5EF4-FFF2-40B4-BE49-F238E27FC236}">
                <a16:creationId xmlns:a16="http://schemas.microsoft.com/office/drawing/2014/main" id="{8FF536B0-68E3-F245-92F8-9DF66005DCA0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Arrow: Right 46">
            <a:hlinkClick r:id="rId14" action="ppaction://hlinksldjump"/>
            <a:extLst>
              <a:ext uri="{FF2B5EF4-FFF2-40B4-BE49-F238E27FC236}">
                <a16:creationId xmlns:a16="http://schemas.microsoft.com/office/drawing/2014/main" id="{BBD9AF81-DBEA-88AB-F3DE-7CFF45E268BE}"/>
              </a:ext>
            </a:extLst>
          </p:cNvPr>
          <p:cNvSpPr/>
          <p:nvPr/>
        </p:nvSpPr>
        <p:spPr>
          <a:xfrm>
            <a:off x="979714" y="5682343"/>
            <a:ext cx="783772" cy="739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3.33333E-6 L -3.95833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CE5E27-0D05-C20F-FF4D-C0C7B7E90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F5EF56D-3DAA-021E-B959-938AB626AB9F}"/>
              </a:ext>
            </a:extLst>
          </p:cNvPr>
          <p:cNvSpPr/>
          <p:nvPr/>
        </p:nvSpPr>
        <p:spPr>
          <a:xfrm>
            <a:off x="202725" y="372718"/>
            <a:ext cx="11786550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vi-VN" sz="1800" b="1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49ABD70-E06E-A4DE-AB4D-C897CB073247}"/>
              </a:ext>
            </a:extLst>
          </p:cNvPr>
          <p:cNvSpPr/>
          <p:nvPr/>
        </p:nvSpPr>
        <p:spPr>
          <a:xfrm>
            <a:off x="10017505" y="2106057"/>
            <a:ext cx="1741748" cy="14477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6D90A14-CB9C-0552-A8FA-7BCA820A2F9C}"/>
              </a:ext>
            </a:extLst>
          </p:cNvPr>
          <p:cNvSpPr/>
          <p:nvPr/>
        </p:nvSpPr>
        <p:spPr>
          <a:xfrm>
            <a:off x="8286850" y="2106057"/>
            <a:ext cx="1543896" cy="14477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FDD75D-DBE2-457A-90B9-852527FC9AC4}"/>
              </a:ext>
            </a:extLst>
          </p:cNvPr>
          <p:cNvSpPr/>
          <p:nvPr/>
        </p:nvSpPr>
        <p:spPr>
          <a:xfrm>
            <a:off x="4286826" y="2058283"/>
            <a:ext cx="1543896" cy="663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F3B3613-C025-A756-5E87-09DD23CF1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0951" r="66724" b="64427"/>
          <a:stretch/>
        </p:blipFill>
        <p:spPr>
          <a:xfrm>
            <a:off x="724847" y="698500"/>
            <a:ext cx="4076610" cy="1112715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E259F-D84A-4444-2A7C-C2EF19483749}"/>
              </a:ext>
            </a:extLst>
          </p:cNvPr>
          <p:cNvSpPr txBox="1"/>
          <p:nvPr/>
        </p:nvSpPr>
        <p:spPr>
          <a:xfrm>
            <a:off x="432747" y="2068939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8DBA3-7795-B695-896F-9B751F864D6D}"/>
              </a:ext>
            </a:extLst>
          </p:cNvPr>
          <p:cNvSpPr txBox="1"/>
          <p:nvPr/>
        </p:nvSpPr>
        <p:spPr>
          <a:xfrm>
            <a:off x="432747" y="2969062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7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69C8E-040D-B088-A1E9-FE86F66DB663}"/>
              </a:ext>
            </a:extLst>
          </p:cNvPr>
          <p:cNvSpPr txBox="1"/>
          <p:nvPr/>
        </p:nvSpPr>
        <p:spPr>
          <a:xfrm>
            <a:off x="2325047" y="209160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6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CDEEC-2572-C144-A333-763C0D34B6A9}"/>
              </a:ext>
            </a:extLst>
          </p:cNvPr>
          <p:cNvSpPr txBox="1"/>
          <p:nvPr/>
        </p:nvSpPr>
        <p:spPr>
          <a:xfrm>
            <a:off x="2325047" y="2991726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0D120-BFF5-E4B7-A327-597872700C51}"/>
              </a:ext>
            </a:extLst>
          </p:cNvPr>
          <p:cNvSpPr txBox="1"/>
          <p:nvPr/>
        </p:nvSpPr>
        <p:spPr>
          <a:xfrm>
            <a:off x="4286826" y="209160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C49E7-A85F-22F0-CCCC-1A7194CA6E36}"/>
              </a:ext>
            </a:extLst>
          </p:cNvPr>
          <p:cNvSpPr txBox="1"/>
          <p:nvPr/>
        </p:nvSpPr>
        <p:spPr>
          <a:xfrm>
            <a:off x="4286826" y="2991726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1AB82-2022-A172-E367-74EFE329A514}"/>
              </a:ext>
            </a:extLst>
          </p:cNvPr>
          <p:cNvSpPr txBox="1"/>
          <p:nvPr/>
        </p:nvSpPr>
        <p:spPr>
          <a:xfrm>
            <a:off x="6179126" y="2114267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10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D07C7-26FA-CB7D-97FB-85A2538FE474}"/>
              </a:ext>
            </a:extLst>
          </p:cNvPr>
          <p:cNvSpPr txBox="1"/>
          <p:nvPr/>
        </p:nvSpPr>
        <p:spPr>
          <a:xfrm>
            <a:off x="6179126" y="301439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8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F5600-7E53-144C-EF17-6E2C304FD90D}"/>
              </a:ext>
            </a:extLst>
          </p:cNvPr>
          <p:cNvSpPr txBox="1"/>
          <p:nvPr/>
        </p:nvSpPr>
        <p:spPr>
          <a:xfrm>
            <a:off x="8229806" y="2114267"/>
            <a:ext cx="1037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7D33-8366-596E-3E45-1AB4DEED6B82}"/>
              </a:ext>
            </a:extLst>
          </p:cNvPr>
          <p:cNvSpPr txBox="1"/>
          <p:nvPr/>
        </p:nvSpPr>
        <p:spPr>
          <a:xfrm>
            <a:off x="8229805" y="301439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36A57-7147-6A4A-D627-E0A570904F2A}"/>
              </a:ext>
            </a:extLst>
          </p:cNvPr>
          <p:cNvSpPr txBox="1"/>
          <p:nvPr/>
        </p:nvSpPr>
        <p:spPr>
          <a:xfrm>
            <a:off x="10033205" y="2136931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082B7-5666-E22F-0F59-F3E9616BAEA0}"/>
              </a:ext>
            </a:extLst>
          </p:cNvPr>
          <p:cNvSpPr txBox="1"/>
          <p:nvPr/>
        </p:nvSpPr>
        <p:spPr>
          <a:xfrm>
            <a:off x="10033205" y="3037054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4E4A6-5C7F-8787-6B36-1648F0FE377C}"/>
              </a:ext>
            </a:extLst>
          </p:cNvPr>
          <p:cNvSpPr txBox="1"/>
          <p:nvPr/>
        </p:nvSpPr>
        <p:spPr>
          <a:xfrm>
            <a:off x="1368856" y="205828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221A0-92FA-3F4B-E9C9-9DE276E4EEE1}"/>
              </a:ext>
            </a:extLst>
          </p:cNvPr>
          <p:cNvSpPr txBox="1"/>
          <p:nvPr/>
        </p:nvSpPr>
        <p:spPr>
          <a:xfrm>
            <a:off x="1344158" y="2969062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5FCD3-E07B-ED9D-CC9A-8DBDC4D9EBB0}"/>
              </a:ext>
            </a:extLst>
          </p:cNvPr>
          <p:cNvSpPr txBox="1"/>
          <p:nvPr/>
        </p:nvSpPr>
        <p:spPr>
          <a:xfrm>
            <a:off x="3232583" y="2080947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6FD578-5BCE-150C-85A1-204BCE66522C}"/>
              </a:ext>
            </a:extLst>
          </p:cNvPr>
          <p:cNvSpPr txBox="1"/>
          <p:nvPr/>
        </p:nvSpPr>
        <p:spPr>
          <a:xfrm>
            <a:off x="3207885" y="2991726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12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C67B02-9A15-1282-2A35-972A92051D73}"/>
              </a:ext>
            </a:extLst>
          </p:cNvPr>
          <p:cNvSpPr txBox="1"/>
          <p:nvPr/>
        </p:nvSpPr>
        <p:spPr>
          <a:xfrm>
            <a:off x="5119996" y="209160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189F46-9361-CED9-8A27-C4AA0CB7A91B}"/>
              </a:ext>
            </a:extLst>
          </p:cNvPr>
          <p:cNvSpPr txBox="1"/>
          <p:nvPr/>
        </p:nvSpPr>
        <p:spPr>
          <a:xfrm>
            <a:off x="5095298" y="3002382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048DE-4C27-ADF4-D49B-BE6BCC678C05}"/>
              </a:ext>
            </a:extLst>
          </p:cNvPr>
          <p:cNvSpPr txBox="1"/>
          <p:nvPr/>
        </p:nvSpPr>
        <p:spPr>
          <a:xfrm>
            <a:off x="7219474" y="2098831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C0B5C-E463-6E2E-256F-20D9D36E3EA7}"/>
              </a:ext>
            </a:extLst>
          </p:cNvPr>
          <p:cNvSpPr txBox="1"/>
          <p:nvPr/>
        </p:nvSpPr>
        <p:spPr>
          <a:xfrm>
            <a:off x="7194776" y="300961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24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3F977-77AF-7B78-9A4D-C083621A728B}"/>
              </a:ext>
            </a:extLst>
          </p:cNvPr>
          <p:cNvSpPr txBox="1"/>
          <p:nvPr/>
        </p:nvSpPr>
        <p:spPr>
          <a:xfrm>
            <a:off x="9101777" y="2113575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B32C5-86EA-DADC-647D-DE93B10DA418}"/>
              </a:ext>
            </a:extLst>
          </p:cNvPr>
          <p:cNvSpPr txBox="1"/>
          <p:nvPr/>
        </p:nvSpPr>
        <p:spPr>
          <a:xfrm>
            <a:off x="9077080" y="3024354"/>
            <a:ext cx="78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B51CA2-A939-BD2B-520D-C0E05DDC9982}"/>
              </a:ext>
            </a:extLst>
          </p:cNvPr>
          <p:cNvSpPr txBox="1"/>
          <p:nvPr/>
        </p:nvSpPr>
        <p:spPr>
          <a:xfrm>
            <a:off x="10920306" y="2136931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E0D37A-A165-785E-800B-7A4599814E24}"/>
              </a:ext>
            </a:extLst>
          </p:cNvPr>
          <p:cNvSpPr txBox="1"/>
          <p:nvPr/>
        </p:nvSpPr>
        <p:spPr>
          <a:xfrm>
            <a:off x="10895608" y="304771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4513D0-C8A8-D9F8-33B0-78B982768E8C}"/>
              </a:ext>
            </a:extLst>
          </p:cNvPr>
          <p:cNvGrpSpPr/>
          <p:nvPr/>
        </p:nvGrpSpPr>
        <p:grpSpPr>
          <a:xfrm>
            <a:off x="10033205" y="2136872"/>
            <a:ext cx="2270454" cy="584775"/>
            <a:chOff x="8743504" y="878610"/>
            <a:chExt cx="2270454" cy="58477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F0785E-F32B-A9D2-ECEB-232311A96A29}"/>
                </a:ext>
              </a:extLst>
            </p:cNvPr>
            <p:cNvSpPr txBox="1"/>
            <p:nvPr/>
          </p:nvSpPr>
          <p:spPr>
            <a:xfrm>
              <a:off x="8743504" y="878610"/>
              <a:ext cx="13833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x 5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C9F830-9EAD-A1BD-C6EB-364E7B3C20CB}"/>
                </a:ext>
              </a:extLst>
            </p:cNvPr>
            <p:cNvSpPr txBox="1"/>
            <p:nvPr/>
          </p:nvSpPr>
          <p:spPr>
            <a:xfrm>
              <a:off x="9630605" y="878610"/>
              <a:ext cx="13833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15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5999CC-92D2-A80F-D7DB-B3392C5F5CB2}"/>
              </a:ext>
            </a:extLst>
          </p:cNvPr>
          <p:cNvGrpSpPr/>
          <p:nvPr/>
        </p:nvGrpSpPr>
        <p:grpSpPr>
          <a:xfrm>
            <a:off x="10030281" y="3040947"/>
            <a:ext cx="2245756" cy="595431"/>
            <a:chOff x="9050886" y="3858529"/>
            <a:chExt cx="2245756" cy="5954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108305-3485-40CC-9E0E-5BAE1C477782}"/>
                </a:ext>
              </a:extLst>
            </p:cNvPr>
            <p:cNvSpPr txBox="1"/>
            <p:nvPr/>
          </p:nvSpPr>
          <p:spPr>
            <a:xfrm>
              <a:off x="9050886" y="3858529"/>
              <a:ext cx="13833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CB74B9-5FFE-87A8-5164-A7BB698A22A0}"/>
                </a:ext>
              </a:extLst>
            </p:cNvPr>
            <p:cNvSpPr txBox="1"/>
            <p:nvPr/>
          </p:nvSpPr>
          <p:spPr>
            <a:xfrm>
              <a:off x="9913289" y="3869185"/>
              <a:ext cx="13833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15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62175 0.323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25273 0.2027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8" grpId="0" animBg="1"/>
      <p:bldP spid="16" grpId="0"/>
      <p:bldP spid="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CE5E27-0D05-C20F-FF4D-C0C7B7E90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F5EF56D-3DAA-021E-B959-938AB626AB9F}"/>
              </a:ext>
            </a:extLst>
          </p:cNvPr>
          <p:cNvSpPr/>
          <p:nvPr/>
        </p:nvSpPr>
        <p:spPr>
          <a:xfrm>
            <a:off x="202725" y="372718"/>
            <a:ext cx="11786550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vi-VN" sz="1800" b="1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49ABD70-E06E-A4DE-AB4D-C897CB073247}"/>
              </a:ext>
            </a:extLst>
          </p:cNvPr>
          <p:cNvSpPr/>
          <p:nvPr/>
        </p:nvSpPr>
        <p:spPr>
          <a:xfrm>
            <a:off x="10017505" y="2106057"/>
            <a:ext cx="1741748" cy="14477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6D90A14-CB9C-0552-A8FA-7BCA820A2F9C}"/>
              </a:ext>
            </a:extLst>
          </p:cNvPr>
          <p:cNvSpPr/>
          <p:nvPr/>
        </p:nvSpPr>
        <p:spPr>
          <a:xfrm>
            <a:off x="8286850" y="2106057"/>
            <a:ext cx="1543896" cy="14477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FDD75D-DBE2-457A-90B9-852527FC9AC4}"/>
              </a:ext>
            </a:extLst>
          </p:cNvPr>
          <p:cNvSpPr/>
          <p:nvPr/>
        </p:nvSpPr>
        <p:spPr>
          <a:xfrm>
            <a:off x="4286826" y="2058283"/>
            <a:ext cx="1543896" cy="663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F3B3613-C025-A756-5E87-09DD23CF1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0951" r="66724" b="64427"/>
          <a:stretch/>
        </p:blipFill>
        <p:spPr>
          <a:xfrm>
            <a:off x="724847" y="698500"/>
            <a:ext cx="4076610" cy="1112715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E259F-D84A-4444-2A7C-C2EF19483749}"/>
              </a:ext>
            </a:extLst>
          </p:cNvPr>
          <p:cNvSpPr txBox="1"/>
          <p:nvPr/>
        </p:nvSpPr>
        <p:spPr>
          <a:xfrm>
            <a:off x="432747" y="2068939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8DBA3-7795-B695-896F-9B751F864D6D}"/>
              </a:ext>
            </a:extLst>
          </p:cNvPr>
          <p:cNvSpPr txBox="1"/>
          <p:nvPr/>
        </p:nvSpPr>
        <p:spPr>
          <a:xfrm>
            <a:off x="432747" y="2969062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7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69C8E-040D-B088-A1E9-FE86F66DB663}"/>
              </a:ext>
            </a:extLst>
          </p:cNvPr>
          <p:cNvSpPr txBox="1"/>
          <p:nvPr/>
        </p:nvSpPr>
        <p:spPr>
          <a:xfrm>
            <a:off x="2325047" y="209160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6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CDEEC-2572-C144-A333-763C0D34B6A9}"/>
              </a:ext>
            </a:extLst>
          </p:cNvPr>
          <p:cNvSpPr txBox="1"/>
          <p:nvPr/>
        </p:nvSpPr>
        <p:spPr>
          <a:xfrm>
            <a:off x="2325047" y="2991726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0D120-BFF5-E4B7-A327-597872700C51}"/>
              </a:ext>
            </a:extLst>
          </p:cNvPr>
          <p:cNvSpPr txBox="1"/>
          <p:nvPr/>
        </p:nvSpPr>
        <p:spPr>
          <a:xfrm>
            <a:off x="4286826" y="209160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C49E7-A85F-22F0-CCCC-1A7194CA6E36}"/>
              </a:ext>
            </a:extLst>
          </p:cNvPr>
          <p:cNvSpPr txBox="1"/>
          <p:nvPr/>
        </p:nvSpPr>
        <p:spPr>
          <a:xfrm>
            <a:off x="4286826" y="2991726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1AB82-2022-A172-E367-74EFE329A514}"/>
              </a:ext>
            </a:extLst>
          </p:cNvPr>
          <p:cNvSpPr txBox="1"/>
          <p:nvPr/>
        </p:nvSpPr>
        <p:spPr>
          <a:xfrm>
            <a:off x="6179126" y="2114267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10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D07C7-26FA-CB7D-97FB-85A2538FE474}"/>
              </a:ext>
            </a:extLst>
          </p:cNvPr>
          <p:cNvSpPr txBox="1"/>
          <p:nvPr/>
        </p:nvSpPr>
        <p:spPr>
          <a:xfrm>
            <a:off x="6179126" y="301439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8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F5600-7E53-144C-EF17-6E2C304FD90D}"/>
              </a:ext>
            </a:extLst>
          </p:cNvPr>
          <p:cNvSpPr txBox="1"/>
          <p:nvPr/>
        </p:nvSpPr>
        <p:spPr>
          <a:xfrm>
            <a:off x="8229806" y="2114267"/>
            <a:ext cx="1037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7D33-8366-596E-3E45-1AB4DEED6B82}"/>
              </a:ext>
            </a:extLst>
          </p:cNvPr>
          <p:cNvSpPr txBox="1"/>
          <p:nvPr/>
        </p:nvSpPr>
        <p:spPr>
          <a:xfrm>
            <a:off x="8229805" y="301439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36A57-7147-6A4A-D627-E0A570904F2A}"/>
              </a:ext>
            </a:extLst>
          </p:cNvPr>
          <p:cNvSpPr txBox="1"/>
          <p:nvPr/>
        </p:nvSpPr>
        <p:spPr>
          <a:xfrm>
            <a:off x="10033205" y="2136931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082B7-5666-E22F-0F59-F3E9616BAEA0}"/>
              </a:ext>
            </a:extLst>
          </p:cNvPr>
          <p:cNvSpPr txBox="1"/>
          <p:nvPr/>
        </p:nvSpPr>
        <p:spPr>
          <a:xfrm>
            <a:off x="10033205" y="3037054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4E4A6-5C7F-8787-6B36-1648F0FE377C}"/>
              </a:ext>
            </a:extLst>
          </p:cNvPr>
          <p:cNvSpPr txBox="1"/>
          <p:nvPr/>
        </p:nvSpPr>
        <p:spPr>
          <a:xfrm>
            <a:off x="1368856" y="205828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221A0-92FA-3F4B-E9C9-9DE276E4EEE1}"/>
              </a:ext>
            </a:extLst>
          </p:cNvPr>
          <p:cNvSpPr txBox="1"/>
          <p:nvPr/>
        </p:nvSpPr>
        <p:spPr>
          <a:xfrm>
            <a:off x="1344158" y="2969062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5FCD3-E07B-ED9D-CC9A-8DBDC4D9EBB0}"/>
              </a:ext>
            </a:extLst>
          </p:cNvPr>
          <p:cNvSpPr txBox="1"/>
          <p:nvPr/>
        </p:nvSpPr>
        <p:spPr>
          <a:xfrm>
            <a:off x="3232583" y="2080947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6FD578-5BCE-150C-85A1-204BCE66522C}"/>
              </a:ext>
            </a:extLst>
          </p:cNvPr>
          <p:cNvSpPr txBox="1"/>
          <p:nvPr/>
        </p:nvSpPr>
        <p:spPr>
          <a:xfrm>
            <a:off x="3207885" y="2991726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12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C67B02-9A15-1282-2A35-972A92051D73}"/>
              </a:ext>
            </a:extLst>
          </p:cNvPr>
          <p:cNvSpPr txBox="1"/>
          <p:nvPr/>
        </p:nvSpPr>
        <p:spPr>
          <a:xfrm>
            <a:off x="5119996" y="2091603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189F46-9361-CED9-8A27-C4AA0CB7A91B}"/>
              </a:ext>
            </a:extLst>
          </p:cNvPr>
          <p:cNvSpPr txBox="1"/>
          <p:nvPr/>
        </p:nvSpPr>
        <p:spPr>
          <a:xfrm>
            <a:off x="5095298" y="3002382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048DE-4C27-ADF4-D49B-BE6BCC678C05}"/>
              </a:ext>
            </a:extLst>
          </p:cNvPr>
          <p:cNvSpPr txBox="1"/>
          <p:nvPr/>
        </p:nvSpPr>
        <p:spPr>
          <a:xfrm>
            <a:off x="7219474" y="2098831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C0B5C-E463-6E2E-256F-20D9D36E3EA7}"/>
              </a:ext>
            </a:extLst>
          </p:cNvPr>
          <p:cNvSpPr txBox="1"/>
          <p:nvPr/>
        </p:nvSpPr>
        <p:spPr>
          <a:xfrm>
            <a:off x="7194776" y="300961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24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3F977-77AF-7B78-9A4D-C083621A728B}"/>
              </a:ext>
            </a:extLst>
          </p:cNvPr>
          <p:cNvSpPr txBox="1"/>
          <p:nvPr/>
        </p:nvSpPr>
        <p:spPr>
          <a:xfrm>
            <a:off x="9101777" y="2113575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B32C5-86EA-DADC-647D-DE93B10DA418}"/>
              </a:ext>
            </a:extLst>
          </p:cNvPr>
          <p:cNvSpPr txBox="1"/>
          <p:nvPr/>
        </p:nvSpPr>
        <p:spPr>
          <a:xfrm>
            <a:off x="9077080" y="3024354"/>
            <a:ext cx="78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B51CA2-A939-BD2B-520D-C0E05DDC9982}"/>
              </a:ext>
            </a:extLst>
          </p:cNvPr>
          <p:cNvSpPr txBox="1"/>
          <p:nvPr/>
        </p:nvSpPr>
        <p:spPr>
          <a:xfrm>
            <a:off x="10920306" y="2136931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E0D37A-A165-785E-800B-7A4599814E24}"/>
              </a:ext>
            </a:extLst>
          </p:cNvPr>
          <p:cNvSpPr txBox="1"/>
          <p:nvPr/>
        </p:nvSpPr>
        <p:spPr>
          <a:xfrm>
            <a:off x="10895608" y="3047710"/>
            <a:ext cx="138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F0785E-F32B-A9D2-ECEB-232311A96A29}"/>
              </a:ext>
            </a:extLst>
          </p:cNvPr>
          <p:cNvSpPr txBox="1"/>
          <p:nvPr/>
        </p:nvSpPr>
        <p:spPr>
          <a:xfrm>
            <a:off x="2785816" y="4195200"/>
            <a:ext cx="36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C9F830-9EAD-A1BD-C6EB-364E7B3C20CB}"/>
              </a:ext>
            </a:extLst>
          </p:cNvPr>
          <p:cNvSpPr txBox="1"/>
          <p:nvPr/>
        </p:nvSpPr>
        <p:spPr>
          <a:xfrm>
            <a:off x="3542286" y="4221326"/>
            <a:ext cx="138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6E6B5E-DC5D-F435-0978-397E050BECEA}"/>
              </a:ext>
            </a:extLst>
          </p:cNvPr>
          <p:cNvSpPr txBox="1"/>
          <p:nvPr/>
        </p:nvSpPr>
        <p:spPr>
          <a:xfrm>
            <a:off x="2460904" y="4221326"/>
            <a:ext cx="550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6E6071-FB65-75CC-D6F4-F560C150E07E}"/>
              </a:ext>
            </a:extLst>
          </p:cNvPr>
          <p:cNvSpPr txBox="1"/>
          <p:nvPr/>
        </p:nvSpPr>
        <p:spPr>
          <a:xfrm>
            <a:off x="3152581" y="4221326"/>
            <a:ext cx="550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EB82B-63CF-3C7D-AB3B-FD59738C873E}"/>
              </a:ext>
            </a:extLst>
          </p:cNvPr>
          <p:cNvSpPr txBox="1"/>
          <p:nvPr/>
        </p:nvSpPr>
        <p:spPr>
          <a:xfrm>
            <a:off x="7727131" y="4250719"/>
            <a:ext cx="36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2EAA47-7344-74FF-E563-3F46BAFECEDF}"/>
              </a:ext>
            </a:extLst>
          </p:cNvPr>
          <p:cNvSpPr txBox="1"/>
          <p:nvPr/>
        </p:nvSpPr>
        <p:spPr>
          <a:xfrm>
            <a:off x="8483601" y="4276845"/>
            <a:ext cx="138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15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B53628-D29C-7B1A-D319-A30D14DE9641}"/>
              </a:ext>
            </a:extLst>
          </p:cNvPr>
          <p:cNvSpPr txBox="1"/>
          <p:nvPr/>
        </p:nvSpPr>
        <p:spPr>
          <a:xfrm>
            <a:off x="7402219" y="4276845"/>
            <a:ext cx="550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98C917-901B-4513-2681-FDABCD4A47FF}"/>
              </a:ext>
            </a:extLst>
          </p:cNvPr>
          <p:cNvSpPr txBox="1"/>
          <p:nvPr/>
        </p:nvSpPr>
        <p:spPr>
          <a:xfrm>
            <a:off x="8093896" y="4276845"/>
            <a:ext cx="550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767856-0A50-0964-971F-34DE5CD72327}"/>
              </a:ext>
            </a:extLst>
          </p:cNvPr>
          <p:cNvGrpSpPr/>
          <p:nvPr/>
        </p:nvGrpSpPr>
        <p:grpSpPr>
          <a:xfrm>
            <a:off x="1816100" y="4897050"/>
            <a:ext cx="3384222" cy="1124071"/>
            <a:chOff x="1816100" y="4897050"/>
            <a:chExt cx="3384222" cy="112407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23B1D60-AB2B-275D-E2DB-10A2EBA349A9}"/>
                </a:ext>
              </a:extLst>
            </p:cNvPr>
            <p:cNvSpPr/>
            <p:nvPr/>
          </p:nvSpPr>
          <p:spPr>
            <a:xfrm>
              <a:off x="1816100" y="5273511"/>
              <a:ext cx="3384222" cy="7476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6788BD98-0B50-B69C-AC4D-ECF240232EB4}"/>
                </a:ext>
              </a:extLst>
            </p:cNvPr>
            <p:cNvSpPr/>
            <p:nvPr/>
          </p:nvSpPr>
          <p:spPr>
            <a:xfrm>
              <a:off x="3232583" y="4897050"/>
              <a:ext cx="309703" cy="2497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C3C71C2-586D-A951-4E3B-5A9F6A1B6DB3}"/>
              </a:ext>
            </a:extLst>
          </p:cNvPr>
          <p:cNvGrpSpPr/>
          <p:nvPr/>
        </p:nvGrpSpPr>
        <p:grpSpPr>
          <a:xfrm>
            <a:off x="6676877" y="4907317"/>
            <a:ext cx="3384222" cy="1113804"/>
            <a:chOff x="6676877" y="4907317"/>
            <a:chExt cx="3384222" cy="111380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793F821-BC8D-10A7-22EE-C546C78A0918}"/>
                </a:ext>
              </a:extLst>
            </p:cNvPr>
            <p:cNvSpPr/>
            <p:nvPr/>
          </p:nvSpPr>
          <p:spPr>
            <a:xfrm>
              <a:off x="6676877" y="5273511"/>
              <a:ext cx="3384222" cy="7476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E1BB2765-7171-1AE7-DF9A-947AD94233D7}"/>
                </a:ext>
              </a:extLst>
            </p:cNvPr>
            <p:cNvSpPr/>
            <p:nvPr/>
          </p:nvSpPr>
          <p:spPr>
            <a:xfrm>
              <a:off x="8334377" y="4907317"/>
              <a:ext cx="309703" cy="2497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022E-16 L 0.05768 1.11022E-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05677 1.11022E-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5768 -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5677 -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CBA1-DC9D-3EA3-47B7-9062AA09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18BCA-2066-4A2E-A404-065C10BA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6D5DE-C3F6-E7BF-B6D7-999101A0A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4F65E4-F92E-45A8-DF3C-FE336D677309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8E255B-501E-19BC-3566-5C0B7BDCD589}"/>
              </a:ext>
            </a:extLst>
          </p:cNvPr>
          <p:cNvSpPr/>
          <p:nvPr/>
        </p:nvSpPr>
        <p:spPr>
          <a:xfrm>
            <a:off x="838200" y="796834"/>
            <a:ext cx="775082" cy="7750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8A20B5-FE36-3087-1EC2-463CC07F6228}"/>
              </a:ext>
            </a:extLst>
          </p:cNvPr>
          <p:cNvSpPr/>
          <p:nvPr/>
        </p:nvSpPr>
        <p:spPr>
          <a:xfrm>
            <a:off x="899159" y="862148"/>
            <a:ext cx="623249" cy="62324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D4402-0C46-BC78-6DD8-D9CE5AC918C1}"/>
              </a:ext>
            </a:extLst>
          </p:cNvPr>
          <p:cNvSpPr txBox="1"/>
          <p:nvPr/>
        </p:nvSpPr>
        <p:spPr>
          <a:xfrm>
            <a:off x="941837" y="862148"/>
            <a:ext cx="623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D4117-4D5C-121C-3711-95C0C4B581D9}"/>
              </a:ext>
            </a:extLst>
          </p:cNvPr>
          <p:cNvSpPr txBox="1"/>
          <p:nvPr/>
        </p:nvSpPr>
        <p:spPr>
          <a:xfrm>
            <a:off x="1674240" y="796834"/>
            <a:ext cx="1028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bao.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bao?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514AB2-E733-B6A4-9C5A-03633CD40E2B}"/>
              </a:ext>
            </a:extLst>
          </p:cNvPr>
          <p:cNvCxnSpPr/>
          <p:nvPr/>
        </p:nvCxnSpPr>
        <p:spPr>
          <a:xfrm>
            <a:off x="4663440" y="2299063"/>
            <a:ext cx="0" cy="318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BEC27E-D974-C5F6-817C-3BBC77DCCF13}"/>
              </a:ext>
            </a:extLst>
          </p:cNvPr>
          <p:cNvSpPr txBox="1"/>
          <p:nvPr/>
        </p:nvSpPr>
        <p:spPr>
          <a:xfrm>
            <a:off x="1253461" y="2037453"/>
            <a:ext cx="267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2F434-5C08-0434-DCA8-F833BC396237}"/>
              </a:ext>
            </a:extLst>
          </p:cNvPr>
          <p:cNvSpPr txBox="1"/>
          <p:nvPr/>
        </p:nvSpPr>
        <p:spPr>
          <a:xfrm>
            <a:off x="1411883" y="2634451"/>
            <a:ext cx="279403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FCC81A-27FE-2156-F70D-9223E7BC4C98}"/>
              </a:ext>
            </a:extLst>
          </p:cNvPr>
          <p:cNvSpPr txBox="1"/>
          <p:nvPr/>
        </p:nvSpPr>
        <p:spPr>
          <a:xfrm>
            <a:off x="7149738" y="2029052"/>
            <a:ext cx="267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742E9-1FAC-5DB1-4C7D-DCD8A3E9E68B}"/>
              </a:ext>
            </a:extLst>
          </p:cNvPr>
          <p:cNvSpPr txBox="1"/>
          <p:nvPr/>
        </p:nvSpPr>
        <p:spPr>
          <a:xfrm>
            <a:off x="6176098" y="2495257"/>
            <a:ext cx="520818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bao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E0FABA-88D5-4CB1-3043-E19F2C3D1276}"/>
              </a:ext>
            </a:extLst>
          </p:cNvPr>
          <p:cNvSpPr txBox="1"/>
          <p:nvPr/>
        </p:nvSpPr>
        <p:spPr>
          <a:xfrm>
            <a:off x="7077746" y="3093074"/>
            <a:ext cx="282187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6 = 18 (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F1AF62-4367-0E41-2058-FEBFCA27A423}"/>
              </a:ext>
            </a:extLst>
          </p:cNvPr>
          <p:cNvSpPr txBox="1"/>
          <p:nvPr/>
        </p:nvSpPr>
        <p:spPr>
          <a:xfrm>
            <a:off x="7650743" y="3722052"/>
            <a:ext cx="426312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18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bao</a:t>
            </a:r>
          </a:p>
        </p:txBody>
      </p:sp>
    </p:spTree>
    <p:extLst>
      <p:ext uri="{BB962C8B-B14F-4D97-AF65-F5344CB8AC3E}">
        <p14:creationId xmlns:p14="http://schemas.microsoft.com/office/powerpoint/2010/main" val="30492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CBA1-DC9D-3EA3-47B7-9062AA09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18BCA-2066-4A2E-A404-065C10BA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6D5DE-C3F6-E7BF-B6D7-999101A0A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4F65E4-F92E-45A8-DF3C-FE336D677309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8E255B-501E-19BC-3566-5C0B7BDCD589}"/>
              </a:ext>
            </a:extLst>
          </p:cNvPr>
          <p:cNvSpPr/>
          <p:nvPr/>
        </p:nvSpPr>
        <p:spPr>
          <a:xfrm>
            <a:off x="838200" y="796834"/>
            <a:ext cx="775082" cy="7750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8A20B5-FE36-3087-1EC2-463CC07F6228}"/>
              </a:ext>
            </a:extLst>
          </p:cNvPr>
          <p:cNvSpPr/>
          <p:nvPr/>
        </p:nvSpPr>
        <p:spPr>
          <a:xfrm>
            <a:off x="899159" y="862148"/>
            <a:ext cx="623249" cy="62324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D4402-0C46-BC78-6DD8-D9CE5AC918C1}"/>
              </a:ext>
            </a:extLst>
          </p:cNvPr>
          <p:cNvSpPr txBox="1"/>
          <p:nvPr/>
        </p:nvSpPr>
        <p:spPr>
          <a:xfrm>
            <a:off x="941837" y="862148"/>
            <a:ext cx="623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D4117-4D5C-121C-3711-95C0C4B581D9}"/>
              </a:ext>
            </a:extLst>
          </p:cNvPr>
          <p:cNvSpPr txBox="1"/>
          <p:nvPr/>
        </p:nvSpPr>
        <p:spPr>
          <a:xfrm>
            <a:off x="1674240" y="796834"/>
            <a:ext cx="1028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bao.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bao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DD8D2-3DA5-9445-CB85-2535CDC7CF62}"/>
              </a:ext>
            </a:extLst>
          </p:cNvPr>
          <p:cNvSpPr txBox="1"/>
          <p:nvPr/>
        </p:nvSpPr>
        <p:spPr>
          <a:xfrm>
            <a:off x="2599507" y="2276317"/>
            <a:ext cx="772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                   18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7FA24072-5E48-6C4E-73E2-022FFC95A247}"/>
              </a:ext>
            </a:extLst>
          </p:cNvPr>
          <p:cNvSpPr/>
          <p:nvPr/>
        </p:nvSpPr>
        <p:spPr>
          <a:xfrm>
            <a:off x="2011680" y="2568704"/>
            <a:ext cx="418011" cy="10758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A51A7-F4AA-52C4-B802-22B0863207F2}"/>
              </a:ext>
            </a:extLst>
          </p:cNvPr>
          <p:cNvSpPr txBox="1"/>
          <p:nvPr/>
        </p:nvSpPr>
        <p:spPr>
          <a:xfrm>
            <a:off x="1314950" y="2881722"/>
            <a:ext cx="1479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</a:t>
            </a: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CB253FF2-6AB3-EE39-4FF7-7B9055429C72}"/>
              </a:ext>
            </a:extLst>
          </p:cNvPr>
          <p:cNvSpPr/>
          <p:nvPr/>
        </p:nvSpPr>
        <p:spPr>
          <a:xfrm flipH="1">
            <a:off x="7245531" y="2577026"/>
            <a:ext cx="422366" cy="10758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CA2B2-A028-6FA3-8979-4639E9B2F952}"/>
              </a:ext>
            </a:extLst>
          </p:cNvPr>
          <p:cNvSpPr txBox="1"/>
          <p:nvPr/>
        </p:nvSpPr>
        <p:spPr>
          <a:xfrm>
            <a:off x="7669800" y="2824942"/>
            <a:ext cx="7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26D25-2EB9-5371-CD61-68298F650A6C}"/>
              </a:ext>
            </a:extLst>
          </p:cNvPr>
          <p:cNvSpPr txBox="1"/>
          <p:nvPr/>
        </p:nvSpPr>
        <p:spPr>
          <a:xfrm>
            <a:off x="8451669" y="2832843"/>
            <a:ext cx="203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(6 =  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2)</a:t>
            </a:r>
          </a:p>
        </p:txBody>
      </p:sp>
    </p:spTree>
    <p:extLst>
      <p:ext uri="{BB962C8B-B14F-4D97-AF65-F5344CB8AC3E}">
        <p14:creationId xmlns:p14="http://schemas.microsoft.com/office/powerpoint/2010/main" val="37110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/>
      <p:bldP spid="21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474F03-2CAC-828D-593A-13E521F34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52B47-5ED8-D9AC-8AC8-41C076A87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10" l="9414" r="97336">
                        <a14:foregroundMark x1="24689" y1="85196" x2="24689" y2="85196"/>
                        <a14:foregroundMark x1="35702" y1="79888" x2="35702" y2="79888"/>
                        <a14:foregroundMark x1="63410" y1="31564" x2="63410" y2="31564"/>
                        <a14:foregroundMark x1="49201" y1="39944" x2="47425" y2="40223"/>
                        <a14:foregroundMark x1="35702" y1="50559" x2="35702" y2="50559"/>
                        <a14:foregroundMark x1="35524" y1="51676" x2="36412" y2="53631"/>
                        <a14:foregroundMark x1="70870" y1="62570" x2="73535" y2="62291"/>
                        <a14:foregroundMark x1="81172" y1="60894" x2="81172" y2="60894"/>
                        <a14:foregroundMark x1="72469" y1="57263" x2="52398" y2="55866"/>
                        <a14:foregroundMark x1="42451" y1="46927" x2="42451" y2="45810"/>
                        <a14:foregroundMark x1="48668" y1="37151" x2="48668" y2="35754"/>
                        <a14:foregroundMark x1="46004" y1="24022" x2="42806" y2="23743"/>
                        <a14:foregroundMark x1="38011" y1="29609" x2="36767" y2="31564"/>
                        <a14:foregroundMark x1="34103" y1="33520" x2="34103" y2="33520"/>
                        <a14:foregroundMark x1="31794" y1="40503" x2="31794" y2="43575"/>
                        <a14:foregroundMark x1="32327" y1="45531" x2="33393" y2="48324"/>
                        <a14:foregroundMark x1="40142" y1="56145" x2="44760" y2="56983"/>
                        <a14:foregroundMark x1="58082" y1="57821" x2="60568" y2="5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365864"/>
            <a:ext cx="6121400" cy="3621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1C0738-CB69-F919-32BD-B9743A58EB93}"/>
              </a:ext>
            </a:extLst>
          </p:cNvPr>
          <p:cNvSpPr txBox="1"/>
          <p:nvPr/>
        </p:nvSpPr>
        <p:spPr>
          <a:xfrm>
            <a:off x="3543300" y="1115003"/>
            <a:ext cx="510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</a:rPr>
              <a:t>TÌM NHÀ CHO THÚ</a:t>
            </a:r>
          </a:p>
        </p:txBody>
      </p:sp>
    </p:spTree>
    <p:extLst>
      <p:ext uri="{BB962C8B-B14F-4D97-AF65-F5344CB8AC3E}">
        <p14:creationId xmlns:p14="http://schemas.microsoft.com/office/powerpoint/2010/main" val="157430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DECE26-0A61-6CD2-7B6D-8AA8C613C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40467" y="0"/>
            <a:ext cx="12397156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67" y="184481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245078" y="2661606"/>
            <a:ext cx="57018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thuộc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AD49DE-8B4C-26B7-E2D9-60AF60F76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1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501DC1-F640-36E3-15A1-A214F4955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4692" y="2084813"/>
            <a:ext cx="1392974" cy="1392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62BA74-3575-A299-A1B1-D3801F644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7766" l="0" r="42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0" t="55892" r="58668" b="8217"/>
          <a:stretch/>
        </p:blipFill>
        <p:spPr>
          <a:xfrm>
            <a:off x="5945635" y="1360967"/>
            <a:ext cx="2601710" cy="2651052"/>
          </a:xfrm>
          <a:prstGeom prst="rect">
            <a:avLst/>
          </a:prstGeom>
        </p:spPr>
      </p:pic>
      <p:sp>
        <p:nvSpPr>
          <p:cNvPr id="16" name="Hexagon 15">
            <a:extLst>
              <a:ext uri="{FF2B5EF4-FFF2-40B4-BE49-F238E27FC236}">
                <a16:creationId xmlns:a16="http://schemas.microsoft.com/office/drawing/2014/main" id="{0AFFBC40-F9BA-1B72-58A4-35F4A65FD626}"/>
              </a:ext>
            </a:extLst>
          </p:cNvPr>
          <p:cNvSpPr/>
          <p:nvPr/>
        </p:nvSpPr>
        <p:spPr>
          <a:xfrm>
            <a:off x="3791295" y="1360967"/>
            <a:ext cx="1588780" cy="1308763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E4D005-54D9-7FA4-93BD-FFE49409BA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39003" l="0" r="41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780" b="60982"/>
          <a:stretch/>
        </p:blipFill>
        <p:spPr>
          <a:xfrm>
            <a:off x="3135051" y="603850"/>
            <a:ext cx="2884969" cy="2822995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2DE0E7C4-B7DF-D903-0AF9-E0F465B97D01}"/>
              </a:ext>
            </a:extLst>
          </p:cNvPr>
          <p:cNvSpPr/>
          <p:nvPr/>
        </p:nvSpPr>
        <p:spPr>
          <a:xfrm>
            <a:off x="9281052" y="1472537"/>
            <a:ext cx="1588780" cy="1308763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C4DDA2-DB6E-4C3F-3C0A-853C463579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842" b="93814" l="9947" r="927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43" t="58036" r="5486" b="6666"/>
          <a:stretch/>
        </p:blipFill>
        <p:spPr>
          <a:xfrm>
            <a:off x="8734954" y="965669"/>
            <a:ext cx="2601710" cy="24611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92BBA0-BC24-7D70-178F-F9C319A48941}"/>
              </a:ext>
            </a:extLst>
          </p:cNvPr>
          <p:cNvSpPr txBox="1"/>
          <p:nvPr/>
        </p:nvSpPr>
        <p:spPr>
          <a:xfrm>
            <a:off x="4585685" y="5497033"/>
            <a:ext cx="4149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</a:rPr>
              <a:t>BÍ ẨN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9E78EE-29AE-4635-4BE1-09FC943F3594}"/>
              </a:ext>
            </a:extLst>
          </p:cNvPr>
          <p:cNvSpPr txBox="1"/>
          <p:nvPr/>
        </p:nvSpPr>
        <p:spPr>
          <a:xfrm>
            <a:off x="794271" y="4281724"/>
            <a:ext cx="5731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</a:rPr>
              <a:t>NGÔI SAO</a:t>
            </a:r>
          </a:p>
        </p:txBody>
      </p:sp>
    </p:spTree>
    <p:extLst>
      <p:ext uri="{BB962C8B-B14F-4D97-AF65-F5344CB8AC3E}">
        <p14:creationId xmlns:p14="http://schemas.microsoft.com/office/powerpoint/2010/main" val="22184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66F97F-C474-1BD2-9962-C24612543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40467" y="0"/>
            <a:ext cx="12397156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356D13-79A0-DBA6-1B57-4A9400D84394}"/>
              </a:ext>
            </a:extLst>
          </p:cNvPr>
          <p:cNvSpPr/>
          <p:nvPr/>
        </p:nvSpPr>
        <p:spPr>
          <a:xfrm>
            <a:off x="286578" y="380153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F87D5-0260-4142-0883-0FB62514A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22" y="638857"/>
            <a:ext cx="6492278" cy="4561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62090-64B9-FF76-756A-9BBB64917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01" y="3425383"/>
            <a:ext cx="895865" cy="971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2E6A22-372B-FC28-A39A-7B0C82058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80" y="3428299"/>
            <a:ext cx="895865" cy="9710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1DB38A-A406-CC08-A986-566163D18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59" y="3425382"/>
            <a:ext cx="895865" cy="971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51130B-78EE-14A5-DB97-ED9F21BD6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24" y="2451423"/>
            <a:ext cx="895865" cy="9710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FF4580-AABF-F532-C32C-D74184B3A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03" y="2454339"/>
            <a:ext cx="895865" cy="9710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298B6F-A963-7924-60CD-8B9740EC4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82" y="2451422"/>
            <a:ext cx="895865" cy="971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F32C10-5FCD-FA1A-559F-58601E736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88" y="1550128"/>
            <a:ext cx="895865" cy="9710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86E83B-A37C-C39A-8CA0-A2C4AB1E6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67" y="1553044"/>
            <a:ext cx="895865" cy="9710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2BF649-64A7-1D20-514F-B0D8E43B5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46" y="1550127"/>
            <a:ext cx="895865" cy="9710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77CA65-F3AF-4207-5491-C2E044457866}"/>
              </a:ext>
            </a:extLst>
          </p:cNvPr>
          <p:cNvGrpSpPr/>
          <p:nvPr/>
        </p:nvGrpSpPr>
        <p:grpSpPr>
          <a:xfrm>
            <a:off x="496906" y="914400"/>
            <a:ext cx="5266953" cy="1596262"/>
            <a:chOff x="3409950" y="709613"/>
            <a:chExt cx="5573256" cy="1722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6424F0-E72B-1DD2-4B89-9FF6DB5AB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3450" l="0" r="100000">
                          <a14:foregroundMark x1="55851" y1="28021" x2="55851" y2="28021"/>
                          <a14:foregroundMark x1="62234" y1="27846" x2="62234" y2="27846"/>
                          <a14:foregroundMark x1="66135" y1="28371" x2="66135" y2="28371"/>
                          <a14:foregroundMark x1="70567" y1="28371" x2="70567" y2="28371"/>
                          <a14:foregroundMark x1="72163" y1="28546" x2="72163" y2="28546"/>
                          <a14:foregroundMark x1="52128" y1="28371" x2="52128" y2="28371"/>
                          <a14:foregroundMark x1="55674" y1="27846" x2="55674" y2="27846"/>
                          <a14:foregroundMark x1="57801" y1="27320" x2="57801" y2="27320"/>
                          <a14:foregroundMark x1="67730" y1="27846" x2="67730" y2="27846"/>
                          <a14:foregroundMark x1="59929" y1="28021" x2="59929" y2="28021"/>
                          <a14:backgroundMark x1="69149" y1="3152" x2="69149" y2="3152"/>
                          <a14:backgroundMark x1="83156" y1="4203" x2="83156" y2="4203"/>
                          <a14:backgroundMark x1="4078" y1="4203" x2="4078" y2="4203"/>
                          <a14:backgroundMark x1="10993" y1="1226" x2="10993" y2="1226"/>
                          <a14:backgroundMark x1="3191" y1="4904" x2="3191" y2="4904"/>
                          <a14:backgroundMark x1="17376" y1="1226" x2="17376" y2="1226"/>
                          <a14:backgroundMark x1="22163" y1="1226" x2="22163" y2="12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27"/>
            <a:stretch/>
          </p:blipFill>
          <p:spPr>
            <a:xfrm>
              <a:off x="3409950" y="709613"/>
              <a:ext cx="5372100" cy="17226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04E09E-94BB-C905-CB9F-CA857794D153}"/>
                </a:ext>
              </a:extLst>
            </p:cNvPr>
            <p:cNvSpPr txBox="1"/>
            <p:nvPr/>
          </p:nvSpPr>
          <p:spPr>
            <a:xfrm>
              <a:off x="3719553" y="1472567"/>
              <a:ext cx="5263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Kệ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tầng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F48F7E-B754-B740-00BE-2A1E7D397975}"/>
              </a:ext>
            </a:extLst>
          </p:cNvPr>
          <p:cNvGrpSpPr/>
          <p:nvPr/>
        </p:nvGrpSpPr>
        <p:grpSpPr>
          <a:xfrm>
            <a:off x="496906" y="2452605"/>
            <a:ext cx="5548294" cy="1799673"/>
            <a:chOff x="3077809" y="2579293"/>
            <a:chExt cx="5492544" cy="17996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4F6CF8-3136-F863-205B-477144260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750" b="67075" l="0" r="100000">
                          <a14:foregroundMark x1="53723" y1="42032" x2="53723" y2="42032"/>
                          <a14:foregroundMark x1="51950" y1="63573" x2="51950" y2="63573"/>
                          <a14:foregroundMark x1="54965" y1="63047" x2="54965" y2="63047"/>
                          <a14:foregroundMark x1="57801" y1="63047" x2="57801" y2="63047"/>
                          <a14:foregroundMark x1="60816" y1="62872" x2="60816" y2="62872"/>
                          <a14:foregroundMark x1="66312" y1="63398" x2="66312" y2="63398"/>
                          <a14:foregroundMark x1="69149" y1="63398" x2="69149" y2="63398"/>
                          <a14:foregroundMark x1="68262" y1="63047" x2="68262" y2="63047"/>
                          <a14:foregroundMark x1="54433" y1="42382" x2="54433" y2="42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08" b="33602"/>
            <a:stretch/>
          </p:blipFill>
          <p:spPr>
            <a:xfrm>
              <a:off x="3077809" y="2579293"/>
              <a:ext cx="5372100" cy="179967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606976-D8B6-9CDB-8E4C-6F40B54A92D0}"/>
                </a:ext>
              </a:extLst>
            </p:cNvPr>
            <p:cNvSpPr txBox="1"/>
            <p:nvPr/>
          </p:nvSpPr>
          <p:spPr>
            <a:xfrm>
              <a:off x="3303400" y="3378627"/>
              <a:ext cx="5266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tầng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0F01B0-872F-A184-4AF6-7BE7FD074E42}"/>
              </a:ext>
            </a:extLst>
          </p:cNvPr>
          <p:cNvGrpSpPr/>
          <p:nvPr/>
        </p:nvGrpSpPr>
        <p:grpSpPr>
          <a:xfrm>
            <a:off x="551433" y="4252278"/>
            <a:ext cx="5599311" cy="1743212"/>
            <a:chOff x="551433" y="4252278"/>
            <a:chExt cx="5599311" cy="174321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CEDA81-ED59-6C98-7FCB-9F55F084F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177" b="100000" l="887" r="100000">
                          <a14:foregroundMark x1="22163" y1="85814" x2="22163" y2="85814"/>
                          <a14:foregroundMark x1="29610" y1="86865" x2="33511" y2="87391"/>
                          <a14:foregroundMark x1="42730" y1="87215" x2="45213" y2="87215"/>
                          <a14:foregroundMark x1="53723" y1="88616" x2="57270" y2="89317"/>
                          <a14:foregroundMark x1="63475" y1="89317" x2="63475" y2="89317"/>
                          <a14:foregroundMark x1="67908" y1="89317" x2="69326" y2="89492"/>
                          <a14:foregroundMark x1="72872" y1="88967" x2="73936" y2="88967"/>
                          <a14:foregroundMark x1="76418" y1="86865" x2="76773" y2="86165"/>
                          <a14:foregroundMark x1="71277" y1="82312" x2="63475" y2="83187"/>
                          <a14:foregroundMark x1="59929" y1="83187" x2="56560" y2="84063"/>
                          <a14:foregroundMark x1="51950" y1="84063" x2="47340" y2="85114"/>
                          <a14:foregroundMark x1="39362" y1="87215" x2="35638" y2="89317"/>
                          <a14:foregroundMark x1="27482" y1="90718" x2="25709" y2="91769"/>
                          <a14:foregroundMark x1="69149" y1="76708" x2="69149" y2="76708"/>
                          <a14:foregroundMark x1="52660" y1="98074" x2="52660" y2="98074"/>
                          <a14:foregroundMark x1="56915" y1="98074" x2="56915" y2="98074"/>
                          <a14:foregroundMark x1="67021" y1="97373" x2="67021" y2="97373"/>
                          <a14:foregroundMark x1="69858" y1="97898" x2="69858" y2="97898"/>
                          <a14:foregroundMark x1="31738" y1="98424" x2="31738" y2="98424"/>
                          <a14:backgroundMark x1="67908" y1="98774" x2="67908" y2="98774"/>
                          <a14:backgroundMark x1="71986" y1="99124" x2="71986" y2="99124"/>
                          <a14:backgroundMark x1="60816" y1="98774" x2="60816" y2="98774"/>
                          <a14:backgroundMark x1="55674" y1="99124" x2="55674" y2="991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49"/>
            <a:stretch/>
          </p:blipFill>
          <p:spPr>
            <a:xfrm>
              <a:off x="551433" y="4252278"/>
              <a:ext cx="5372100" cy="174321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E19564-FD09-3ED9-B813-A2DDEF1E438E}"/>
                </a:ext>
              </a:extLst>
            </p:cNvPr>
            <p:cNvSpPr txBox="1"/>
            <p:nvPr/>
          </p:nvSpPr>
          <p:spPr>
            <a:xfrm>
              <a:off x="883791" y="4946201"/>
              <a:ext cx="52669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6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Schoolbook" panose="02040604050505020304" pitchFamily="18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C3FF8-BF81-9559-8637-478D86927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40467" y="0"/>
            <a:ext cx="1239715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312416" y="195096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8ED3F-B03A-E58F-E177-3667B5F4CAF7}"/>
              </a:ext>
            </a:extLst>
          </p:cNvPr>
          <p:cNvGrpSpPr/>
          <p:nvPr/>
        </p:nvGrpSpPr>
        <p:grpSpPr>
          <a:xfrm>
            <a:off x="1281961" y="807989"/>
            <a:ext cx="973070" cy="475488"/>
            <a:chOff x="3108961" y="5147744"/>
            <a:chExt cx="1183439" cy="60635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10AEA1-A51D-5615-32A4-6763EB04D53C}"/>
                </a:ext>
              </a:extLst>
            </p:cNvPr>
            <p:cNvSpPr/>
            <p:nvPr/>
          </p:nvSpPr>
          <p:spPr>
            <a:xfrm>
              <a:off x="3108961" y="5147744"/>
              <a:ext cx="1183439" cy="6063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EFDA40-4842-A32E-AE7C-A6C734AF6BA3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A9802CF-BB5E-68C7-567F-3FC79CD3E597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B2B8EF-FC88-3602-C7B8-EF253D4A46CC}"/>
                </a:ext>
              </a:extLst>
            </p:cNvPr>
            <p:cNvSpPr/>
            <p:nvPr/>
          </p:nvSpPr>
          <p:spPr>
            <a:xfrm>
              <a:off x="392528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787BAA5-E7BC-3692-B57B-1CA8F815616A}"/>
              </a:ext>
            </a:extLst>
          </p:cNvPr>
          <p:cNvSpPr txBox="1"/>
          <p:nvPr/>
        </p:nvSpPr>
        <p:spPr>
          <a:xfrm>
            <a:off x="6910897" y="715277"/>
            <a:ext cx="145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x 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795B9A-B1D3-80EC-B8D3-51E965099B0B}"/>
              </a:ext>
            </a:extLst>
          </p:cNvPr>
          <p:cNvSpPr txBox="1"/>
          <p:nvPr/>
        </p:nvSpPr>
        <p:spPr>
          <a:xfrm>
            <a:off x="1208492" y="1459812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2D63DA-AEA0-6745-04E8-F3CBF420BD45}"/>
              </a:ext>
            </a:extLst>
          </p:cNvPr>
          <p:cNvGrpSpPr/>
          <p:nvPr/>
        </p:nvGrpSpPr>
        <p:grpSpPr>
          <a:xfrm>
            <a:off x="1345253" y="2403706"/>
            <a:ext cx="967633" cy="476003"/>
            <a:chOff x="3108960" y="5156130"/>
            <a:chExt cx="1201422" cy="607011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FB21F2-C9A1-E84F-2985-498E702245C0}"/>
                </a:ext>
              </a:extLst>
            </p:cNvPr>
            <p:cNvSpPr/>
            <p:nvPr/>
          </p:nvSpPr>
          <p:spPr>
            <a:xfrm>
              <a:off x="3108960" y="5156130"/>
              <a:ext cx="1201422" cy="6070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3E99779-EAD8-2AD2-4E99-14A8FFD25AE1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A3E6AEB-ABCC-A0F2-5542-2606CD7CC7FA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D67C37A-758F-8018-4BE6-7DA66A375963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04CAC5D-52FD-B2CE-6BF2-9BF2AA451849}"/>
              </a:ext>
            </a:extLst>
          </p:cNvPr>
          <p:cNvSpPr txBox="1"/>
          <p:nvPr/>
        </p:nvSpPr>
        <p:spPr>
          <a:xfrm>
            <a:off x="6921939" y="2634627"/>
            <a:ext cx="145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x 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841A33-A6BE-12EB-D552-EA70BC70FA88}"/>
              </a:ext>
            </a:extLst>
          </p:cNvPr>
          <p:cNvSpPr txBox="1"/>
          <p:nvPr/>
        </p:nvSpPr>
        <p:spPr>
          <a:xfrm>
            <a:off x="1271786" y="3048962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B5AB67-77DF-1B80-DD42-A5A2DAD09DE8}"/>
              </a:ext>
            </a:extLst>
          </p:cNvPr>
          <p:cNvGrpSpPr/>
          <p:nvPr/>
        </p:nvGrpSpPr>
        <p:grpSpPr>
          <a:xfrm>
            <a:off x="1355427" y="4531337"/>
            <a:ext cx="940839" cy="471866"/>
            <a:chOff x="3108960" y="5161408"/>
            <a:chExt cx="1188808" cy="6017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F68E1FE-804F-6022-96D9-414894D6266A}"/>
                </a:ext>
              </a:extLst>
            </p:cNvPr>
            <p:cNvSpPr/>
            <p:nvPr/>
          </p:nvSpPr>
          <p:spPr>
            <a:xfrm>
              <a:off x="3108960" y="5161408"/>
              <a:ext cx="1188808" cy="6017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56DE232-225B-83BC-9455-9AA7A7E4C9ED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8AE1FF2-DC10-24A9-DE6E-895814C76ED4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277A246-A79A-D576-1A6D-2428A78311E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C27F95-5584-96BD-C585-0F9662249480}"/>
              </a:ext>
            </a:extLst>
          </p:cNvPr>
          <p:cNvSpPr txBox="1"/>
          <p:nvPr/>
        </p:nvSpPr>
        <p:spPr>
          <a:xfrm>
            <a:off x="6879862" y="4550782"/>
            <a:ext cx="149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x 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659C20-22F5-D0B6-8294-3775F611C7DA}"/>
              </a:ext>
            </a:extLst>
          </p:cNvPr>
          <p:cNvSpPr txBox="1"/>
          <p:nvPr/>
        </p:nvSpPr>
        <p:spPr>
          <a:xfrm>
            <a:off x="1281961" y="519371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F19DC8-8C3E-0A1E-035C-8190A100FEEA}"/>
              </a:ext>
            </a:extLst>
          </p:cNvPr>
          <p:cNvGrpSpPr/>
          <p:nvPr/>
        </p:nvGrpSpPr>
        <p:grpSpPr>
          <a:xfrm>
            <a:off x="2405430" y="4532282"/>
            <a:ext cx="929757" cy="471866"/>
            <a:chOff x="3108960" y="5161408"/>
            <a:chExt cx="1174805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7AAC9F7-F698-2A52-15D1-CA6746556587}"/>
                </a:ext>
              </a:extLst>
            </p:cNvPr>
            <p:cNvSpPr/>
            <p:nvPr/>
          </p:nvSpPr>
          <p:spPr>
            <a:xfrm>
              <a:off x="3108960" y="5161408"/>
              <a:ext cx="1174805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4548732-AF15-E0F7-03FD-C9701121EC9E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282A39C-E68D-E9A3-4FE8-2F5C20165019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2DAC070-0C59-6EE7-443A-E04229B28B82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327D26-AD08-EB4C-F42C-50D9224F7927}"/>
              </a:ext>
            </a:extLst>
          </p:cNvPr>
          <p:cNvGrpSpPr/>
          <p:nvPr/>
        </p:nvGrpSpPr>
        <p:grpSpPr>
          <a:xfrm>
            <a:off x="3415662" y="4528489"/>
            <a:ext cx="944968" cy="471866"/>
            <a:chOff x="3108960" y="5174364"/>
            <a:chExt cx="1194025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68052F8-F8A3-2ABA-FF91-FE2900F1D0FE}"/>
                </a:ext>
              </a:extLst>
            </p:cNvPr>
            <p:cNvSpPr/>
            <p:nvPr/>
          </p:nvSpPr>
          <p:spPr>
            <a:xfrm>
              <a:off x="3108960" y="5174364"/>
              <a:ext cx="1194025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52C8257-2CE5-793B-EC03-E4256E36B252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09EB8C7-953C-8AF7-4DB0-656A12865A67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D05A8C-81F8-80A8-F711-571380D7AC93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1F89AB3-4A74-9ED5-8B1B-025C455F9395}"/>
              </a:ext>
            </a:extLst>
          </p:cNvPr>
          <p:cNvSpPr txBox="1"/>
          <p:nvPr/>
        </p:nvSpPr>
        <p:spPr>
          <a:xfrm>
            <a:off x="8248575" y="715277"/>
            <a:ext cx="113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8F0758-B8C1-3B67-6C53-4537AF35EEBC}"/>
              </a:ext>
            </a:extLst>
          </p:cNvPr>
          <p:cNvSpPr txBox="1"/>
          <p:nvPr/>
        </p:nvSpPr>
        <p:spPr>
          <a:xfrm>
            <a:off x="8294610" y="2631432"/>
            <a:ext cx="113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6E0AD0-9DA5-1DCA-D4B8-1E9F4CFD7572}"/>
              </a:ext>
            </a:extLst>
          </p:cNvPr>
          <p:cNvSpPr txBox="1"/>
          <p:nvPr/>
        </p:nvSpPr>
        <p:spPr>
          <a:xfrm>
            <a:off x="8294045" y="4550782"/>
            <a:ext cx="113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E61425B-47E6-8D92-FAFC-BE212E69C8E5}"/>
              </a:ext>
            </a:extLst>
          </p:cNvPr>
          <p:cNvGrpSpPr/>
          <p:nvPr/>
        </p:nvGrpSpPr>
        <p:grpSpPr>
          <a:xfrm>
            <a:off x="9381421" y="1175487"/>
            <a:ext cx="1717985" cy="1690741"/>
            <a:chOff x="9381421" y="1175487"/>
            <a:chExt cx="1717985" cy="1690741"/>
          </a:xfrm>
        </p:grpSpPr>
        <p:sp>
          <p:nvSpPr>
            <p:cNvPr id="70" name="Arrow: Curved Left 69">
              <a:extLst>
                <a:ext uri="{FF2B5EF4-FFF2-40B4-BE49-F238E27FC236}">
                  <a16:creationId xmlns:a16="http://schemas.microsoft.com/office/drawing/2014/main" id="{7C770795-DE7D-CEAE-F685-A5691AA82840}"/>
                </a:ext>
              </a:extLst>
            </p:cNvPr>
            <p:cNvSpPr/>
            <p:nvPr/>
          </p:nvSpPr>
          <p:spPr>
            <a:xfrm>
              <a:off x="9381421" y="1175487"/>
              <a:ext cx="511022" cy="1690741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0C6D2EE-1508-77F2-802F-6C7498413D35}"/>
                </a:ext>
              </a:extLst>
            </p:cNvPr>
            <p:cNvSpPr txBox="1"/>
            <p:nvPr/>
          </p:nvSpPr>
          <p:spPr>
            <a:xfrm>
              <a:off x="9966560" y="1728469"/>
              <a:ext cx="1132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604B726-B133-C18C-EBFF-BEBCC44BE0E6}"/>
              </a:ext>
            </a:extLst>
          </p:cNvPr>
          <p:cNvGrpSpPr/>
          <p:nvPr/>
        </p:nvGrpSpPr>
        <p:grpSpPr>
          <a:xfrm>
            <a:off x="9381421" y="3184679"/>
            <a:ext cx="1717985" cy="1690741"/>
            <a:chOff x="9381421" y="1175487"/>
            <a:chExt cx="1717985" cy="1690741"/>
          </a:xfrm>
        </p:grpSpPr>
        <p:sp>
          <p:nvSpPr>
            <p:cNvPr id="74" name="Arrow: Curved Left 73">
              <a:extLst>
                <a:ext uri="{FF2B5EF4-FFF2-40B4-BE49-F238E27FC236}">
                  <a16:creationId xmlns:a16="http://schemas.microsoft.com/office/drawing/2014/main" id="{794D98A8-C55E-1EAF-C0B8-DE8CFF6F5EEA}"/>
                </a:ext>
              </a:extLst>
            </p:cNvPr>
            <p:cNvSpPr/>
            <p:nvPr/>
          </p:nvSpPr>
          <p:spPr>
            <a:xfrm>
              <a:off x="9381421" y="1175487"/>
              <a:ext cx="511022" cy="1690741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109A4CC-E749-61CC-A22C-82A0E1BB8092}"/>
                </a:ext>
              </a:extLst>
            </p:cNvPr>
            <p:cNvSpPr txBox="1"/>
            <p:nvPr/>
          </p:nvSpPr>
          <p:spPr>
            <a:xfrm>
              <a:off x="9966560" y="1728469"/>
              <a:ext cx="1132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70AF411-872E-AF32-7870-664A4FF3CD26}"/>
              </a:ext>
            </a:extLst>
          </p:cNvPr>
          <p:cNvGrpSpPr/>
          <p:nvPr/>
        </p:nvGrpSpPr>
        <p:grpSpPr>
          <a:xfrm>
            <a:off x="2442406" y="2394967"/>
            <a:ext cx="973070" cy="475488"/>
            <a:chOff x="3108962" y="5147744"/>
            <a:chExt cx="1183439" cy="60635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7054E2F-3193-0A9B-13D7-A6C13B791777}"/>
                </a:ext>
              </a:extLst>
            </p:cNvPr>
            <p:cNvSpPr/>
            <p:nvPr/>
          </p:nvSpPr>
          <p:spPr>
            <a:xfrm>
              <a:off x="3108962" y="5147744"/>
              <a:ext cx="1183439" cy="6063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20CCDD2-2DA1-FC06-6EC0-BF342E4A4753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1C2EFB4-784D-126D-D063-55AE9CB6A1AB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B1E0A40-06ED-F92E-6D3E-CBCDBBC21835}"/>
                </a:ext>
              </a:extLst>
            </p:cNvPr>
            <p:cNvSpPr/>
            <p:nvPr/>
          </p:nvSpPr>
          <p:spPr>
            <a:xfrm>
              <a:off x="392528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C4566B-9CDE-DA3E-2F5D-E239BE268599}"/>
              </a:ext>
            </a:extLst>
          </p:cNvPr>
          <p:cNvSpPr txBox="1"/>
          <p:nvPr/>
        </p:nvSpPr>
        <p:spPr>
          <a:xfrm>
            <a:off x="1308844" y="3550525"/>
            <a:ext cx="416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x 2 = 3 + 3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C4AF1-43F1-032C-4BC7-D78815A7D89B}"/>
              </a:ext>
            </a:extLst>
          </p:cNvPr>
          <p:cNvSpPr txBox="1"/>
          <p:nvPr/>
        </p:nvSpPr>
        <p:spPr>
          <a:xfrm>
            <a:off x="1252759" y="5724321"/>
            <a:ext cx="471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x 3 = 3 + 3 + 3 = 9</a:t>
            </a:r>
          </a:p>
        </p:txBody>
      </p:sp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/>
      <p:bldP spid="28" grpId="0"/>
      <p:bldP spid="53" grpId="0"/>
      <p:bldP spid="54" grpId="0"/>
      <p:bldP spid="65" grpId="0"/>
      <p:bldP spid="66" grpId="0"/>
      <p:bldP spid="67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66F97F-C474-1BD2-9962-C24612543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0" y="0"/>
            <a:ext cx="12397156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356D13-79A0-DBA6-1B57-4A9400D84394}"/>
              </a:ext>
            </a:extLst>
          </p:cNvPr>
          <p:cNvSpPr/>
          <p:nvPr/>
        </p:nvSpPr>
        <p:spPr>
          <a:xfrm>
            <a:off x="286578" y="380153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F87D5-0260-4142-0883-0FB62514A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38" y="547947"/>
            <a:ext cx="6903324" cy="4850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62090-64B9-FF76-756A-9BBB64917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17" y="3561803"/>
            <a:ext cx="952585" cy="1032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2E6A22-372B-FC28-A39A-7B0C82058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96" y="3564719"/>
            <a:ext cx="952585" cy="1032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1DB38A-A406-CC08-A986-566163D18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75" y="3561802"/>
            <a:ext cx="952585" cy="1032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51130B-78EE-14A5-DB97-ED9F21BD6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31" y="2574585"/>
            <a:ext cx="952585" cy="10325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FF4580-AABF-F532-C32C-D74184B3A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10" y="2577501"/>
            <a:ext cx="952585" cy="10325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298B6F-A963-7924-60CD-8B9740EC4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9" y="2574584"/>
            <a:ext cx="952585" cy="10325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F32C10-5FCD-FA1A-559F-58601E736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44" y="1591742"/>
            <a:ext cx="952585" cy="10325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86E83B-A37C-C39A-8CA0-A2C4AB1E6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23" y="1594658"/>
            <a:ext cx="952585" cy="10325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2BF649-64A7-1D20-514F-B0D8E43B5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02" y="1591741"/>
            <a:ext cx="952585" cy="10325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58D26C0-20F8-D31C-AB5E-FE3DC0DAEC8D}"/>
              </a:ext>
            </a:extLst>
          </p:cNvPr>
          <p:cNvSpPr txBox="1"/>
          <p:nvPr/>
        </p:nvSpPr>
        <p:spPr>
          <a:xfrm>
            <a:off x="4450074" y="5545730"/>
            <a:ext cx="3110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3 = 9</a:t>
            </a:r>
          </a:p>
        </p:txBody>
      </p:sp>
    </p:spTree>
    <p:extLst>
      <p:ext uri="{BB962C8B-B14F-4D97-AF65-F5344CB8AC3E}">
        <p14:creationId xmlns:p14="http://schemas.microsoft.com/office/powerpoint/2010/main" val="274790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1E58386C-1818-582E-FF1D-EE9B6FB32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41005" y="-20930"/>
            <a:ext cx="12397156" cy="6858000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819907D-05BB-5514-9512-E349F1234255}"/>
              </a:ext>
            </a:extLst>
          </p:cNvPr>
          <p:cNvSpPr/>
          <p:nvPr/>
        </p:nvSpPr>
        <p:spPr>
          <a:xfrm>
            <a:off x="331459" y="223522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F43A4-B28A-5726-A35B-E96FDB9FCD8C}"/>
              </a:ext>
            </a:extLst>
          </p:cNvPr>
          <p:cNvSpPr txBox="1"/>
          <p:nvPr/>
        </p:nvSpPr>
        <p:spPr>
          <a:xfrm>
            <a:off x="1590481" y="419063"/>
            <a:ext cx="499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C5621-60D9-9CD7-F21C-0CF376966FA1}"/>
              </a:ext>
            </a:extLst>
          </p:cNvPr>
          <p:cNvSpPr txBox="1"/>
          <p:nvPr/>
        </p:nvSpPr>
        <p:spPr>
          <a:xfrm>
            <a:off x="1574534" y="3648794"/>
            <a:ext cx="4990731" cy="2369880"/>
          </a:xfrm>
          <a:custGeom>
            <a:avLst/>
            <a:gdLst>
              <a:gd name="connsiteX0" fmla="*/ 0 w 4990731"/>
              <a:gd name="connsiteY0" fmla="*/ 0 h 2554545"/>
              <a:gd name="connsiteX1" fmla="*/ 4990731 w 4990731"/>
              <a:gd name="connsiteY1" fmla="*/ 0 h 2554545"/>
              <a:gd name="connsiteX2" fmla="*/ 4990731 w 4990731"/>
              <a:gd name="connsiteY2" fmla="*/ 2554545 h 2554545"/>
              <a:gd name="connsiteX3" fmla="*/ 0 w 4990731"/>
              <a:gd name="connsiteY3" fmla="*/ 2554545 h 2554545"/>
              <a:gd name="connsiteX4" fmla="*/ 0 w 4990731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0731" h="2554545" fill="none" extrusionOk="0">
                <a:moveTo>
                  <a:pt x="0" y="0"/>
                </a:moveTo>
                <a:cubicBezTo>
                  <a:pt x="1772587" y="149518"/>
                  <a:pt x="4138285" y="-90350"/>
                  <a:pt x="4990731" y="0"/>
                </a:cubicBezTo>
                <a:cubicBezTo>
                  <a:pt x="5160094" y="1266085"/>
                  <a:pt x="5017264" y="2107138"/>
                  <a:pt x="4990731" y="2554545"/>
                </a:cubicBezTo>
                <a:cubicBezTo>
                  <a:pt x="3578827" y="2710831"/>
                  <a:pt x="2336527" y="2396284"/>
                  <a:pt x="0" y="2554545"/>
                </a:cubicBezTo>
                <a:cubicBezTo>
                  <a:pt x="111984" y="1851074"/>
                  <a:pt x="-8690" y="549031"/>
                  <a:pt x="0" y="0"/>
                </a:cubicBezTo>
                <a:close/>
              </a:path>
              <a:path w="4990731" h="2554545" stroke="0" extrusionOk="0">
                <a:moveTo>
                  <a:pt x="0" y="0"/>
                </a:moveTo>
                <a:cubicBezTo>
                  <a:pt x="1232862" y="-125902"/>
                  <a:pt x="4268810" y="163031"/>
                  <a:pt x="4990731" y="0"/>
                </a:cubicBezTo>
                <a:cubicBezTo>
                  <a:pt x="4927044" y="969705"/>
                  <a:pt x="5075787" y="1896831"/>
                  <a:pt x="4990731" y="2554545"/>
                </a:cubicBezTo>
                <a:cubicBezTo>
                  <a:pt x="3477840" y="2600415"/>
                  <a:pt x="2054797" y="2404918"/>
                  <a:pt x="0" y="2554545"/>
                </a:cubicBezTo>
                <a:cubicBezTo>
                  <a:pt x="-105469" y="1761142"/>
                  <a:pt x="144620" y="310213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4990731"/>
                      <a:gd name="connsiteY0" fmla="*/ 0 h 2369880"/>
                      <a:gd name="connsiteX1" fmla="*/ 4990731 w 4990731"/>
                      <a:gd name="connsiteY1" fmla="*/ 0 h 2369880"/>
                      <a:gd name="connsiteX2" fmla="*/ 4990731 w 4990731"/>
                      <a:gd name="connsiteY2" fmla="*/ 2369880 h 2369880"/>
                      <a:gd name="connsiteX3" fmla="*/ 0 w 4990731"/>
                      <a:gd name="connsiteY3" fmla="*/ 2369880 h 2369880"/>
                      <a:gd name="connsiteX4" fmla="*/ 0 w 4990731"/>
                      <a:gd name="connsiteY4" fmla="*/ 0 h 236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0731" h="2369880" fill="none" extrusionOk="0">
                        <a:moveTo>
                          <a:pt x="0" y="0"/>
                        </a:moveTo>
                        <a:cubicBezTo>
                          <a:pt x="1772587" y="149518"/>
                          <a:pt x="4138285" y="-90350"/>
                          <a:pt x="4990731" y="0"/>
                        </a:cubicBezTo>
                        <a:cubicBezTo>
                          <a:pt x="5160094" y="877532"/>
                          <a:pt x="5017264" y="1841023"/>
                          <a:pt x="4990731" y="2369880"/>
                        </a:cubicBezTo>
                        <a:cubicBezTo>
                          <a:pt x="3578827" y="2526166"/>
                          <a:pt x="2336527" y="2211619"/>
                          <a:pt x="0" y="2369880"/>
                        </a:cubicBezTo>
                        <a:cubicBezTo>
                          <a:pt x="111984" y="1452736"/>
                          <a:pt x="-8690" y="296661"/>
                          <a:pt x="0" y="0"/>
                        </a:cubicBezTo>
                        <a:close/>
                      </a:path>
                      <a:path w="4990731" h="2369880" stroke="0" extrusionOk="0">
                        <a:moveTo>
                          <a:pt x="0" y="0"/>
                        </a:moveTo>
                        <a:cubicBezTo>
                          <a:pt x="1232862" y="-125902"/>
                          <a:pt x="4268810" y="163031"/>
                          <a:pt x="4990731" y="0"/>
                        </a:cubicBezTo>
                        <a:cubicBezTo>
                          <a:pt x="4927044" y="371823"/>
                          <a:pt x="5075787" y="1914775"/>
                          <a:pt x="4990731" y="2369880"/>
                        </a:cubicBezTo>
                        <a:cubicBezTo>
                          <a:pt x="3477840" y="2415750"/>
                          <a:pt x="2054797" y="2220253"/>
                          <a:pt x="0" y="2369880"/>
                        </a:cubicBezTo>
                        <a:cubicBezTo>
                          <a:pt x="-105469" y="1188950"/>
                          <a:pt x="144620" y="10930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3 x 4 =   ?</a:t>
            </a:r>
            <a:r>
              <a:rPr lang="en-US" sz="3600" b="1" dirty="0">
                <a:solidFill>
                  <a:srgbClr val="135E98"/>
                </a:solidFill>
              </a:rPr>
              <a:t> 	3 x 7 = ?</a:t>
            </a:r>
          </a:p>
          <a:p>
            <a:pPr>
              <a:defRPr/>
            </a:pPr>
            <a:r>
              <a:rPr lang="en-US" sz="3600" b="1" dirty="0">
                <a:solidFill>
                  <a:srgbClr val="135E98"/>
                </a:solidFill>
              </a:rPr>
              <a:t>3 x 5 = ?		3 x 8 = ?</a:t>
            </a:r>
          </a:p>
          <a:p>
            <a:pPr>
              <a:defRPr/>
            </a:pPr>
            <a:r>
              <a:rPr lang="en-US" sz="3600" b="1" dirty="0">
                <a:solidFill>
                  <a:srgbClr val="135E98"/>
                </a:solidFill>
              </a:rPr>
              <a:t>3 x 6 = ?		3 x 9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135E98"/>
                </a:solidFill>
                <a:latin typeface="Calibri" panose="020F0502020204030204"/>
              </a:rPr>
              <a:t>3 x 10 = ?</a:t>
            </a:r>
            <a:endParaRPr lang="en-US" sz="36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87E53B2-D40C-3B01-B633-47BBD8695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8105029" y="3429000"/>
            <a:ext cx="3205182" cy="26267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A4BC4B-54BF-8948-CF3C-652137F0E7B7}"/>
              </a:ext>
            </a:extLst>
          </p:cNvPr>
          <p:cNvGrpSpPr/>
          <p:nvPr/>
        </p:nvGrpSpPr>
        <p:grpSpPr>
          <a:xfrm>
            <a:off x="6667125" y="-416561"/>
            <a:ext cx="5732420" cy="5001624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CE6671A-544D-4273-27AD-D35EFA79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0D1ECD-474B-5FF9-5B16-C83F7FA6800C}"/>
                </a:ext>
              </a:extLst>
            </p:cNvPr>
            <p:cNvSpPr txBox="1"/>
            <p:nvPr/>
          </p:nvSpPr>
          <p:spPr>
            <a:xfrm>
              <a:off x="9004012" y="1172005"/>
              <a:ext cx="2700367" cy="1269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Mỗi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tấm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thẻ có 3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chấm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tròn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Lần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lượt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lấy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4,5,6,7,8,9,10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tấm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thẻ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rồi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các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phép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tương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ứng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C626B7-4D42-F104-FB55-8BBB8919004F}"/>
              </a:ext>
            </a:extLst>
          </p:cNvPr>
          <p:cNvGrpSpPr/>
          <p:nvPr/>
        </p:nvGrpSpPr>
        <p:grpSpPr>
          <a:xfrm rot="5400000" flipH="1">
            <a:off x="189925" y="2097959"/>
            <a:ext cx="1860850" cy="551005"/>
            <a:chOff x="733331" y="1548143"/>
            <a:chExt cx="3485584" cy="10320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28FE6E-1362-02AC-E1BC-67533ADC16A8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7D5930-97C4-2497-A556-42764F5B26F0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BD6FAA-6C0D-ABB0-5BF7-2FFA155DF3FD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65AF06-DEE2-0773-4AEC-198073360358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570F4A-B5B8-E9EF-5325-C0A91DAC1753}"/>
              </a:ext>
            </a:extLst>
          </p:cNvPr>
          <p:cNvGrpSpPr/>
          <p:nvPr/>
        </p:nvGrpSpPr>
        <p:grpSpPr>
          <a:xfrm rot="5400000" flipH="1">
            <a:off x="817753" y="2088756"/>
            <a:ext cx="1860850" cy="551005"/>
            <a:chOff x="733331" y="1548143"/>
            <a:chExt cx="3485584" cy="10320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CD6301-3798-EF38-C8FE-BBEC77BE1298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23D67C-5F8A-613F-6F12-7503BEC026A3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C7A1A35-93D6-EDFF-D613-D1E722D4CAAF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0101303-88A0-FFF0-C109-A03BD92966D4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2ADDB7-6AF4-5639-71E5-F2580BCDDCD4}"/>
              </a:ext>
            </a:extLst>
          </p:cNvPr>
          <p:cNvGrpSpPr/>
          <p:nvPr/>
        </p:nvGrpSpPr>
        <p:grpSpPr>
          <a:xfrm rot="5400000" flipH="1">
            <a:off x="1445581" y="2079553"/>
            <a:ext cx="1860850" cy="551005"/>
            <a:chOff x="733331" y="1548143"/>
            <a:chExt cx="3485584" cy="103209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5324DF6-8AF7-6A8B-6BE4-E0448E6F187B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BCCBA9-C7B9-8E34-76CF-70B340A545D0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181F8ED-E466-366B-521C-402CED29F024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EAF601-8A06-D1BB-C330-89A73479FFD1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CF0B70-CE9F-77DA-3F24-882CC4042DD4}"/>
              </a:ext>
            </a:extLst>
          </p:cNvPr>
          <p:cNvGrpSpPr/>
          <p:nvPr/>
        </p:nvGrpSpPr>
        <p:grpSpPr>
          <a:xfrm rot="5400000" flipH="1">
            <a:off x="2073409" y="2070350"/>
            <a:ext cx="1860850" cy="551005"/>
            <a:chOff x="733331" y="1548143"/>
            <a:chExt cx="3485584" cy="103209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9A2B52C-6981-A4AE-A1EB-C557E685FB93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6DCE636-7A13-7956-B2DC-1FFFD12758D1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CABA452-7ACB-D18E-2DC4-E5DA02F99E34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71E2287-4316-AC7C-0016-A137B9829676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53C33D-1DDD-AAF9-FF27-DC789CA8FD10}"/>
              </a:ext>
            </a:extLst>
          </p:cNvPr>
          <p:cNvGrpSpPr/>
          <p:nvPr/>
        </p:nvGrpSpPr>
        <p:grpSpPr>
          <a:xfrm rot="5400000" flipH="1">
            <a:off x="2701237" y="2061147"/>
            <a:ext cx="1860850" cy="551005"/>
            <a:chOff x="733331" y="1548143"/>
            <a:chExt cx="3485584" cy="103209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F5663D-B1C7-75BD-A12A-15AB4926DD9E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1492C41-80F1-7BC9-5F97-1DFE883B942E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9FBB08-10BA-7642-E1CC-494D2B8B454E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4421A0C-8375-C005-9FD5-77081B2C0E1F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A57758-6AC5-D6BF-FFCB-FDBC02BF143C}"/>
              </a:ext>
            </a:extLst>
          </p:cNvPr>
          <p:cNvGrpSpPr/>
          <p:nvPr/>
        </p:nvGrpSpPr>
        <p:grpSpPr>
          <a:xfrm rot="5400000" flipH="1">
            <a:off x="3329065" y="2051944"/>
            <a:ext cx="1860850" cy="551005"/>
            <a:chOff x="733331" y="1548143"/>
            <a:chExt cx="3485584" cy="103209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B66DC8-FA37-AB96-857C-8CE7DC4C16DE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29C2CBE-BD11-50EE-B6CB-4855C6A3CAB7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0EFB73B-AD39-855F-8FAD-29A7DC52BD91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B0C9250-34C9-2372-2451-D80BBAE06AD7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A6606B-7167-C287-502D-4F1C7814620C}"/>
              </a:ext>
            </a:extLst>
          </p:cNvPr>
          <p:cNvGrpSpPr/>
          <p:nvPr/>
        </p:nvGrpSpPr>
        <p:grpSpPr>
          <a:xfrm rot="5400000" flipH="1">
            <a:off x="3956893" y="2042741"/>
            <a:ext cx="1860850" cy="551005"/>
            <a:chOff x="733331" y="1548143"/>
            <a:chExt cx="3485584" cy="103209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A148FE6-D4BB-2B12-F251-89706599C900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979D9D-FB22-9D50-4115-9D9EA04DE293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7C4BC2-33FA-B240-F4ED-BDAA9A8F2BF0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A2D0C85-9F60-985F-7764-FCA6F186EA13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9A6479-1F5F-9C2C-860E-185B9C2A3DCC}"/>
              </a:ext>
            </a:extLst>
          </p:cNvPr>
          <p:cNvGrpSpPr/>
          <p:nvPr/>
        </p:nvGrpSpPr>
        <p:grpSpPr>
          <a:xfrm rot="5400000" flipH="1">
            <a:off x="4584721" y="2033538"/>
            <a:ext cx="1860850" cy="551005"/>
            <a:chOff x="733331" y="1548143"/>
            <a:chExt cx="3485584" cy="103209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CAC4DB3-470E-5068-F8CC-2519AADF9FE1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4D10D3C-8590-7A06-3B2C-4901F2265A3E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4E88649-924F-7210-B60F-9FD38F4644B7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4B4327F-5E5E-5EC8-37D0-28E212E47A58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DF544A-545A-07AA-671C-1AB9BDF0FDA7}"/>
              </a:ext>
            </a:extLst>
          </p:cNvPr>
          <p:cNvGrpSpPr/>
          <p:nvPr/>
        </p:nvGrpSpPr>
        <p:grpSpPr>
          <a:xfrm rot="5400000" flipH="1">
            <a:off x="5212549" y="2024335"/>
            <a:ext cx="1860850" cy="551005"/>
            <a:chOff x="733331" y="1548143"/>
            <a:chExt cx="3485584" cy="103209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161EF4-CFA1-AAA1-C462-7947CFA0E116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B0497DD-C69D-69F2-EC37-B30F329C9CB5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3A1C8FC-7CD6-F2E8-05A2-F1338ECB5AC2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5E79EF9-F4FE-ADCD-3612-CB53D953D299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AB9086C-6B9C-43F1-FAE3-B0B1C99A9F3C}"/>
              </a:ext>
            </a:extLst>
          </p:cNvPr>
          <p:cNvGrpSpPr/>
          <p:nvPr/>
        </p:nvGrpSpPr>
        <p:grpSpPr>
          <a:xfrm rot="5400000" flipH="1">
            <a:off x="5840377" y="2015132"/>
            <a:ext cx="1860850" cy="551005"/>
            <a:chOff x="733331" y="1548143"/>
            <a:chExt cx="3485584" cy="103209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38EEBC7-5340-2016-7B3D-9637E271A41D}"/>
                </a:ext>
              </a:extLst>
            </p:cNvPr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99759B4-8249-6D74-0056-56F16AF94234}"/>
                </a:ext>
              </a:extLst>
            </p:cNvPr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F1E3074-F8F2-933F-6D85-A234692D9C6D}"/>
                </a:ext>
              </a:extLst>
            </p:cNvPr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515C9E5-32B2-58F6-453C-2C721748369A}"/>
                </a:ext>
              </a:extLst>
            </p:cNvPr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6BE36E2-055C-02B9-B27B-CD1621D6EB21}"/>
              </a:ext>
            </a:extLst>
          </p:cNvPr>
          <p:cNvSpPr/>
          <p:nvPr/>
        </p:nvSpPr>
        <p:spPr>
          <a:xfrm>
            <a:off x="3315673" y="1314972"/>
            <a:ext cx="3789246" cy="2027653"/>
          </a:xfrm>
          <a:prstGeom prst="roundRect">
            <a:avLst>
              <a:gd name="adj" fmla="val 4867"/>
            </a:avLst>
          </a:prstGeom>
          <a:solidFill>
            <a:srgbClr val="D9D9D9">
              <a:alpha val="72157"/>
            </a:srgbClr>
          </a:solidFill>
          <a:ln>
            <a:solidFill>
              <a:srgbClr val="7F7F7F">
                <a:alpha val="5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23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E1A69-68EF-D8B0-F4BA-BB8153B6B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40467" y="0"/>
            <a:ext cx="12397156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233304"/>
            <a:ext cx="11618844" cy="63721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C81790-365C-CBE0-B181-7B34B390BFED}"/>
              </a:ext>
            </a:extLst>
          </p:cNvPr>
          <p:cNvGrpSpPr/>
          <p:nvPr/>
        </p:nvGrpSpPr>
        <p:grpSpPr>
          <a:xfrm rot="5400000">
            <a:off x="5264930" y="3044517"/>
            <a:ext cx="1359541" cy="487008"/>
            <a:chOff x="4572000" y="-571500"/>
            <a:chExt cx="914400" cy="3175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FF3861-08A9-0D9A-CA12-94AD09E998B3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FAF6A3-7658-F3E8-A131-CD90CB3C929C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2458FD5-F76F-ECED-1C21-F5FEF2BB324B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6A66575-8B5D-4E32-3E87-96FE4B7EA968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3ABE6A-D7B5-2249-DEC7-EBCAF7381A3B}"/>
              </a:ext>
            </a:extLst>
          </p:cNvPr>
          <p:cNvGrpSpPr/>
          <p:nvPr/>
        </p:nvGrpSpPr>
        <p:grpSpPr>
          <a:xfrm rot="5400000">
            <a:off x="4700887" y="3050791"/>
            <a:ext cx="1356761" cy="487008"/>
            <a:chOff x="4572000" y="-571500"/>
            <a:chExt cx="914400" cy="3175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4FD675-4AEA-9955-4732-92211BE1ECAE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AA882D-B353-2CA3-25F9-F3FF1B5165E5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484DF05-67C3-A87F-2D41-ED26C2AB12E3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D5C3D0F-44F3-D94C-CCB2-40E238592E72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B92FAC-0269-A3FB-2A41-C5778AD504FF}"/>
              </a:ext>
            </a:extLst>
          </p:cNvPr>
          <p:cNvGrpSpPr/>
          <p:nvPr/>
        </p:nvGrpSpPr>
        <p:grpSpPr>
          <a:xfrm rot="5400000">
            <a:off x="4158029" y="3049402"/>
            <a:ext cx="1359541" cy="487008"/>
            <a:chOff x="4572000" y="-571500"/>
            <a:chExt cx="914400" cy="3175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7CA142-E138-6880-90B5-6DB2147077AD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837DE6-9D87-1A39-61C4-6BB9B62201CC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648960C-85FE-A5E0-4F3E-8FE13215F212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C5BF450-CFF1-87C0-2373-F739F1898F87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716E117-B6A0-9D26-FB6D-CD45173EFC3D}"/>
              </a:ext>
            </a:extLst>
          </p:cNvPr>
          <p:cNvGrpSpPr/>
          <p:nvPr/>
        </p:nvGrpSpPr>
        <p:grpSpPr>
          <a:xfrm rot="5400000">
            <a:off x="3594246" y="3049401"/>
            <a:ext cx="1359541" cy="487008"/>
            <a:chOff x="4572000" y="-571500"/>
            <a:chExt cx="914400" cy="3175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278A97-F6B4-FBED-9959-A0C0DD6BBB46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8A84CE0-8936-186A-6EFF-17913F6F9AB6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AEA9062-55AA-A692-B0B3-864341D5F9E4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8FAE0F7-2DFE-6344-332C-FCF012328E56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28E209-A60D-0344-4BEB-27373DD1C7D0}"/>
              </a:ext>
            </a:extLst>
          </p:cNvPr>
          <p:cNvGrpSpPr/>
          <p:nvPr/>
        </p:nvGrpSpPr>
        <p:grpSpPr>
          <a:xfrm rot="5400000">
            <a:off x="3045351" y="3044249"/>
            <a:ext cx="1359541" cy="487008"/>
            <a:chOff x="4572000" y="-571500"/>
            <a:chExt cx="914400" cy="3175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33DD979-1C0F-B368-4B8F-4389F0408EEF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48C0E39-EC8F-4BD7-6343-9C1D9CEEB45C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005971-9C39-93BD-FF74-F2C4B5674303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4C253ED-66C9-43B0-C359-78AD24CB3F34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5ABF0A-09B1-F607-6772-8F4754230BD1}"/>
              </a:ext>
            </a:extLst>
          </p:cNvPr>
          <p:cNvGrpSpPr/>
          <p:nvPr/>
        </p:nvGrpSpPr>
        <p:grpSpPr>
          <a:xfrm rot="5400000">
            <a:off x="2483941" y="3045547"/>
            <a:ext cx="1359541" cy="487008"/>
            <a:chOff x="4572000" y="-571500"/>
            <a:chExt cx="914400" cy="3175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D7D18A-DFC7-C7F2-F3D7-02DF952D3B14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B7CFBC9-4F55-1DBB-870E-C985B52A732C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BCD237D-F4C5-48A6-7B1E-2C4C356FE3F9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33ADD45-BD99-BDC8-AE9C-49988A0454EB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F5A86B-61D0-CA32-71C5-ECA4FD3D136B}"/>
              </a:ext>
            </a:extLst>
          </p:cNvPr>
          <p:cNvGrpSpPr/>
          <p:nvPr/>
        </p:nvGrpSpPr>
        <p:grpSpPr>
          <a:xfrm rot="5400000">
            <a:off x="1922097" y="3046845"/>
            <a:ext cx="1359541" cy="487008"/>
            <a:chOff x="4572000" y="-571500"/>
            <a:chExt cx="914400" cy="3175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EDA46E9-D2E9-3103-6ABA-F04B9C49F170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08F24A4-FE99-C4A4-F807-EEC33BD4A8E9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EC00C7-90EC-C127-B264-ECDD4FE9DDD0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AB60D6A-5A5A-D7A6-3CBC-FF8C38E28A2C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EA61422-4377-44FC-4BFC-3316FF9E4998}"/>
              </a:ext>
            </a:extLst>
          </p:cNvPr>
          <p:cNvGrpSpPr/>
          <p:nvPr/>
        </p:nvGrpSpPr>
        <p:grpSpPr>
          <a:xfrm rot="5400000">
            <a:off x="1371858" y="3048143"/>
            <a:ext cx="1359541" cy="487008"/>
            <a:chOff x="4572000" y="-571500"/>
            <a:chExt cx="914400" cy="3175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58B6EE4-8602-ECB7-4844-5BDB99B5D398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1D877A7-683E-E73D-C05D-F75133E82285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96BE5FD-229E-1CCD-43B5-16B15F0CAB15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B75DC4E-2B09-0333-71D4-F879521C5195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4D0234-8CDE-612A-3594-1ECB0F5EC2EE}"/>
              </a:ext>
            </a:extLst>
          </p:cNvPr>
          <p:cNvGrpSpPr/>
          <p:nvPr/>
        </p:nvGrpSpPr>
        <p:grpSpPr>
          <a:xfrm rot="5400000">
            <a:off x="809969" y="3050812"/>
            <a:ext cx="1359541" cy="487008"/>
            <a:chOff x="4572000" y="-571500"/>
            <a:chExt cx="914400" cy="3175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5C73549-D2CA-071B-1DE7-57420CDBE36C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257B466-A3DF-F57C-F7C7-CC18C9D14394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B4EDA34-7044-E5E9-AE92-495C0B9F0657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542A42D-5D22-9494-4EF0-6E94491991FD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2099622-B956-9916-FE6F-CA87672C94F9}"/>
              </a:ext>
            </a:extLst>
          </p:cNvPr>
          <p:cNvGrpSpPr/>
          <p:nvPr/>
        </p:nvGrpSpPr>
        <p:grpSpPr>
          <a:xfrm rot="5400000">
            <a:off x="249899" y="3050814"/>
            <a:ext cx="1359541" cy="487008"/>
            <a:chOff x="4572000" y="-571500"/>
            <a:chExt cx="914400" cy="3175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1DE943A-CD1B-ABF8-00BC-90C6073E622C}"/>
                </a:ext>
              </a:extLst>
            </p:cNvPr>
            <p:cNvSpPr/>
            <p:nvPr/>
          </p:nvSpPr>
          <p:spPr>
            <a:xfrm>
              <a:off x="4572000" y="-571500"/>
              <a:ext cx="914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BA619E5-04BF-2367-F3FD-147A539999C6}"/>
                </a:ext>
              </a:extLst>
            </p:cNvPr>
            <p:cNvSpPr/>
            <p:nvPr/>
          </p:nvSpPr>
          <p:spPr>
            <a:xfrm>
              <a:off x="46101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42F3356-D765-6A2A-5601-8EF089B4AA1B}"/>
                </a:ext>
              </a:extLst>
            </p:cNvPr>
            <p:cNvSpPr/>
            <p:nvPr/>
          </p:nvSpPr>
          <p:spPr>
            <a:xfrm>
              <a:off x="49276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DF231F8-50E7-C948-4D0B-97D57A7ADFC9}"/>
                </a:ext>
              </a:extLst>
            </p:cNvPr>
            <p:cNvSpPr/>
            <p:nvPr/>
          </p:nvSpPr>
          <p:spPr>
            <a:xfrm>
              <a:off x="5219700" y="-508000"/>
              <a:ext cx="177800" cy="184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5BBF93F-421A-3F39-94C1-E8632803DABC}"/>
              </a:ext>
            </a:extLst>
          </p:cNvPr>
          <p:cNvSpPr/>
          <p:nvPr/>
        </p:nvSpPr>
        <p:spPr>
          <a:xfrm rot="5400000">
            <a:off x="3048915" y="3049514"/>
            <a:ext cx="1359541" cy="487008"/>
          </a:xfrm>
          <a:prstGeom prst="rect">
            <a:avLst/>
          </a:prstGeom>
          <a:solidFill>
            <a:schemeClr val="accent5">
              <a:lumMod val="20000"/>
              <a:lumOff val="8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79B6D36-BE32-3013-528C-1047C2F432F6}"/>
              </a:ext>
            </a:extLst>
          </p:cNvPr>
          <p:cNvSpPr/>
          <p:nvPr/>
        </p:nvSpPr>
        <p:spPr>
          <a:xfrm rot="5400000">
            <a:off x="2479142" y="3043032"/>
            <a:ext cx="1359541" cy="487008"/>
          </a:xfrm>
          <a:prstGeom prst="rect">
            <a:avLst/>
          </a:prstGeom>
          <a:solidFill>
            <a:schemeClr val="accent5">
              <a:lumMod val="20000"/>
              <a:lumOff val="8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17FD023-34D0-45DC-9ECB-5C4A036347FC}"/>
              </a:ext>
            </a:extLst>
          </p:cNvPr>
          <p:cNvSpPr/>
          <p:nvPr/>
        </p:nvSpPr>
        <p:spPr>
          <a:xfrm rot="5400000">
            <a:off x="1920510" y="3049400"/>
            <a:ext cx="1359541" cy="487008"/>
          </a:xfrm>
          <a:prstGeom prst="rect">
            <a:avLst/>
          </a:prstGeom>
          <a:solidFill>
            <a:schemeClr val="accent5">
              <a:lumMod val="20000"/>
              <a:lumOff val="8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F4AFBE7-7C8E-B111-6015-BCA3C44F3034}"/>
              </a:ext>
            </a:extLst>
          </p:cNvPr>
          <p:cNvSpPr/>
          <p:nvPr/>
        </p:nvSpPr>
        <p:spPr>
          <a:xfrm rot="5400000">
            <a:off x="1371720" y="3043032"/>
            <a:ext cx="1359541" cy="487008"/>
          </a:xfrm>
          <a:prstGeom prst="rect">
            <a:avLst/>
          </a:prstGeom>
          <a:solidFill>
            <a:schemeClr val="accent5">
              <a:lumMod val="20000"/>
              <a:lumOff val="8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14B9DB-8592-6C1A-11B0-B018A4668899}"/>
              </a:ext>
            </a:extLst>
          </p:cNvPr>
          <p:cNvSpPr/>
          <p:nvPr/>
        </p:nvSpPr>
        <p:spPr>
          <a:xfrm rot="5400000">
            <a:off x="800815" y="3044608"/>
            <a:ext cx="1359541" cy="487008"/>
          </a:xfrm>
          <a:prstGeom prst="rect">
            <a:avLst/>
          </a:prstGeom>
          <a:solidFill>
            <a:schemeClr val="accent5">
              <a:lumMod val="20000"/>
              <a:lumOff val="8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15D4481-4A8E-1AF5-8A9E-CCD6CB3EF561}"/>
              </a:ext>
            </a:extLst>
          </p:cNvPr>
          <p:cNvSpPr/>
          <p:nvPr/>
        </p:nvSpPr>
        <p:spPr>
          <a:xfrm rot="5400000">
            <a:off x="256542" y="3043032"/>
            <a:ext cx="1359541" cy="487008"/>
          </a:xfrm>
          <a:prstGeom prst="rect">
            <a:avLst/>
          </a:prstGeom>
          <a:solidFill>
            <a:schemeClr val="accent5">
              <a:lumMod val="20000"/>
              <a:lumOff val="80000"/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92269BD-4180-4DAE-BDA4-3CCFA3B423FD}"/>
              </a:ext>
            </a:extLst>
          </p:cNvPr>
          <p:cNvSpPr txBox="1"/>
          <p:nvPr/>
        </p:nvSpPr>
        <p:spPr>
          <a:xfrm>
            <a:off x="6887540" y="252511"/>
            <a:ext cx="3229170" cy="6247864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6247864"/>
                      <a:gd name="connsiteX1" fmla="*/ 3229170 w 3229170"/>
                      <a:gd name="connsiteY1" fmla="*/ 0 h 6247864"/>
                      <a:gd name="connsiteX2" fmla="*/ 3229170 w 3229170"/>
                      <a:gd name="connsiteY2" fmla="*/ 6247864 h 6247864"/>
                      <a:gd name="connsiteX3" fmla="*/ 0 w 3229170"/>
                      <a:gd name="connsiteY3" fmla="*/ 6247864 h 6247864"/>
                      <a:gd name="connsiteX4" fmla="*/ 0 w 3229170"/>
                      <a:gd name="connsiteY4" fmla="*/ 0 h 6247864"/>
                      <a:gd name="connsiteX0" fmla="*/ 0 w 3229170"/>
                      <a:gd name="connsiteY0" fmla="*/ 0 h 6247864"/>
                      <a:gd name="connsiteX1" fmla="*/ 3229170 w 3229170"/>
                      <a:gd name="connsiteY1" fmla="*/ 0 h 6247864"/>
                      <a:gd name="connsiteX2" fmla="*/ 3229170 w 3229170"/>
                      <a:gd name="connsiteY2" fmla="*/ 6247864 h 6247864"/>
                      <a:gd name="connsiteX3" fmla="*/ 0 w 3229170"/>
                      <a:gd name="connsiteY3" fmla="*/ 6247864 h 6247864"/>
                      <a:gd name="connsiteX4" fmla="*/ 0 w 3229170"/>
                      <a:gd name="connsiteY4" fmla="*/ 0 h 624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6247864" fill="none" extrusionOk="0">
                        <a:moveTo>
                          <a:pt x="0" y="0"/>
                        </a:moveTo>
                        <a:cubicBezTo>
                          <a:pt x="910694" y="204435"/>
                          <a:pt x="1591420" y="-156306"/>
                          <a:pt x="3229170" y="0"/>
                        </a:cubicBezTo>
                        <a:cubicBezTo>
                          <a:pt x="3363479" y="3020592"/>
                          <a:pt x="3313772" y="4210412"/>
                          <a:pt x="3229170" y="6247864"/>
                        </a:cubicBezTo>
                        <a:cubicBezTo>
                          <a:pt x="2509470" y="6378042"/>
                          <a:pt x="646101" y="6128520"/>
                          <a:pt x="0" y="6247864"/>
                        </a:cubicBezTo>
                        <a:cubicBezTo>
                          <a:pt x="84450" y="4065700"/>
                          <a:pt x="-31929" y="2440484"/>
                          <a:pt x="0" y="0"/>
                        </a:cubicBezTo>
                        <a:close/>
                      </a:path>
                      <a:path w="3229170" h="6247864" stroke="0" extrusionOk="0">
                        <a:moveTo>
                          <a:pt x="0" y="0"/>
                        </a:moveTo>
                        <a:cubicBezTo>
                          <a:pt x="1230280" y="-160088"/>
                          <a:pt x="2744496" y="272377"/>
                          <a:pt x="3229170" y="0"/>
                        </a:cubicBezTo>
                        <a:cubicBezTo>
                          <a:pt x="3205368" y="812427"/>
                          <a:pt x="3412908" y="5117396"/>
                          <a:pt x="3229170" y="6247864"/>
                        </a:cubicBezTo>
                        <a:cubicBezTo>
                          <a:pt x="1754913" y="6240652"/>
                          <a:pt x="1028564" y="5967315"/>
                          <a:pt x="0" y="6247864"/>
                        </a:cubicBezTo>
                        <a:cubicBezTo>
                          <a:pt x="-258069" y="4022645"/>
                          <a:pt x="-121154" y="2481032"/>
                          <a:pt x="0" y="0"/>
                        </a:cubicBezTo>
                        <a:close/>
                      </a:path>
                      <a:path w="3229170" h="6247864" fill="none" stroke="0" extrusionOk="0">
                        <a:moveTo>
                          <a:pt x="0" y="0"/>
                        </a:moveTo>
                        <a:cubicBezTo>
                          <a:pt x="590250" y="122231"/>
                          <a:pt x="1808829" y="-90436"/>
                          <a:pt x="3229170" y="0"/>
                        </a:cubicBezTo>
                        <a:cubicBezTo>
                          <a:pt x="3622757" y="2954444"/>
                          <a:pt x="3273709" y="4032413"/>
                          <a:pt x="3229170" y="6247864"/>
                        </a:cubicBezTo>
                        <a:cubicBezTo>
                          <a:pt x="2456213" y="6443043"/>
                          <a:pt x="691971" y="6006926"/>
                          <a:pt x="0" y="6247864"/>
                        </a:cubicBezTo>
                        <a:cubicBezTo>
                          <a:pt x="107287" y="4040456"/>
                          <a:pt x="3664" y="256271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3  x 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3  x 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3  x 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3  x 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3  x  5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</a:rPr>
              <a:t>=</a:t>
            </a:r>
          </a:p>
          <a:p>
            <a:pPr lvl="0">
              <a:defRPr/>
            </a:pPr>
            <a:r>
              <a:rPr lang="en-US" sz="4000" b="1" dirty="0">
                <a:solidFill>
                  <a:srgbClr val="135E98"/>
                </a:solidFill>
                <a:latin typeface="Calibri" panose="020F0502020204030204"/>
              </a:rPr>
              <a:t>3  x  6 =</a:t>
            </a:r>
          </a:p>
          <a:p>
            <a:pPr lvl="0">
              <a:defRPr/>
            </a:pPr>
            <a:r>
              <a:rPr lang="en-US" sz="4000" b="1" dirty="0">
                <a:solidFill>
                  <a:srgbClr val="135E98"/>
                </a:solidFill>
                <a:latin typeface="Calibri" panose="020F0502020204030204"/>
              </a:rPr>
              <a:t>3  x  7 =</a:t>
            </a:r>
          </a:p>
          <a:p>
            <a:pPr lvl="0">
              <a:defRPr/>
            </a:pPr>
            <a:r>
              <a:rPr lang="en-US" sz="4000" b="1" dirty="0">
                <a:solidFill>
                  <a:srgbClr val="135E98"/>
                </a:solidFill>
                <a:latin typeface="Calibri" panose="020F0502020204030204"/>
              </a:rPr>
              <a:t>3  x  8 =</a:t>
            </a:r>
          </a:p>
          <a:p>
            <a:pPr lvl="0">
              <a:defRPr/>
            </a:pPr>
            <a:r>
              <a:rPr lang="en-US" sz="4000" b="1" dirty="0">
                <a:solidFill>
                  <a:srgbClr val="135E98"/>
                </a:solidFill>
                <a:latin typeface="Calibri" panose="020F0502020204030204"/>
              </a:rPr>
              <a:t>3  x  9 =</a:t>
            </a:r>
          </a:p>
          <a:p>
            <a:pPr lvl="0">
              <a:defRPr/>
            </a:pPr>
            <a:r>
              <a:rPr lang="en-US" sz="4000" b="1" dirty="0">
                <a:solidFill>
                  <a:srgbClr val="135E98"/>
                </a:solidFill>
                <a:latin typeface="Calibri" panose="020F0502020204030204"/>
              </a:rPr>
              <a:t>3  x 10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C11DBB6-B19F-40EE-C837-433B1A49DB5B}"/>
              </a:ext>
            </a:extLst>
          </p:cNvPr>
          <p:cNvSpPr txBox="1"/>
          <p:nvPr/>
        </p:nvSpPr>
        <p:spPr>
          <a:xfrm>
            <a:off x="8940804" y="233304"/>
            <a:ext cx="668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2801374-5BFB-23FB-1D23-49B5BC37168D}"/>
              </a:ext>
            </a:extLst>
          </p:cNvPr>
          <p:cNvSpPr txBox="1"/>
          <p:nvPr/>
        </p:nvSpPr>
        <p:spPr>
          <a:xfrm>
            <a:off x="8946405" y="855553"/>
            <a:ext cx="668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6346D50-862B-2167-D135-B5209A15DC25}"/>
              </a:ext>
            </a:extLst>
          </p:cNvPr>
          <p:cNvSpPr txBox="1"/>
          <p:nvPr/>
        </p:nvSpPr>
        <p:spPr>
          <a:xfrm>
            <a:off x="8940804" y="1457425"/>
            <a:ext cx="668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288887-30DA-C219-20C5-7ED886226179}"/>
              </a:ext>
            </a:extLst>
          </p:cNvPr>
          <p:cNvSpPr txBox="1"/>
          <p:nvPr/>
        </p:nvSpPr>
        <p:spPr>
          <a:xfrm>
            <a:off x="8859450" y="2088867"/>
            <a:ext cx="1623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E2D7A16-A6CD-F92E-A17B-BD2B474B8A29}"/>
              </a:ext>
            </a:extLst>
          </p:cNvPr>
          <p:cNvSpPr txBox="1"/>
          <p:nvPr/>
        </p:nvSpPr>
        <p:spPr>
          <a:xfrm>
            <a:off x="8840140" y="2676086"/>
            <a:ext cx="1606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1F66998-6B8D-9485-F09C-B9282F3226E0}"/>
              </a:ext>
            </a:extLst>
          </p:cNvPr>
          <p:cNvSpPr txBox="1"/>
          <p:nvPr/>
        </p:nvSpPr>
        <p:spPr>
          <a:xfrm>
            <a:off x="8840140" y="3292906"/>
            <a:ext cx="1063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A48314A-C97F-1DB5-738D-F39FC26061C8}"/>
              </a:ext>
            </a:extLst>
          </p:cNvPr>
          <p:cNvSpPr txBox="1"/>
          <p:nvPr/>
        </p:nvSpPr>
        <p:spPr>
          <a:xfrm>
            <a:off x="8882244" y="3883405"/>
            <a:ext cx="1063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2897B0C-B8DE-80FE-FD3E-4AF60AB21414}"/>
              </a:ext>
            </a:extLst>
          </p:cNvPr>
          <p:cNvSpPr txBox="1"/>
          <p:nvPr/>
        </p:nvSpPr>
        <p:spPr>
          <a:xfrm>
            <a:off x="8863906" y="4522838"/>
            <a:ext cx="1063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E1FEF8-EB3F-57F2-BA81-7788985514C0}"/>
              </a:ext>
            </a:extLst>
          </p:cNvPr>
          <p:cNvSpPr txBox="1"/>
          <p:nvPr/>
        </p:nvSpPr>
        <p:spPr>
          <a:xfrm>
            <a:off x="8841613" y="5098714"/>
            <a:ext cx="1270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6BA017E-AE2B-2880-EE69-853236147813}"/>
              </a:ext>
            </a:extLst>
          </p:cNvPr>
          <p:cNvSpPr txBox="1"/>
          <p:nvPr/>
        </p:nvSpPr>
        <p:spPr>
          <a:xfrm>
            <a:off x="8828066" y="5732156"/>
            <a:ext cx="928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4A7A666-E698-201B-52AA-DBA7DDFF180D}"/>
              </a:ext>
            </a:extLst>
          </p:cNvPr>
          <p:cNvGrpSpPr/>
          <p:nvPr/>
        </p:nvGrpSpPr>
        <p:grpSpPr>
          <a:xfrm>
            <a:off x="1912334" y="370578"/>
            <a:ext cx="4223333" cy="6164961"/>
            <a:chOff x="1912334" y="370578"/>
            <a:chExt cx="4223333" cy="6164961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514D2E3-7F1F-DB81-C7F2-770627973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32"/>
            <a:stretch/>
          </p:blipFill>
          <p:spPr>
            <a:xfrm>
              <a:off x="1912334" y="370578"/>
              <a:ext cx="4223333" cy="6164961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4C98C65-CD9C-5643-421E-5B0EBAA12BEC}"/>
                </a:ext>
              </a:extLst>
            </p:cNvPr>
            <p:cNvSpPr/>
            <p:nvPr/>
          </p:nvSpPr>
          <p:spPr>
            <a:xfrm>
              <a:off x="1924702" y="1457425"/>
              <a:ext cx="38892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BẢNG NHÂN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778</Words>
  <Application>Microsoft Office PowerPoint</Application>
  <PresentationFormat>Widescreen</PresentationFormat>
  <Paragraphs>200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AvantGarde</vt:lpstr>
      <vt:lpstr>Bubblegum Sans</vt:lpstr>
      <vt:lpstr>Coiny</vt:lpstr>
      <vt:lpstr>等线</vt:lpstr>
      <vt:lpstr>HP001 4 hàng</vt:lpstr>
      <vt:lpstr>SVN-Cookies</vt:lpstr>
      <vt:lpstr>#9Slide03 BoosterNextFYBlack</vt:lpstr>
      <vt:lpstr>Arial</vt:lpstr>
      <vt:lpstr>Calibri</vt:lpstr>
      <vt:lpstr>Calibri Light</vt:lpstr>
      <vt:lpstr>Century Schoolbook</vt:lpstr>
      <vt:lpstr>Forte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Laptop88</dc:creator>
  <cp:lastModifiedBy>Laptop88</cp:lastModifiedBy>
  <cp:revision>1</cp:revision>
  <dcterms:created xsi:type="dcterms:W3CDTF">2022-09-11T16:16:36Z</dcterms:created>
  <dcterms:modified xsi:type="dcterms:W3CDTF">2022-09-11T16:18:36Z</dcterms:modified>
</cp:coreProperties>
</file>