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27"/>
  </p:notesMasterIdLst>
  <p:sldIdLst>
    <p:sldId id="309" r:id="rId4"/>
    <p:sldId id="308" r:id="rId5"/>
    <p:sldId id="310" r:id="rId6"/>
    <p:sldId id="259" r:id="rId7"/>
    <p:sldId id="288" r:id="rId8"/>
    <p:sldId id="313" r:id="rId9"/>
    <p:sldId id="261" r:id="rId10"/>
    <p:sldId id="297" r:id="rId11"/>
    <p:sldId id="262" r:id="rId12"/>
    <p:sldId id="299" r:id="rId13"/>
    <p:sldId id="265" r:id="rId14"/>
    <p:sldId id="291" r:id="rId15"/>
    <p:sldId id="292" r:id="rId16"/>
    <p:sldId id="267" r:id="rId17"/>
    <p:sldId id="275" r:id="rId18"/>
    <p:sldId id="293" r:id="rId19"/>
    <p:sldId id="294" r:id="rId20"/>
    <p:sldId id="276" r:id="rId21"/>
    <p:sldId id="300" r:id="rId22"/>
    <p:sldId id="302" r:id="rId23"/>
    <p:sldId id="305" r:id="rId24"/>
    <p:sldId id="311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1002-8C98-4BFD-A7F3-8332061C766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299D-3C28-4DC6-8C0F-0B007B230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5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g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9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7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6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7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4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4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04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6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64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97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468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2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8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19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72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1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64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13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95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3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44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27939" indent="0">
              <a:buNone/>
              <a:defRPr sz="1080"/>
            </a:lvl2pPr>
            <a:lvl3pPr marL="855878" indent="0">
              <a:buNone/>
              <a:defRPr sz="960"/>
            </a:lvl3pPr>
            <a:lvl4pPr marL="1283818" indent="0">
              <a:buNone/>
              <a:defRPr sz="840"/>
            </a:lvl4pPr>
            <a:lvl5pPr marL="1711757" indent="0">
              <a:buNone/>
              <a:defRPr sz="840"/>
            </a:lvl5pPr>
            <a:lvl6pPr marL="2139696" indent="0">
              <a:buNone/>
              <a:defRPr sz="840"/>
            </a:lvl6pPr>
            <a:lvl7pPr marL="2567635" indent="0">
              <a:buNone/>
              <a:defRPr sz="840"/>
            </a:lvl7pPr>
            <a:lvl8pPr marL="2995574" indent="0">
              <a:buNone/>
              <a:defRPr sz="840"/>
            </a:lvl8pPr>
            <a:lvl9pPr marL="3423514" indent="0">
              <a:buNone/>
              <a:defRPr sz="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27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79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6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DBC9-33AB-475A-8F28-D4BF67A5B25E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E8CA-412C-4C8A-884A-563D7260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1261-7C1B-491D-908C-73B5A972E89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F2668-8E0D-4FE9-A956-7BE7A8C16D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07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2022/9/17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8558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855878" rtl="0" eaLnBrk="1" latinLnBrk="0" hangingPunct="1"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954" indent="-320954" algn="l" defTabSz="855878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5401" indent="-267462" algn="l" defTabSz="855878" rtl="0" eaLnBrk="1" latinLnBrk="0" hangingPunct="1">
        <a:spcBef>
          <a:spcPct val="20000"/>
        </a:spcBef>
        <a:buFont typeface="Arial" pitchFamily="34" charset="0"/>
        <a:buChar char="–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spcBef>
          <a:spcPct val="20000"/>
        </a:spcBef>
        <a:buFont typeface="Arial" pitchFamily="34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spcBef>
          <a:spcPct val="20000"/>
        </a:spcBef>
        <a:buFont typeface="Arial" pitchFamily="34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0"/>
            <a:ext cx="109727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0" y="205472"/>
            <a:ext cx="1112310" cy="1112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8480" y="226096"/>
            <a:ext cx="57269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80" b="0" i="0" u="sng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8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80" b="0" i="0" u="sng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88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80" b="0" i="0" u="sng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8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80" b="0" i="0" u="sng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88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80" b="0" i="0" u="sng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288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41" y="1532427"/>
            <a:ext cx="12005720" cy="349634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endParaRPr kumimoji="0" lang="en-US" sz="3840" b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endParaRPr kumimoji="0" lang="en-US" sz="3840" b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840" b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endParaRPr kumimoji="0" lang="en-US" sz="3840" b="1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4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4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1A1</a:t>
            </a:r>
            <a:endParaRPr lang="en-US" sz="384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4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u="none" strike="noStrike" kern="1200" cap="none" spc="0" normalizeH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u="none" strike="noStrike" kern="1200" cap="none" spc="0" normalizeH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u="none" strike="noStrike" kern="1200" cap="none" spc="0" normalizeH="0" noProof="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u="none" strike="noStrike" kern="1200" cap="none" spc="0" normalizeH="0" noProof="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 Thu </a:t>
            </a:r>
            <a:r>
              <a:rPr kumimoji="0" lang="en-US" sz="2800" b="1" u="none" strike="noStrike" kern="1200" cap="none" spc="0" normalizeH="0" noProof="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4 hàng" pitchFamily="34" charset="0"/>
                <a:cs typeface="Times New Roman" panose="02020603050405020304" pitchFamily="18" charset="0"/>
              </a:rPr>
              <a:t>Thảo</a:t>
            </a:r>
            <a:endParaRPr kumimoji="0" lang="en-US" sz="2800" b="1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79" y="760639"/>
            <a:ext cx="392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79" y="3531734"/>
            <a:ext cx="60579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7161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1" y="67235"/>
            <a:ext cx="11248334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Nèi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víi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tiÕng cã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Nèi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gh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víi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tiÕng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" y="1047380"/>
            <a:ext cx="10460182" cy="57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7161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1" y="67235"/>
            <a:ext cx="11248334" cy="980145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2. Nèi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víi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tiÕng cã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Nèi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gh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víi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tiÕng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cã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799" y="1951760"/>
            <a:ext cx="206432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.VnAvant" panose="020B7200000000000000" pitchFamily="34" charset="0"/>
              </a:rPr>
              <a:t>gµ g«</a:t>
            </a:r>
            <a:endParaRPr lang="en-US" sz="40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0462" y="1611228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endParaRPr lang="en-US" sz="24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219" y="3503906"/>
            <a:ext cx="192578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800" smtClean="0">
                <a:solidFill>
                  <a:srgbClr val="002060"/>
                </a:solidFill>
                <a:latin typeface=".VnAvant" panose="020B7200000000000000" pitchFamily="34" charset="0"/>
              </a:rPr>
              <a:t>gâ</a:t>
            </a:r>
            <a:endParaRPr lang="en-US" sz="48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2422" y="3164906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  <a:endParaRPr lang="en-US" sz="24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799" y="5256502"/>
            <a:ext cx="192578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.VnAvant" panose="020B7200000000000000" pitchFamily="34" charset="0"/>
              </a:rPr>
              <a:t>ghÑ</a:t>
            </a:r>
            <a:endParaRPr lang="en-US" sz="44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70017" y="4917502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6690" y="1966703"/>
            <a:ext cx="192578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.VnAvant" panose="020B7200000000000000" pitchFamily="34" charset="0"/>
              </a:rPr>
              <a:t>ghi</a:t>
            </a:r>
            <a:endParaRPr lang="en-US" sz="44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372603" y="1627703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6690" y="3622105"/>
            <a:ext cx="192578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.VnAvant" panose="020B7200000000000000" pitchFamily="34" charset="0"/>
              </a:rPr>
              <a:t>gç</a:t>
            </a:r>
            <a:endParaRPr lang="en-US" sz="44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47908" y="3283105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  <a:endParaRPr lang="en-US" sz="24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563" y="5355216"/>
            <a:ext cx="223058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.VnAvant" panose="020B7200000000000000" pitchFamily="34" charset="0"/>
              </a:rPr>
              <a:t>gì c¸</a:t>
            </a:r>
            <a:endParaRPr lang="en-US" sz="440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17182" y="5016216"/>
            <a:ext cx="381001" cy="437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5514107" y="2258285"/>
            <a:ext cx="1607129" cy="11577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2766" y="1998324"/>
            <a:ext cx="651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24053" y="4380344"/>
            <a:ext cx="1607129" cy="133003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0309" y="4306697"/>
            <a:ext cx="2057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7200" b="1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010400" y="3103418"/>
            <a:ext cx="1430543" cy="2758675"/>
          </a:xfrm>
          <a:custGeom>
            <a:avLst/>
            <a:gdLst>
              <a:gd name="connsiteX0" fmla="*/ 0 w 1430543"/>
              <a:gd name="connsiteY0" fmla="*/ 0 h 2758675"/>
              <a:gd name="connsiteX1" fmla="*/ 471055 w 1430543"/>
              <a:gd name="connsiteY1" fmla="*/ 2424546 h 2758675"/>
              <a:gd name="connsiteX2" fmla="*/ 1357745 w 1430543"/>
              <a:gd name="connsiteY2" fmla="*/ 2729346 h 2758675"/>
              <a:gd name="connsiteX3" fmla="*/ 1316182 w 1430543"/>
              <a:gd name="connsiteY3" fmla="*/ 2729346 h 275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43" h="2758675">
                <a:moveTo>
                  <a:pt x="0" y="0"/>
                </a:moveTo>
                <a:cubicBezTo>
                  <a:pt x="122382" y="984827"/>
                  <a:pt x="244764" y="1969655"/>
                  <a:pt x="471055" y="2424546"/>
                </a:cubicBezTo>
                <a:cubicBezTo>
                  <a:pt x="697346" y="2879437"/>
                  <a:pt x="1216891" y="2678546"/>
                  <a:pt x="1357745" y="2729346"/>
                </a:cubicBezTo>
                <a:cubicBezTo>
                  <a:pt x="1498599" y="2780146"/>
                  <a:pt x="1407390" y="2754746"/>
                  <a:pt x="1316182" y="272934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47705" y="5355216"/>
            <a:ext cx="71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Avant" panose="020B7200000000000000" pitchFamily="34" charset="0"/>
              </a:rPr>
              <a:t>M:</a:t>
            </a:r>
            <a:endParaRPr lang="en-US" sz="2400">
              <a:latin typeface=".VnAvant" panose="020B7200000000000000" pitchFamily="34" charset="0"/>
            </a:endParaRPr>
          </a:p>
        </p:txBody>
      </p:sp>
      <p:cxnSp>
        <p:nvCxnSpPr>
          <p:cNvPr id="28" name="Straight Connector 27"/>
          <p:cNvCxnSpPr>
            <a:stCxn id="3" idx="3"/>
            <a:endCxn id="5" idx="2"/>
          </p:cNvCxnSpPr>
          <p:nvPr/>
        </p:nvCxnSpPr>
        <p:spPr>
          <a:xfrm>
            <a:off x="3893127" y="2336481"/>
            <a:ext cx="1620980" cy="500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" idx="3"/>
          </p:cNvCxnSpPr>
          <p:nvPr/>
        </p:nvCxnSpPr>
        <p:spPr>
          <a:xfrm flipV="1">
            <a:off x="3858434" y="3246468"/>
            <a:ext cx="1891032" cy="680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7046" y="3006011"/>
            <a:ext cx="1354340" cy="1050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534120" y="2127879"/>
            <a:ext cx="2007266" cy="22636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9" idx="2"/>
          </p:cNvCxnSpPr>
          <p:nvPr/>
        </p:nvCxnSpPr>
        <p:spPr>
          <a:xfrm flipV="1">
            <a:off x="3758101" y="5045362"/>
            <a:ext cx="1665952" cy="529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6" grpId="0"/>
      <p:bldP spid="19" grpId="0" animBg="1"/>
      <p:bldP spid="20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1" y="357187"/>
            <a:ext cx="11596545" cy="53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2" y="0"/>
            <a:ext cx="11078018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81915" y="1172880"/>
            <a:ext cx="4268539" cy="15916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5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528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28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528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6115" y="546278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74396"/>
            <a:ext cx="12191999" cy="67236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TËp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lang="en-US" sz="3600" b="1" noProof="0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3600" b="1" noProof="0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600" b="1" noProof="0" dirty="0" smtClean="0">
                <a:solidFill>
                  <a:srgbClr val="0000CC"/>
                </a:solidFill>
                <a:latin typeface=".VnAvant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Gh</a:t>
            </a:r>
            <a:r>
              <a:rPr lang="en-US" sz="3600" b="1" dirty="0" err="1" smtClean="0">
                <a:latin typeface=".VnAvant" pitchFamily="34" charset="0"/>
              </a:rPr>
              <a:t>Õ</a:t>
            </a:r>
            <a:r>
              <a:rPr lang="en-US" sz="3600" b="1" noProof="0" dirty="0" smtClean="0">
                <a:solidFill>
                  <a:srgbClr val="0000CC"/>
                </a:solidFill>
                <a:latin typeface=".VnAvant" pitchFamily="34" charset="0"/>
              </a:rPr>
              <a:t>                  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39" b="98835" l="4723" r="91633">
                        <a14:foregroundMark x1="9582" y1="16117" x2="23887" y2="23301"/>
                        <a14:foregroundMark x1="24157" y1="33786" x2="34818" y2="41553"/>
                        <a14:foregroundMark x1="20243" y1="32233" x2="24966" y2="38641"/>
                        <a14:foregroundMark x1="27800" y1="22913" x2="34953" y2="30874"/>
                        <a14:foregroundMark x1="21053" y1="38058" x2="22537" y2="48350"/>
                        <a14:foregroundMark x1="31444" y1="20583" x2="56680" y2="13981"/>
                        <a14:foregroundMark x1="25236" y1="16893" x2="36167" y2="18447"/>
                        <a14:foregroundMark x1="53981" y1="14757" x2="72874" y2="13786"/>
                        <a14:foregroundMark x1="75574" y1="14951" x2="84615" y2="14951"/>
                        <a14:foregroundMark x1="75304" y1="14369" x2="80837" y2="12427"/>
                        <a14:foregroundMark x1="84211" y1="15922" x2="88124" y2="20194"/>
                        <a14:foregroundMark x1="88799" y1="21748" x2="88799" y2="31650"/>
                        <a14:foregroundMark x1="88259" y1="33204" x2="60729" y2="48738"/>
                        <a14:foregroundMark x1="53711" y1="32621" x2="64103" y2="50097"/>
                        <a14:foregroundMark x1="62618" y1="23301" x2="60999" y2="43107"/>
                        <a14:foregroundMark x1="54656" y1="48738" x2="54791" y2="84466"/>
                        <a14:foregroundMark x1="86775" y1="33398" x2="84480" y2="76893"/>
                        <a14:foregroundMark x1="85290" y1="66408" x2="88799" y2="77282"/>
                        <a14:foregroundMark x1="54791" y1="92039" x2="66397" y2="96117"/>
                        <a14:foregroundMark x1="78947" y1="97670" x2="88394" y2="95922"/>
                        <a14:foregroundMark x1="87989" y1="78447" x2="90148" y2="94175"/>
                        <a14:foregroundMark x1="5533" y1="75728" x2="6748" y2="93786"/>
                        <a14:foregroundMark x1="5668" y1="22136" x2="6613" y2="74951"/>
                        <a14:foregroundMark x1="6748" y1="14757" x2="5263" y2="25243"/>
                        <a14:foregroundMark x1="6748" y1="15146" x2="10796" y2="12816"/>
                        <a14:foregroundMark x1="12146" y1="13398" x2="15520" y2="12233"/>
                        <a14:foregroundMark x1="17409" y1="13204" x2="25236" y2="12816"/>
                        <a14:foregroundMark x1="26451" y1="13981" x2="38596" y2="15922"/>
                        <a14:foregroundMark x1="28475" y1="21359" x2="35493" y2="24854"/>
                        <a14:foregroundMark x1="29420" y1="21748" x2="31984" y2="25825"/>
                        <a14:backgroundMark x1="41296" y1="8738" x2="41296" y2="14951"/>
                        <a14:backgroundMark x1="42915" y1="13981" x2="48313" y2="13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2" r="947"/>
          <a:stretch/>
        </p:blipFill>
        <p:spPr>
          <a:xfrm>
            <a:off x="1572490" y="928255"/>
            <a:ext cx="9684328" cy="607052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63091" y="2410691"/>
            <a:ext cx="1122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92837" y="2452253"/>
            <a:ext cx="1122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3091" y="6165271"/>
            <a:ext cx="1122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ế nhựa đúc mầm non - Nhựa số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" y="9280"/>
            <a:ext cx="2989406" cy="30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ế xoay tròn hòa phát - Ghế xoay văn phòng giá rẻ nhất hiện n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2" y="194130"/>
            <a:ext cx="3088475" cy="30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hợp các loại vải bọc ghế sofa đẹp, chất lượng nhất hiện nay - Nội Thất  Thăng Long Tổng hợp các loại vải bọc ghế sofa đẹp, chất lượng nhất hiệ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33025" r="11186" b="8375"/>
          <a:stretch/>
        </p:blipFill>
        <p:spPr bwMode="auto">
          <a:xfrm>
            <a:off x="2951018" y="4327680"/>
            <a:ext cx="4566662" cy="22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553" y="31640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anose="020B7200000000000000" pitchFamily="34" charset="0"/>
              </a:rPr>
              <a:t>GhÕ nhùa </a:t>
            </a:r>
            <a:endParaRPr lang="en-US" sz="280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8989" y="332999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anose="020B7200000000000000" pitchFamily="34" charset="0"/>
              </a:rPr>
              <a:t>GhÕ xoay</a:t>
            </a:r>
            <a:endParaRPr lang="en-US" sz="280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3393" y="517732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anose="020B7200000000000000" pitchFamily="34" charset="0"/>
              </a:rPr>
              <a:t>GhÕ sofa</a:t>
            </a:r>
            <a:endParaRPr lang="en-US" sz="2800">
              <a:latin typeface=".VnAvant" panose="020B7200000000000000" pitchFamily="34" charset="0"/>
            </a:endParaRPr>
          </a:p>
        </p:txBody>
      </p:sp>
      <p:pic>
        <p:nvPicPr>
          <p:cNvPr id="1036" name="Picture 12" descr="Ghế Mây Tre Tại TPH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70" y="347572"/>
            <a:ext cx="2781589" cy="27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25462" y="3425707"/>
            <a:ext cx="270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.VnAvant" panose="020B7200000000000000" pitchFamily="34" charset="0"/>
              </a:rPr>
              <a:t>GhÕ m©y tre</a:t>
            </a:r>
            <a:endParaRPr lang="en-US" sz="28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13" y="-1977"/>
            <a:ext cx="10053206" cy="68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1219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8" y="74396"/>
            <a:ext cx="12191999" cy="67236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000CC"/>
                </a:solidFill>
                <a:latin typeface=".VnAvant" pitchFamily="34" charset="0"/>
              </a:rPr>
              <a:t>5.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TËp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viÕt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2" r="1569"/>
          <a:stretch/>
        </p:blipFill>
        <p:spPr>
          <a:xfrm>
            <a:off x="0" y="1419134"/>
            <a:ext cx="11322733" cy="21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89104"/>
            <a:ext cx="9625694" cy="6059309"/>
          </a:xfrm>
        </p:spPr>
      </p:pic>
    </p:spTree>
    <p:extLst>
      <p:ext uri="{BB962C8B-B14F-4D97-AF65-F5344CB8AC3E}">
        <p14:creationId xmlns:p14="http://schemas.microsoft.com/office/powerpoint/2010/main" val="41673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46" y="822790"/>
            <a:ext cx="8190139" cy="5110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6050" y="808654"/>
            <a:ext cx="49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1529468"/>
            <a:ext cx="586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308" y="2217279"/>
            <a:ext cx="8499022" cy="311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+ e, ê, i / g + a, o, ô, ơ,...</a:t>
            </a:r>
          </a:p>
          <a:p>
            <a:pPr lvl="0"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6, 7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con.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3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306955"/>
            <a:ext cx="9446078" cy="6049622"/>
          </a:xfrm>
        </p:spPr>
      </p:pic>
    </p:spTree>
    <p:extLst>
      <p:ext uri="{BB962C8B-B14F-4D97-AF65-F5344CB8AC3E}">
        <p14:creationId xmlns:p14="http://schemas.microsoft.com/office/powerpoint/2010/main" val="15278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2" y="325324"/>
            <a:ext cx="9405258" cy="6031253"/>
          </a:xfrm>
        </p:spPr>
      </p:pic>
    </p:spTree>
    <p:extLst>
      <p:ext uri="{BB962C8B-B14F-4D97-AF65-F5344CB8AC3E}">
        <p14:creationId xmlns:p14="http://schemas.microsoft.com/office/powerpoint/2010/main" val="11709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C023C3-6D9F-4DB6-8529-9D2A03793661}"/>
              </a:ext>
            </a:extLst>
          </p:cNvPr>
          <p:cNvSpPr txBox="1"/>
          <p:nvPr/>
        </p:nvSpPr>
        <p:spPr>
          <a:xfrm>
            <a:off x="1100934" y="2080534"/>
            <a:ext cx="103635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defTabSz="914309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Đọc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16: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(5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lần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).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thêm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chứa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âm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g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âm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gh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  <a:endParaRPr lang="en-US" sz="4000" b="1" dirty="0" smtClean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309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2.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Chuẩn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bị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17: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k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0868" y="803306"/>
            <a:ext cx="598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CỦNG</a:t>
            </a:r>
            <a:r>
              <a:rPr lang="en-US" sz="4400" dirty="0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CỐ</a:t>
            </a:r>
            <a:r>
              <a:rPr lang="en-US" sz="4400" dirty="0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 - </a:t>
            </a:r>
            <a:r>
              <a:rPr lang="en-US" sz="4400" dirty="0" err="1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Roboto Black" pitchFamily="2" charset="0"/>
                <a:ea typeface="Roboto Black" pitchFamily="2" charset="0"/>
              </a:rPr>
              <a:t>DÒ</a:t>
            </a:r>
            <a:endParaRPr lang="en-US" sz="4400" dirty="0">
              <a:solidFill>
                <a:srgbClr val="FF0000"/>
              </a:solidFill>
              <a:latin typeface="Roboto Black" pitchFamily="2" charset="0"/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5169" y="696364"/>
            <a:ext cx="6311734" cy="16592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00" b="1" noProof="0" smtClean="0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BÐ cã ®Üa lª</a:t>
            </a:r>
            <a:endParaRPr kumimoji="0" lang="en-US" sz="7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5169" y="3226277"/>
            <a:ext cx="7798525" cy="16592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226" tIns="58613" rIns="117226" bIns="586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00" b="1" noProof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7700" b="1" noProof="0" smtClean="0">
                <a:solidFill>
                  <a:srgbClr val="0000CC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hå cã c¸ cê</a:t>
            </a:r>
            <a:endParaRPr kumimoji="0" lang="en-US" sz="7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" y="306045"/>
            <a:ext cx="11775643" cy="5970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379" y="306045"/>
            <a:ext cx="2016578" cy="64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62" y="689264"/>
            <a:ext cx="7083650" cy="5621384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EE597769-E84B-4D84-9D14-018C0B6A5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" r="11843"/>
          <a:stretch/>
        </p:blipFill>
        <p:spPr>
          <a:xfrm>
            <a:off x="-1" y="0"/>
            <a:ext cx="123785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1214651" y="185271"/>
            <a:ext cx="9910549" cy="10156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3920458" y="979984"/>
            <a:ext cx="6899942" cy="101565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 vần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3449650" y="1761489"/>
            <a:ext cx="1946942" cy="10156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16: 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D9B2E4-0646-4616-8C84-D12BBFA29498}"/>
              </a:ext>
            </a:extLst>
          </p:cNvPr>
          <p:cNvSpPr txBox="1"/>
          <p:nvPr/>
        </p:nvSpPr>
        <p:spPr>
          <a:xfrm>
            <a:off x="5257800" y="1799493"/>
            <a:ext cx="1946942" cy="88324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914377">
              <a:lnSpc>
                <a:spcPct val="150000"/>
              </a:lnSpc>
              <a:defRPr/>
            </a:pPr>
            <a:r>
              <a:rPr lang="en-US" sz="4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gh</a:t>
            </a:r>
            <a:endParaRPr lang="en-US" sz="4000" dirty="0">
              <a:solidFill>
                <a:srgbClr val="FFFF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22391"/>
            <a:ext cx="9588137" cy="6567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2342" y="2103120"/>
            <a:ext cx="1698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3646" y="2103119"/>
            <a:ext cx="1698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434" y="2103119"/>
            <a:ext cx="1698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01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7" y="183697"/>
            <a:ext cx="103155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3" y="154319"/>
            <a:ext cx="3889828" cy="74931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Lµm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quen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08" y="4521702"/>
            <a:ext cx="4664368" cy="1226366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B050"/>
                </a:solidFill>
                <a:latin typeface=".VnAvant" pitchFamily="34" charset="0"/>
              </a:rPr>
              <a:t>g</a:t>
            </a:r>
            <a:r>
              <a:rPr lang="en-US" sz="7200" b="1" noProof="0" smtClean="0">
                <a:solidFill>
                  <a:srgbClr val="00B050"/>
                </a:solidFill>
                <a:latin typeface=".VnAvant" pitchFamily="34" charset="0"/>
              </a:rPr>
              <a:t>hÕ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itchFamily="34" charset="0"/>
              </a:rPr>
              <a:t> gç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061" y="1321842"/>
            <a:ext cx="4255486" cy="1281675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700" b="1" noProof="0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kumimoji="0" lang="en-US" sz="77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hÕ gç</a:t>
            </a:r>
            <a:endParaRPr kumimoji="0" lang="en-US" sz="7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7492744" y="1916408"/>
            <a:ext cx="1158109" cy="2532328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lIns="117226" tIns="58613" rIns="117226" bIns="5861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00" b="1">
                <a:solidFill>
                  <a:srgbClr val="0066CC"/>
                </a:solidFill>
                <a:latin typeface=".VnAvant" pitchFamily="34" charset="0"/>
              </a:rPr>
              <a:t>g</a:t>
            </a:r>
            <a:r>
              <a:rPr lang="en-US" sz="6900" b="1" smtClean="0">
                <a:solidFill>
                  <a:srgbClr val="0066CC"/>
                </a:solidFill>
                <a:latin typeface=".VnAvant" pitchFamily="34" charset="0"/>
              </a:rPr>
              <a:t>hÕ</a:t>
            </a:r>
            <a:endParaRPr kumimoji="0" lang="en-US" sz="69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9382876" y="2047460"/>
            <a:ext cx="1170203" cy="230713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lIns="117226" tIns="58613" rIns="117226" bIns="5861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gç</a:t>
            </a:r>
            <a:endParaRPr kumimoji="0" lang="en-US" sz="6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1" y="4681342"/>
            <a:ext cx="2028870" cy="153414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gh</a:t>
            </a:r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2291" y="4756783"/>
            <a:ext cx="1378637" cy="153414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6" b="94311" l="17063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12" y="1008026"/>
            <a:ext cx="2817092" cy="37337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2608" y="4521702"/>
            <a:ext cx="4664368" cy="1226366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B050"/>
                </a:solidFill>
                <a:latin typeface=".VnAvant" pitchFamily="34" charset="0"/>
              </a:rPr>
              <a:t>g</a:t>
            </a:r>
            <a:r>
              <a:rPr lang="en-US" sz="7200" b="1" noProof="0" dirty="0" err="1" smtClean="0">
                <a:solidFill>
                  <a:srgbClr val="00B050"/>
                </a:solidFill>
                <a:latin typeface=".VnAvant" pitchFamily="34" charset="0"/>
              </a:rPr>
              <a:t>h</a:t>
            </a:r>
            <a:r>
              <a:rPr lang="en-US" sz="7200" b="1" noProof="0" dirty="0" err="1" smtClean="0">
                <a:latin typeface=".VnAvant" pitchFamily="34" charset="0"/>
              </a:rPr>
              <a:t>Õ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</a:rPr>
              <a:t>gç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563" y="4612101"/>
            <a:ext cx="1956366" cy="19563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00928" y="4521702"/>
            <a:ext cx="2028870" cy="1534143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Gh</a:t>
            </a:r>
            <a:endParaRPr kumimoji="0" lang="en-US" sz="9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 animBg="1"/>
      <p:bldP spid="16" grpId="0" animBg="1"/>
      <p:bldP spid="17" grpId="0" animBg="1"/>
      <p:bldP spid="14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374</Words>
  <Application>Microsoft Office PowerPoint</Application>
  <PresentationFormat>Custom</PresentationFormat>
  <Paragraphs>66</Paragraphs>
  <Slides>23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22</cp:revision>
  <dcterms:created xsi:type="dcterms:W3CDTF">2021-10-03T14:43:57Z</dcterms:created>
  <dcterms:modified xsi:type="dcterms:W3CDTF">2022-09-17T15:49:08Z</dcterms:modified>
</cp:coreProperties>
</file>