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6"/>
  </p:notesMasterIdLst>
  <p:sldIdLst>
    <p:sldId id="359" r:id="rId2"/>
    <p:sldId id="360" r:id="rId3"/>
    <p:sldId id="337" r:id="rId4"/>
    <p:sldId id="350" r:id="rId5"/>
    <p:sldId id="351" r:id="rId6"/>
    <p:sldId id="352" r:id="rId7"/>
    <p:sldId id="356" r:id="rId8"/>
    <p:sldId id="339" r:id="rId9"/>
    <p:sldId id="334" r:id="rId10"/>
    <p:sldId id="333" r:id="rId11"/>
    <p:sldId id="319" r:id="rId12"/>
    <p:sldId id="347" r:id="rId13"/>
    <p:sldId id="335" r:id="rId14"/>
    <p:sldId id="341" r:id="rId15"/>
    <p:sldId id="354" r:id="rId16"/>
    <p:sldId id="355" r:id="rId17"/>
    <p:sldId id="345" r:id="rId18"/>
    <p:sldId id="365" r:id="rId19"/>
    <p:sldId id="363" r:id="rId20"/>
    <p:sldId id="364" r:id="rId21"/>
    <p:sldId id="362" r:id="rId22"/>
    <p:sldId id="344" r:id="rId23"/>
    <p:sldId id="357" r:id="rId24"/>
    <p:sldId id="358" r:id="rId25"/>
  </p:sldIdLst>
  <p:sldSz cx="9144000" cy="5715000" type="screen16x10"/>
  <p:notesSz cx="6858000" cy="9144000"/>
  <p:embeddedFontLst>
    <p:embeddedFont>
      <p:font typeface="HP001 4 hàng" pitchFamily="34" charset="0"/>
      <p:regular r:id="rId27"/>
      <p:bold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宋体" pitchFamily="2" charset="-122"/>
      <p:regular r:id="rId33"/>
    </p:embeddedFont>
    <p:embeddedFont>
      <p:font typeface=".VnAvant" pitchFamily="34" charset="0"/>
      <p:regular r:id="rId34"/>
      <p:bold r:id="rId35"/>
      <p:italic r:id="rId36"/>
      <p:boldItalic r:id="rId37"/>
    </p:embeddedFont>
    <p:embeddedFont>
      <p:font typeface=".VnAvantH" pitchFamily="34" charset="0"/>
      <p:regular r:id="rId38"/>
      <p:bold r:id="rId39"/>
      <p:italic r:id="rId40"/>
      <p:boldItalic r:id="rId41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FF99"/>
    <a:srgbClr val="FF66FF"/>
    <a:srgbClr val="0066CC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94364" autoAdjust="0"/>
  </p:normalViewPr>
  <p:slideViewPr>
    <p:cSldViewPr snapToGrid="0">
      <p:cViewPr varScale="1">
        <p:scale>
          <a:sx n="133" d="100"/>
          <a:sy n="133" d="100"/>
        </p:scale>
        <p:origin x="-612" y="-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Chèn</a:t>
            </a:r>
            <a:r>
              <a:rPr lang="en-US" baseline="0" smtClean="0"/>
              <a:t> them chữ in và chữ thường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68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b.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ngã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slide" Target="slide1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0"/>
            <a:ext cx="8229599" cy="571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33" l="0" r="96889">
                        <a14:foregroundMark x1="32000" y1="68000" x2="32000" y2="68000"/>
                        <a14:foregroundMark x1="47111" y1="69778" x2="47111" y2="69778"/>
                        <a14:foregroundMark x1="34667" y1="60889" x2="28000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2" y="171227"/>
            <a:ext cx="834233" cy="926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51360" y="188414"/>
            <a:ext cx="4295175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>
              <a:defRPr/>
            </a:pPr>
            <a:r>
              <a:rPr lang="en-US" sz="22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56" y="1277023"/>
            <a:ext cx="9004290" cy="2733302"/>
          </a:xfrm>
          <a:prstGeom prst="rect">
            <a:avLst/>
          </a:prstGeom>
          <a:noFill/>
        </p:spPr>
        <p:txBody>
          <a:bodyPr wrap="square" lIns="85588" tIns="42794" rIns="85588" bIns="42794">
            <a:spAutoFit/>
          </a:bodyPr>
          <a:lstStyle/>
          <a:p>
            <a:pPr algn="ctr">
              <a:defRPr/>
            </a:pP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3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3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0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1A1</a:t>
            </a:r>
            <a:endParaRPr lang="en-US" sz="3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2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Giáo</a:t>
            </a:r>
            <a:r>
              <a:rPr lang="en-US" sz="22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viên</a:t>
            </a:r>
            <a:r>
              <a:rPr lang="en-US" sz="22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Nguyễn</a:t>
            </a:r>
            <a:r>
              <a:rPr lang="en-US" sz="22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 Thu </a:t>
            </a:r>
            <a:r>
              <a:rPr lang="en-US" sz="22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Thảo</a:t>
            </a:r>
            <a:endParaRPr lang="en-US" sz="2200" b="1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HP001 4 hàng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BeautifulLoveBeatInstrumental-V.A-29185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25378" y="3863260"/>
            <a:ext cx="54864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558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27" y="711200"/>
            <a:ext cx="5338613" cy="4306090"/>
          </a:xfrm>
          <a:prstGeom prst="rect">
            <a:avLst/>
          </a:prstGeom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534777" y="708331"/>
            <a:ext cx="13498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l¸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65990" y="1908624"/>
            <a:ext cx="1473210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bµn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507010" y="4165601"/>
            <a:ext cx="1422401" cy="6966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ê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00504" y="4886951"/>
            <a:ext cx="1799772" cy="7547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bãng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49944" y="3819073"/>
            <a:ext cx="1811638" cy="693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b¸nh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34570" y="1516739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6600"/>
                </a:solidFill>
                <a:latin typeface=".VnAvant" pitchFamily="34" charset="0"/>
              </a:rPr>
              <a:t>bß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468" y="79501"/>
            <a:ext cx="9369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Đánh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0DF3667-D010-D442-9C9C-376865653139}"/>
              </a:ext>
            </a:extLst>
          </p:cNvPr>
          <p:cNvSpPr/>
          <p:nvPr/>
        </p:nvSpPr>
        <p:spPr>
          <a:xfrm rot="13304062">
            <a:off x="2342341" y="79502"/>
            <a:ext cx="305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۲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D7FFF66-E155-AD45-964C-FA940B9981E4}"/>
              </a:ext>
            </a:extLst>
          </p:cNvPr>
          <p:cNvSpPr/>
          <p:nvPr/>
        </p:nvSpPr>
        <p:spPr>
          <a:xfrm>
            <a:off x="3277841" y="245458"/>
            <a:ext cx="245327" cy="2676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53892" y="2459131"/>
            <a:ext cx="451412" cy="4051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34777" y="1303929"/>
            <a:ext cx="451412" cy="4051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140284" y="2583360"/>
            <a:ext cx="451412" cy="4051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507010" y="3570003"/>
            <a:ext cx="451412" cy="4051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886412" y="4408191"/>
            <a:ext cx="451412" cy="4051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372251" y="4309572"/>
            <a:ext cx="451412" cy="4051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37919" y="1503654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ß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380299" y="1909240"/>
            <a:ext cx="1473210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µn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496649" y="4148323"/>
            <a:ext cx="1422401" cy="6966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ê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410405" y="4886951"/>
            <a:ext cx="1799772" cy="7547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ãng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59845" y="3812054"/>
            <a:ext cx="1811638" cy="693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¸nh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40DF3667-D010-D442-9C9C-376865653139}"/>
              </a:ext>
            </a:extLst>
          </p:cNvPr>
          <p:cNvSpPr/>
          <p:nvPr/>
        </p:nvSpPr>
        <p:spPr>
          <a:xfrm rot="13304062">
            <a:off x="1830219" y="2292024"/>
            <a:ext cx="305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۲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40DF3667-D010-D442-9C9C-376865653139}"/>
              </a:ext>
            </a:extLst>
          </p:cNvPr>
          <p:cNvSpPr/>
          <p:nvPr/>
        </p:nvSpPr>
        <p:spPr>
          <a:xfrm rot="13304062">
            <a:off x="7329941" y="2408857"/>
            <a:ext cx="305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۲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40DF3667-D010-D442-9C9C-376865653139}"/>
              </a:ext>
            </a:extLst>
          </p:cNvPr>
          <p:cNvSpPr/>
          <p:nvPr/>
        </p:nvSpPr>
        <p:spPr>
          <a:xfrm rot="13304062">
            <a:off x="6683336" y="3439989"/>
            <a:ext cx="305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۲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40DF3667-D010-D442-9C9C-376865653139}"/>
              </a:ext>
            </a:extLst>
          </p:cNvPr>
          <p:cNvSpPr/>
          <p:nvPr/>
        </p:nvSpPr>
        <p:spPr>
          <a:xfrm rot="13304062">
            <a:off x="5051374" y="4287583"/>
            <a:ext cx="305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۲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40DF3667-D010-D442-9C9C-376865653139}"/>
              </a:ext>
            </a:extLst>
          </p:cNvPr>
          <p:cNvSpPr/>
          <p:nvPr/>
        </p:nvSpPr>
        <p:spPr>
          <a:xfrm rot="13304062">
            <a:off x="2558478" y="4194466"/>
            <a:ext cx="305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۲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98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2" grpId="0"/>
      <p:bldP spid="13" grpId="0"/>
      <p:bldP spid="14" grpId="0" animBg="1"/>
      <p:bldP spid="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267" y="1454425"/>
            <a:ext cx="6920337" cy="3264979"/>
          </a:xfrm>
          <a:prstGeom prst="rect">
            <a:avLst/>
          </a:prstGeom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15200" y="897990"/>
            <a:ext cx="1687530" cy="6839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h·n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418639" y="4790845"/>
            <a:ext cx="1384443" cy="6754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qu¹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610096" y="3323773"/>
            <a:ext cx="988784" cy="6966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vâ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18574" y="4839945"/>
            <a:ext cx="1266238" cy="7547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s÷a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02533" y="3469558"/>
            <a:ext cx="1482422" cy="693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òa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35477" y="956512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vÏ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5468" y="79501"/>
            <a:ext cx="9369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Đánh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ngã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0DF3667-D010-D442-9C9C-376865653139}"/>
              </a:ext>
            </a:extLst>
          </p:cNvPr>
          <p:cNvSpPr/>
          <p:nvPr/>
        </p:nvSpPr>
        <p:spPr>
          <a:xfrm rot="13304062">
            <a:off x="2342341" y="79502"/>
            <a:ext cx="305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۲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D7FFF66-E155-AD45-964C-FA940B9981E4}"/>
              </a:ext>
            </a:extLst>
          </p:cNvPr>
          <p:cNvSpPr/>
          <p:nvPr/>
        </p:nvSpPr>
        <p:spPr>
          <a:xfrm>
            <a:off x="3277841" y="245458"/>
            <a:ext cx="245327" cy="2676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30057" y="1998548"/>
            <a:ext cx="451412" cy="4051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495230" y="3757500"/>
            <a:ext cx="451412" cy="4051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812451" y="4593655"/>
            <a:ext cx="451412" cy="4051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780180" y="4385731"/>
            <a:ext cx="451412" cy="4051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610095" y="2884357"/>
            <a:ext cx="451412" cy="4051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342402" y="1232284"/>
            <a:ext cx="451412" cy="4051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35477" y="964208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v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Ï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902533" y="3410972"/>
            <a:ext cx="1482422" cy="7516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ò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a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028435" y="4832249"/>
            <a:ext cx="1266238" cy="7547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s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÷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a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610096" y="3323773"/>
            <a:ext cx="988784" cy="6966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v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â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295448" y="897989"/>
            <a:ext cx="1687530" cy="6839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h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·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40DF3667-D010-D442-9C9C-376865653139}"/>
              </a:ext>
            </a:extLst>
          </p:cNvPr>
          <p:cNvSpPr/>
          <p:nvPr/>
        </p:nvSpPr>
        <p:spPr>
          <a:xfrm rot="13304062">
            <a:off x="1283328" y="1826555"/>
            <a:ext cx="305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۲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40DF3667-D010-D442-9C9C-376865653139}"/>
              </a:ext>
            </a:extLst>
          </p:cNvPr>
          <p:cNvSpPr/>
          <p:nvPr/>
        </p:nvSpPr>
        <p:spPr>
          <a:xfrm rot="13304062">
            <a:off x="2670276" y="3636891"/>
            <a:ext cx="305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۲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40DF3667-D010-D442-9C9C-376865653139}"/>
              </a:ext>
            </a:extLst>
          </p:cNvPr>
          <p:cNvSpPr/>
          <p:nvPr/>
        </p:nvSpPr>
        <p:spPr>
          <a:xfrm rot="13304062">
            <a:off x="5894377" y="4261005"/>
            <a:ext cx="305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۲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40DF3667-D010-D442-9C9C-376865653139}"/>
              </a:ext>
            </a:extLst>
          </p:cNvPr>
          <p:cNvSpPr/>
          <p:nvPr/>
        </p:nvSpPr>
        <p:spPr>
          <a:xfrm rot="13304062">
            <a:off x="7819636" y="2744874"/>
            <a:ext cx="305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۲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40DF3667-D010-D442-9C9C-376865653139}"/>
              </a:ext>
            </a:extLst>
          </p:cNvPr>
          <p:cNvSpPr/>
          <p:nvPr/>
        </p:nvSpPr>
        <p:spPr>
          <a:xfrm rot="13304062">
            <a:off x="6480477" y="1099168"/>
            <a:ext cx="305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۲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3" grpId="0"/>
      <p:bldP spid="14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12635" y="229874"/>
            <a:ext cx="3557116" cy="13263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eautifulLoveBeatInstrumental-V.A-29185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4642" y="3863260"/>
            <a:ext cx="609600" cy="609600"/>
          </a:xfrm>
          <a:prstGeom prst="rect">
            <a:avLst/>
          </a:prstGeom>
        </p:spPr>
      </p:pic>
      <p:pic>
        <p:nvPicPr>
          <p:cNvPr id="5" name="TiengChuongLopHoc-V.A-402534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55429" y="45523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3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6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51199" y="724519"/>
            <a:ext cx="2757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bờ đê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20" y="1524000"/>
            <a:ext cx="2428875" cy="20574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618" y="1524000"/>
            <a:ext cx="2763839" cy="211364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86" y="1538514"/>
            <a:ext cx="2602234" cy="20574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TextBox 14"/>
          <p:cNvSpPr txBox="1"/>
          <p:nvPr/>
        </p:nvSpPr>
        <p:spPr>
          <a:xfrm>
            <a:off x="1" y="12859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340505" y="1273215"/>
            <a:ext cx="1053296" cy="166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805237"/>
            <a:ext cx="289321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999" y="3805237"/>
            <a:ext cx="25050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743324"/>
            <a:ext cx="29718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00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8" y="185739"/>
            <a:ext cx="8729568" cy="532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" y="231889"/>
            <a:ext cx="8991599" cy="5447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190500"/>
            <a:ext cx="3810000" cy="707878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b="1">
                <a:solidFill>
                  <a:srgbClr val="DF31BE"/>
                </a:solidFill>
                <a:latin typeface=".VnAvantH" pitchFamily="34" charset="0"/>
              </a:rPr>
              <a:t>ë</a:t>
            </a:r>
            <a:r>
              <a:rPr lang="en-US" sz="4000" b="1" smtClean="0">
                <a:solidFill>
                  <a:srgbClr val="DF31BE"/>
                </a:solidFill>
                <a:latin typeface=".VnAvantH" pitchFamily="34" charset="0"/>
              </a:rPr>
              <a:t> </a:t>
            </a:r>
            <a:r>
              <a:rPr lang="en-US" sz="4000" b="1" smtClean="0">
                <a:solidFill>
                  <a:srgbClr val="DF31BE"/>
                </a:solidFill>
                <a:latin typeface=".VnAvant" pitchFamily="34" charset="0"/>
              </a:rPr>
              <a:t>bê ®ª</a:t>
            </a:r>
            <a:endParaRPr lang="en-US" sz="4000" b="1">
              <a:solidFill>
                <a:srgbClr val="DF31BE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3500" y="2701760"/>
            <a:ext cx="4102100" cy="615545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400" b="1" dirty="0" smtClean="0">
                <a:latin typeface=".VnAvantH" pitchFamily="34" charset="0"/>
              </a:rPr>
              <a:t>D</a:t>
            </a:r>
            <a:r>
              <a:rPr lang="en-US" sz="3400" b="1" dirty="0" smtClean="0">
                <a:latin typeface=".VnAvant" pitchFamily="34" charset="0"/>
              </a:rPr>
              <a:t>ª la cµ ­ë </a:t>
            </a:r>
            <a:r>
              <a:rPr lang="en-US" sz="3400" b="1" dirty="0" err="1" smtClean="0">
                <a:latin typeface=".VnAvant" pitchFamily="34" charset="0"/>
              </a:rPr>
              <a:t>bê</a:t>
            </a:r>
            <a:r>
              <a:rPr lang="en-US" sz="3400" b="1" dirty="0" smtClean="0">
                <a:latin typeface=".VnAvant" pitchFamily="34" charset="0"/>
              </a:rPr>
              <a:t> ®ª.</a:t>
            </a:r>
            <a:endParaRPr lang="en-US" sz="34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4300" y="2701760"/>
            <a:ext cx="4102100" cy="615545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400" b="1" smtClean="0">
                <a:latin typeface=".VnAvantH" pitchFamily="34" charset="0"/>
              </a:rPr>
              <a:t>B</a:t>
            </a:r>
            <a:r>
              <a:rPr lang="en-US" sz="3400" b="1" smtClean="0">
                <a:latin typeface=".VnAvant" pitchFamily="34" charset="0"/>
              </a:rPr>
              <a:t>ê ®ª cã dÕ.</a:t>
            </a:r>
            <a:endParaRPr lang="en-US" sz="3400" b="1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96862" y="5098132"/>
            <a:ext cx="8216900" cy="615545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400" b="1" dirty="0" err="1" smtClean="0">
                <a:latin typeface=".VnAvantH" pitchFamily="34" charset="0"/>
              </a:rPr>
              <a:t>B</a:t>
            </a:r>
            <a:r>
              <a:rPr lang="en-US" sz="3400" b="1" dirty="0" err="1" smtClean="0">
                <a:latin typeface=".VnAvant" pitchFamily="34" charset="0"/>
              </a:rPr>
              <a:t>ê</a:t>
            </a:r>
            <a:r>
              <a:rPr lang="en-US" sz="3400" b="1" dirty="0" smtClean="0">
                <a:latin typeface=".VnAvant" pitchFamily="34" charset="0"/>
              </a:rPr>
              <a:t> ®ª </a:t>
            </a:r>
            <a:r>
              <a:rPr lang="en-US" sz="3400" b="1" dirty="0" err="1" smtClean="0">
                <a:latin typeface=".VnAvant" pitchFamily="34" charset="0"/>
              </a:rPr>
              <a:t>cã</a:t>
            </a:r>
            <a:r>
              <a:rPr lang="en-US" sz="3400" b="1" dirty="0" smtClean="0">
                <a:latin typeface=".VnAvant" pitchFamily="34" charset="0"/>
              </a:rPr>
              <a:t> c¶ bª. </a:t>
            </a:r>
            <a:endParaRPr lang="en-US" sz="34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7158" y="190500"/>
            <a:ext cx="3810000" cy="70787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bê ®ª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493295" y="2710056"/>
            <a:ext cx="38100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400" b="1">
                <a:solidFill>
                  <a:srgbClr val="FF0000"/>
                </a:solidFill>
                <a:latin typeface=".VnAvant" pitchFamily="34" charset="0"/>
              </a:rPr>
              <a:t>l</a:t>
            </a:r>
            <a:r>
              <a:rPr lang="en-US" sz="3400" b="1" smtClean="0">
                <a:solidFill>
                  <a:srgbClr val="FF0000"/>
                </a:solidFill>
                <a:latin typeface=".VnAvant" pitchFamily="34" charset="0"/>
              </a:rPr>
              <a:t>a cµ</a:t>
            </a:r>
            <a:endParaRPr lang="en-US" sz="34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2710056"/>
            <a:ext cx="38100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4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3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.VnAvant" pitchFamily="34" charset="0"/>
              </a:rPr>
              <a:t>dÕ</a:t>
            </a:r>
            <a:endParaRPr lang="en-US" sz="3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9838" y="5103150"/>
            <a:ext cx="38100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3400" b="1" dirty="0" err="1" smtClean="0">
                <a:solidFill>
                  <a:srgbClr val="FF0000"/>
                </a:solidFill>
                <a:latin typeface=".VnAvant" pitchFamily="34" charset="0"/>
              </a:rPr>
              <a:t>ã</a:t>
            </a:r>
            <a:r>
              <a:rPr lang="en-US" sz="3400" b="1" dirty="0" smtClean="0">
                <a:solidFill>
                  <a:srgbClr val="FF0000"/>
                </a:solidFill>
                <a:latin typeface=".VnAvant" pitchFamily="34" charset="0"/>
              </a:rPr>
              <a:t> c¶ bª</a:t>
            </a:r>
            <a:endParaRPr lang="en-US" sz="3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00" y="0"/>
            <a:ext cx="24130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32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4. TËp ®äc</a:t>
            </a:r>
            <a:endParaRPr lang="en-US" sz="320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6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9"/>
          <a:stretch/>
        </p:blipFill>
        <p:spPr>
          <a:xfrm>
            <a:off x="0" y="-242950"/>
            <a:ext cx="9144000" cy="5248867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0" y="2413000"/>
            <a:ext cx="304800" cy="2540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1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5486400" y="2476500"/>
            <a:ext cx="304800" cy="2540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Cloud 5"/>
          <p:cNvSpPr/>
          <p:nvPr/>
        </p:nvSpPr>
        <p:spPr>
          <a:xfrm>
            <a:off x="1371600" y="4889500"/>
            <a:ext cx="304800" cy="2540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3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4822903"/>
            <a:ext cx="3810000" cy="70787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11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2" y="0"/>
            <a:ext cx="9039828" cy="586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6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524001"/>
            <a:ext cx="67818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5. TËp viÕt (b¶ng con)</a:t>
            </a:r>
            <a:endParaRPr lang="en-US" sz="440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" t="84157" r="28051" b="5650"/>
          <a:stretch/>
        </p:blipFill>
        <p:spPr>
          <a:xfrm>
            <a:off x="-228600" y="2476500"/>
            <a:ext cx="9586941" cy="161800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6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ui\Desktop\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1" y="-66807"/>
            <a:ext cx="9149290" cy="578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4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ui\Desktop\bễ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1" y="-66807"/>
            <a:ext cx="9149290" cy="578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27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4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7" b="9993"/>
          <a:stretch/>
        </p:blipFill>
        <p:spPr>
          <a:xfrm>
            <a:off x="381964" y="581266"/>
            <a:ext cx="8385564" cy="5133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8234" y="1990845"/>
            <a:ext cx="4653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 con</a:t>
            </a:r>
            <a:endParaRPr lang="en-US" sz="6000" b="1" i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9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1" y="190500"/>
            <a:ext cx="9143999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2160042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  <a:endParaRPr lang="en-US" sz="8800" b="1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79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7" y="2898775"/>
            <a:ext cx="783431" cy="529167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30188"/>
            <a:ext cx="2552700" cy="1309688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6" y="2215092"/>
            <a:ext cx="1985963" cy="1611313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6" y="474664"/>
            <a:ext cx="1559719" cy="155839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3283480"/>
            <a:ext cx="7025640" cy="2236788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5173664"/>
            <a:ext cx="9182576" cy="59213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432173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 smtClean="0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539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46" y="-13696"/>
            <a:ext cx="9150512" cy="571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0492" y="3757602"/>
            <a:ext cx="2262795" cy="1943702"/>
          </a:xfrm>
          <a:prstGeom prst="rect">
            <a:avLst/>
          </a:prstGeom>
        </p:spPr>
      </p:pic>
      <p:grpSp>
        <p:nvGrpSpPr>
          <p:cNvPr id="7" name="táo 1"/>
          <p:cNvGrpSpPr/>
          <p:nvPr/>
        </p:nvGrpSpPr>
        <p:grpSpPr>
          <a:xfrm>
            <a:off x="1664717" y="935302"/>
            <a:ext cx="875630" cy="809408"/>
            <a:chOff x="2341807" y="722423"/>
            <a:chExt cx="1167507" cy="107920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2341807" y="1001414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33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1</a:t>
              </a:r>
              <a:endParaRPr lang="es-ES" sz="21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230780" y="3757602"/>
            <a:ext cx="2148051" cy="692491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algn="ctr"/>
            <a:r>
              <a:rPr lang="es-ES" sz="4050" dirty="0" err="1" smtClean="0">
                <a:latin typeface="UTM Avo" panose="02040603050506020204" pitchFamily="18" charset="0"/>
              </a:rPr>
              <a:t>đê</a:t>
            </a:r>
            <a:endParaRPr lang="es-ES" sz="4050" dirty="0">
              <a:latin typeface="UTM Avo" panose="02040603050506020204" pitchFamily="18" charset="0"/>
            </a:endParaRPr>
          </a:p>
        </p:txBody>
      </p:sp>
      <p:grpSp>
        <p:nvGrpSpPr>
          <p:cNvPr id="11" name="Táo 2"/>
          <p:cNvGrpSpPr/>
          <p:nvPr/>
        </p:nvGrpSpPr>
        <p:grpSpPr>
          <a:xfrm>
            <a:off x="2830223" y="502147"/>
            <a:ext cx="875630" cy="809408"/>
            <a:chOff x="5632842" y="2105111"/>
            <a:chExt cx="1167507" cy="107920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5632842" y="2384102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33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2</a:t>
              </a:r>
              <a:endParaRPr lang="es-ES" sz="2100" dirty="0"/>
            </a:p>
          </p:txBody>
        </p:sp>
      </p:grpSp>
      <p:grpSp>
        <p:nvGrpSpPr>
          <p:cNvPr id="14" name="Táo 3"/>
          <p:cNvGrpSpPr/>
          <p:nvPr/>
        </p:nvGrpSpPr>
        <p:grpSpPr>
          <a:xfrm>
            <a:off x="3865956" y="909968"/>
            <a:ext cx="875630" cy="809408"/>
            <a:chOff x="1559230" y="2459387"/>
            <a:chExt cx="1167507" cy="107920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1559230" y="2738378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33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3</a:t>
              </a:r>
              <a:endParaRPr lang="es-ES" sz="2100" dirty="0"/>
            </a:p>
          </p:txBody>
        </p:sp>
      </p:grpSp>
      <p:grpSp>
        <p:nvGrpSpPr>
          <p:cNvPr id="17" name="Táo 4"/>
          <p:cNvGrpSpPr/>
          <p:nvPr/>
        </p:nvGrpSpPr>
        <p:grpSpPr>
          <a:xfrm>
            <a:off x="1217651" y="1982288"/>
            <a:ext cx="875630" cy="809408"/>
            <a:chOff x="1559230" y="2459387"/>
            <a:chExt cx="1167507" cy="107920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1559230" y="2738378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33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4</a:t>
              </a:r>
              <a:endParaRPr lang="es-ES" sz="2100" dirty="0"/>
            </a:p>
          </p:txBody>
        </p:sp>
      </p:grpSp>
      <p:grpSp>
        <p:nvGrpSpPr>
          <p:cNvPr id="20" name="Táo 5"/>
          <p:cNvGrpSpPr/>
          <p:nvPr/>
        </p:nvGrpSpPr>
        <p:grpSpPr>
          <a:xfrm>
            <a:off x="2571155" y="1744710"/>
            <a:ext cx="875630" cy="809408"/>
            <a:chOff x="1559230" y="2459387"/>
            <a:chExt cx="1167507" cy="107920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1559230" y="2738378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33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5</a:t>
              </a:r>
              <a:endParaRPr lang="es-ES" sz="2100" dirty="0"/>
            </a:p>
          </p:txBody>
        </p:sp>
      </p:grpSp>
      <p:grpSp>
        <p:nvGrpSpPr>
          <p:cNvPr id="23" name="Táo 6"/>
          <p:cNvGrpSpPr/>
          <p:nvPr/>
        </p:nvGrpSpPr>
        <p:grpSpPr>
          <a:xfrm>
            <a:off x="3884712" y="1987441"/>
            <a:ext cx="875630" cy="809408"/>
            <a:chOff x="1559230" y="2459387"/>
            <a:chExt cx="1167507" cy="107920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1559230" y="2738378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33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6</a:t>
              </a:r>
              <a:endParaRPr lang="es-ES" sz="21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309131" y="3775442"/>
            <a:ext cx="2080851" cy="692491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algn="ctr"/>
            <a:r>
              <a:rPr lang="es-ES" sz="4050" dirty="0" err="1">
                <a:latin typeface="UTM Avo" panose="02040603050506020204" pitchFamily="18" charset="0"/>
              </a:rPr>
              <a:t>l</a:t>
            </a:r>
            <a:r>
              <a:rPr lang="es-ES" sz="4050" dirty="0" err="1" smtClean="0">
                <a:latin typeface="UTM Avo" panose="02040603050506020204" pitchFamily="18" charset="0"/>
              </a:rPr>
              <a:t>ê</a:t>
            </a:r>
            <a:r>
              <a:rPr lang="es-ES" sz="4050" dirty="0" smtClean="0">
                <a:latin typeface="UTM Avo" panose="02040603050506020204" pitchFamily="18" charset="0"/>
              </a:rPr>
              <a:t> l</a:t>
            </a:r>
            <a:r>
              <a:rPr lang="es-ES" sz="4050" dirty="0" smtClean="0">
                <a:latin typeface=".VnAvant" pitchFamily="34" charset="0"/>
              </a:rPr>
              <a:t>a</a:t>
            </a:r>
            <a:endParaRPr lang="es-ES" sz="4050" dirty="0"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97980" y="3775442"/>
            <a:ext cx="2080851" cy="692491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algn="ctr"/>
            <a:r>
              <a:rPr lang="es-ES" sz="4050" dirty="0" err="1">
                <a:latin typeface="UTM Avo" panose="02040603050506020204" pitchFamily="18" charset="0"/>
              </a:rPr>
              <a:t>d</a:t>
            </a:r>
            <a:r>
              <a:rPr lang="es-ES" sz="4050" dirty="0" err="1" smtClean="0">
                <a:latin typeface="UTM Avo" panose="02040603050506020204" pitchFamily="18" charset="0"/>
              </a:rPr>
              <a:t>ế</a:t>
            </a:r>
            <a:endParaRPr lang="es-ES" sz="4050" dirty="0">
              <a:latin typeface="UTM Avo" panose="0204060305050602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30780" y="3757601"/>
            <a:ext cx="2148051" cy="692491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algn="ctr"/>
            <a:r>
              <a:rPr lang="es-ES" sz="4050" dirty="0" err="1" smtClean="0">
                <a:latin typeface="UTM Avo" panose="02040603050506020204" pitchFamily="18" charset="0"/>
              </a:rPr>
              <a:t>lọ</a:t>
            </a:r>
            <a:endParaRPr lang="es-ES" sz="4050" dirty="0">
              <a:latin typeface="UTM Avo" panose="0204060305050602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09131" y="3778984"/>
            <a:ext cx="2103737" cy="692491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algn="ctr"/>
            <a:r>
              <a:rPr lang="es-ES_tradnl" sz="4050" dirty="0">
                <a:latin typeface="UTM Avo" panose="02040603050506020204" pitchFamily="18" charset="0"/>
              </a:rPr>
              <a:t>l</a:t>
            </a:r>
            <a:r>
              <a:rPr lang="es-ES_tradnl" sz="4050" dirty="0" smtClean="0">
                <a:latin typeface="UTM Avo" panose="02040603050506020204" pitchFamily="18" charset="0"/>
              </a:rPr>
              <a:t>e </a:t>
            </a:r>
            <a:r>
              <a:rPr lang="es-ES_tradnl" sz="4050" dirty="0" err="1" smtClean="0">
                <a:latin typeface="UTM Avo" panose="02040603050506020204" pitchFamily="18" charset="0"/>
              </a:rPr>
              <a:t>le</a:t>
            </a:r>
            <a:endParaRPr lang="es-ES" sz="4050" dirty="0">
              <a:latin typeface="UTM Avo" panose="0204060305050602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52936" y="3778984"/>
            <a:ext cx="2103737" cy="692491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algn="ctr"/>
            <a:r>
              <a:rPr lang="es-ES_tradnl" sz="4050" dirty="0" err="1">
                <a:latin typeface="UTM Avo" panose="02040603050506020204" pitchFamily="18" charset="0"/>
              </a:rPr>
              <a:t>l</a:t>
            </a:r>
            <a:r>
              <a:rPr lang="es-ES_tradnl" sz="4050" dirty="0" err="1" smtClean="0">
                <a:latin typeface="UTM Avo" panose="02040603050506020204" pitchFamily="18" charset="0"/>
              </a:rPr>
              <a:t>ồ</a:t>
            </a:r>
            <a:r>
              <a:rPr lang="es-ES_tradnl" sz="4050" dirty="0" smtClean="0">
                <a:latin typeface="UTM Avo" panose="02040603050506020204" pitchFamily="18" charset="0"/>
              </a:rPr>
              <a:t> ô</a:t>
            </a:r>
            <a:endParaRPr lang="es-ES" sz="405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3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0.00365 0.532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26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8854 0.594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7" y="29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 L -0.15677 0.53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47" y="26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0.03611 0.372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" y="18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07899 0.41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20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17639 0.372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9" y="18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1" grpId="0" animBg="1"/>
      <p:bldP spid="4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1182430"/>
            <a:ext cx="9215244" cy="281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65" y="1587500"/>
            <a:ext cx="9333954" cy="291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1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618492"/>
            <a:ext cx="9601200" cy="322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7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ui\Pictures\sách TV 25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" r="2666" b="7681"/>
          <a:stretch/>
        </p:blipFill>
        <p:spPr bwMode="auto">
          <a:xfrm>
            <a:off x="-23240" y="-63500"/>
            <a:ext cx="9091039" cy="565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37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02082" y="1179110"/>
            <a:ext cx="2693096" cy="2580362"/>
          </a:xfrm>
          <a:prstGeom prst="ellipse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1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97260" y="1314841"/>
            <a:ext cx="3045912" cy="2580362"/>
          </a:xfrm>
          <a:prstGeom prst="ellipse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bễ</a:t>
            </a:r>
            <a:endParaRPr lang="en-US" sz="1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125227" y="1615466"/>
            <a:ext cx="1102291" cy="413359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0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91" y="1134319"/>
            <a:ext cx="2096785" cy="194865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67851" y="3300174"/>
            <a:ext cx="2042927" cy="78292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</a:rPr>
              <a:t>bª</a:t>
            </a:r>
            <a:endParaRPr lang="en-US" sz="6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5400000">
            <a:off x="834179" y="3816773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0066CC"/>
                </a:solidFill>
                <a:latin typeface=".VnAvant" pitchFamily="34" charset="0"/>
              </a:rPr>
              <a:t>b</a:t>
            </a:r>
            <a:endParaRPr lang="en-US" sz="54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1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1711038" y="3913447"/>
            <a:ext cx="730205" cy="1069275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7"/>
          <a:stretch/>
        </p:blipFill>
        <p:spPr>
          <a:xfrm>
            <a:off x="5777952" y="872680"/>
            <a:ext cx="2569916" cy="221029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777952" y="3130156"/>
            <a:ext cx="2287282" cy="95282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bÔ</a:t>
            </a:r>
            <a:endParaRPr lang="en-US" sz="6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2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5400000">
            <a:off x="5953125" y="3906955"/>
            <a:ext cx="912397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0066CC"/>
                </a:solidFill>
                <a:latin typeface=".VnAvant" pitchFamily="34" charset="0"/>
              </a:rPr>
              <a:t>b</a:t>
            </a:r>
            <a:endParaRPr lang="en-US" sz="54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23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948901" y="3878192"/>
            <a:ext cx="911543" cy="1321122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Ô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12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1514</TotalTime>
  <Words>282</Words>
  <Application>Microsoft Office PowerPoint</Application>
  <PresentationFormat>On-screen Show (16:10)</PresentationFormat>
  <Paragraphs>93</Paragraphs>
  <Slides>24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HP001 4 hàng</vt:lpstr>
      <vt:lpstr>Calibri</vt:lpstr>
      <vt:lpstr>宋体</vt:lpstr>
      <vt:lpstr>UTM Avo</vt:lpstr>
      <vt:lpstr>.VnAvant</vt:lpstr>
      <vt:lpstr>.VnAvantH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Windows User</cp:lastModifiedBy>
  <cp:revision>198</cp:revision>
  <dcterms:created xsi:type="dcterms:W3CDTF">2020-02-10T09:35:50Z</dcterms:created>
  <dcterms:modified xsi:type="dcterms:W3CDTF">2022-09-17T15:44:27Z</dcterms:modified>
</cp:coreProperties>
</file>