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90" r:id="rId7"/>
    <p:sldId id="330" r:id="rId8"/>
    <p:sldId id="263" r:id="rId9"/>
    <p:sldId id="265" r:id="rId10"/>
    <p:sldId id="266" r:id="rId11"/>
    <p:sldId id="267" r:id="rId12"/>
  </p:sldIdLst>
  <p:sldSz cx="12192000" cy="6858000"/>
  <p:notesSz cx="6858000" cy="9144000"/>
  <p:embeddedFontLst>
    <p:embeddedFont>
      <p:font typeface="Algerian" panose="04020705040A02060702" pitchFamily="82" charset="0"/>
      <p:regular r:id="rId14"/>
    </p:embeddedFont>
    <p:embeddedFont>
      <p:font typeface="Bahnschrift SemiBold Condensed" panose="020B0502040204020203" pitchFamily="34" charset="0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Cambria" panose="02040503050406030204" pitchFamily="18" charset="0"/>
      <p:regular r:id="rId23"/>
      <p:bold r:id="rId24"/>
      <p:italic r:id="rId25"/>
      <p:boldItalic r:id="rId26"/>
    </p:embeddedFont>
    <p:embeddedFont>
      <p:font typeface="Elephant" panose="02020904090505020303" pitchFamily="18" charset="0"/>
      <p:regular r:id="rId27"/>
      <p: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B3"/>
    <a:srgbClr val="F0F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E83CC-884B-4D70-9D53-BCF33ABAE621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F3A6C7-7EB5-49F3-B037-DE4E0F6F7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0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1517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14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59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1139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06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572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065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69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74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203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82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236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9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19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-79849"/>
            <a:ext cx="12357663" cy="693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7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13" Type="http://schemas.openxmlformats.org/officeDocument/2006/relationships/image" Target="../media/image10.png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audio" Target="../media/audio10.wav"/><Relationship Id="rId5" Type="http://schemas.openxmlformats.org/officeDocument/2006/relationships/audio" Target="../media/audio4.wav"/><Relationship Id="rId15" Type="http://schemas.openxmlformats.org/officeDocument/2006/relationships/image" Target="../media/image12.png"/><Relationship Id="rId10" Type="http://schemas.openxmlformats.org/officeDocument/2006/relationships/audio" Target="../media/audio9.wav"/><Relationship Id="rId4" Type="http://schemas.openxmlformats.org/officeDocument/2006/relationships/audio" Target="../media/audio3.wav"/><Relationship Id="rId9" Type="http://schemas.openxmlformats.org/officeDocument/2006/relationships/audio" Target="../media/audio8.wav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13.wav"/><Relationship Id="rId7" Type="http://schemas.openxmlformats.org/officeDocument/2006/relationships/image" Target="../media/image21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6.wav"/><Relationship Id="rId5" Type="http://schemas.openxmlformats.org/officeDocument/2006/relationships/audio" Target="../media/audio15.wav"/><Relationship Id="rId4" Type="http://schemas.openxmlformats.org/officeDocument/2006/relationships/audio" Target="../media/audio1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spham-0936082789"/>
          <p:cNvSpPr txBox="1"/>
          <p:nvPr/>
        </p:nvSpPr>
        <p:spPr>
          <a:xfrm>
            <a:off x="2410148" y="1092722"/>
            <a:ext cx="13548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>
                <a:ln w="0"/>
                <a:solidFill>
                  <a:srgbClr val="39B5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Unit 8</a:t>
            </a:r>
          </a:p>
        </p:txBody>
      </p:sp>
      <p:sp>
        <p:nvSpPr>
          <p:cNvPr id="6" name="Mspham-0936082789"/>
          <p:cNvSpPr txBox="1"/>
          <p:nvPr/>
        </p:nvSpPr>
        <p:spPr>
          <a:xfrm>
            <a:off x="7997389" y="5088777"/>
            <a:ext cx="18726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>
                <a:ln w="0"/>
                <a:solidFill>
                  <a:srgbClr val="39B58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Lesson 1</a:t>
            </a:r>
          </a:p>
        </p:txBody>
      </p:sp>
      <p:sp>
        <p:nvSpPr>
          <p:cNvPr id="10" name="Mspham-0936082789"/>
          <p:cNvSpPr txBox="1"/>
          <p:nvPr/>
        </p:nvSpPr>
        <p:spPr>
          <a:xfrm>
            <a:off x="2220651" y="2145209"/>
            <a:ext cx="782457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lgerian" panose="04020705040A02060702" pitchFamily="82" charset="0"/>
              </a:rPr>
              <a:t>What are </a:t>
            </a:r>
          </a:p>
          <a:p>
            <a:pPr algn="ctr"/>
            <a:r>
              <a:rPr lang="en-US" sz="88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lgerian" panose="04020705040A02060702" pitchFamily="82" charset="0"/>
              </a:rPr>
              <a:t>you reading?</a:t>
            </a:r>
          </a:p>
        </p:txBody>
      </p:sp>
    </p:spTree>
    <p:extLst>
      <p:ext uri="{BB962C8B-B14F-4D97-AF65-F5344CB8AC3E}">
        <p14:creationId xmlns:p14="http://schemas.microsoft.com/office/powerpoint/2010/main" val="123971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2376"/>
          <a:stretch/>
        </p:blipFill>
        <p:spPr>
          <a:xfrm>
            <a:off x="1049023" y="720517"/>
            <a:ext cx="10427979" cy="58119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62717" y="354591"/>
            <a:ext cx="28039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5. Read and complete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41794" y="1895707"/>
            <a:ext cx="1460811" cy="546410"/>
          </a:xfrm>
          <a:prstGeom prst="roundRect">
            <a:avLst/>
          </a:prstGeom>
          <a:solidFill>
            <a:srgbClr val="F0F3B7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494154" y="3769707"/>
            <a:ext cx="1460811" cy="546410"/>
          </a:xfrm>
          <a:prstGeom prst="roundRect">
            <a:avLst/>
          </a:prstGeom>
          <a:solidFill>
            <a:srgbClr val="F0F3B7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227955" y="3769707"/>
            <a:ext cx="1460811" cy="546410"/>
          </a:xfrm>
          <a:prstGeom prst="roundRect">
            <a:avLst/>
          </a:prstGeom>
          <a:solidFill>
            <a:srgbClr val="F0F3B7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044173" y="4839629"/>
            <a:ext cx="1460811" cy="546410"/>
          </a:xfrm>
          <a:prstGeom prst="roundRect">
            <a:avLst/>
          </a:prstGeom>
          <a:solidFill>
            <a:srgbClr val="F0F3B7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03177" y="3093100"/>
            <a:ext cx="1460811" cy="546410"/>
          </a:xfrm>
          <a:prstGeom prst="roundRect">
            <a:avLst/>
          </a:prstGeom>
          <a:solidFill>
            <a:srgbClr val="F0F3B7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7839307" y="810456"/>
            <a:ext cx="1115122" cy="6392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973471" y="876729"/>
            <a:ext cx="1115122" cy="6392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98740" y="813605"/>
            <a:ext cx="1115122" cy="6392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669494" y="876728"/>
            <a:ext cx="1115122" cy="6392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9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spham-0936082789"/>
          <p:cNvSpPr/>
          <p:nvPr/>
        </p:nvSpPr>
        <p:spPr>
          <a:xfrm>
            <a:off x="629149" y="392099"/>
            <a:ext cx="16403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6. Let’s play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49" y="1044893"/>
            <a:ext cx="10963450" cy="470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35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spham-0936082789"/>
          <p:cNvSpPr txBox="1"/>
          <p:nvPr/>
        </p:nvSpPr>
        <p:spPr>
          <a:xfrm>
            <a:off x="1216352" y="2767281"/>
            <a:ext cx="97592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Elephant" panose="02020904090505020303" pitchFamily="18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51699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54167E-6 4.81481E-6 L 3.54167E-6 -0.07223 " pathEditMode="relative" rAng="0" ptsTypes="AA">
                                      <p:cBhvr>
                                        <p:cTn id="9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spham-0936082789"/>
          <p:cNvSpPr txBox="1"/>
          <p:nvPr/>
        </p:nvSpPr>
        <p:spPr>
          <a:xfrm>
            <a:off x="1030539" y="494797"/>
            <a:ext cx="1876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Vocabulary</a:t>
            </a:r>
          </a:p>
        </p:txBody>
      </p:sp>
      <p:sp>
        <p:nvSpPr>
          <p:cNvPr id="17" name="Mspham-0936082789"/>
          <p:cNvSpPr/>
          <p:nvPr/>
        </p:nvSpPr>
        <p:spPr>
          <a:xfrm>
            <a:off x="8961690" y="2730955"/>
            <a:ext cx="32303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 White and </a:t>
            </a:r>
          </a:p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Seven Dwarfs</a:t>
            </a:r>
          </a:p>
        </p:txBody>
      </p:sp>
      <p:sp>
        <p:nvSpPr>
          <p:cNvPr id="23" name="Mspham-0936082789"/>
          <p:cNvSpPr/>
          <p:nvPr/>
        </p:nvSpPr>
        <p:spPr>
          <a:xfrm>
            <a:off x="508738" y="2730955"/>
            <a:ext cx="27975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Fox and the Crow</a:t>
            </a:r>
          </a:p>
        </p:txBody>
      </p:sp>
      <p:sp>
        <p:nvSpPr>
          <p:cNvPr id="26" name="Mspham-0936082789"/>
          <p:cNvSpPr/>
          <p:nvPr/>
        </p:nvSpPr>
        <p:spPr>
          <a:xfrm>
            <a:off x="6138195" y="2730955"/>
            <a:ext cx="2723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Aladdin and </a:t>
            </a:r>
          </a:p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Magic Lamp</a:t>
            </a:r>
          </a:p>
        </p:txBody>
      </p:sp>
      <p:sp>
        <p:nvSpPr>
          <p:cNvPr id="27" name="Mspham-0936082789"/>
          <p:cNvSpPr/>
          <p:nvPr/>
        </p:nvSpPr>
        <p:spPr>
          <a:xfrm>
            <a:off x="3306255" y="2730955"/>
            <a:ext cx="27317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Story of Mai An Tiem</a:t>
            </a:r>
          </a:p>
        </p:txBody>
      </p:sp>
      <p:pic>
        <p:nvPicPr>
          <p:cNvPr id="28" name="Picture 2" descr="https://s.sachmem.vn/public/images/TA5T1SHS/U8-L1-2-1-f6e17a8df7293f7684c177d1ea97e65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" b="11016"/>
          <a:stretch/>
        </p:blipFill>
        <p:spPr bwMode="auto">
          <a:xfrm>
            <a:off x="1119498" y="1024038"/>
            <a:ext cx="1502803" cy="169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https://s.sachmem.vn/public/images/TA5T1SHS/U8-L1-2-2-61b9b0a2604da9806a7ba68c800eb7c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" t="5564" r="10390" b="8179"/>
          <a:stretch/>
        </p:blipFill>
        <p:spPr bwMode="auto">
          <a:xfrm>
            <a:off x="4006993" y="1024039"/>
            <a:ext cx="1329097" cy="169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s://s.sachmem.vn/public/images/TA5T1SHS/U8-L1-2-3-07af7d82cfe2bda60ec763d4819181b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4" b="8730"/>
          <a:stretch/>
        </p:blipFill>
        <p:spPr bwMode="auto">
          <a:xfrm>
            <a:off x="6721930" y="1024039"/>
            <a:ext cx="1528703" cy="169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https://s.sachmem.vn/public/images/TA5T1SHS/U8-L1-2-4-81c9d21b316bdf6ef8a9b4bc69c6967c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1" b="6430"/>
          <a:stretch/>
        </p:blipFill>
        <p:spPr bwMode="auto">
          <a:xfrm>
            <a:off x="9666400" y="1024039"/>
            <a:ext cx="1430080" cy="169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217" y="3917209"/>
            <a:ext cx="2832966" cy="16134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355" y="3777744"/>
            <a:ext cx="1655837" cy="18923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/>
          <a:srcRect l="27409" b="2818"/>
          <a:stretch/>
        </p:blipFill>
        <p:spPr>
          <a:xfrm>
            <a:off x="9461369" y="4078729"/>
            <a:ext cx="1486434" cy="12904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13379" y="3856250"/>
            <a:ext cx="1735372" cy="1735372"/>
          </a:xfrm>
          <a:prstGeom prst="rect">
            <a:avLst/>
          </a:prstGeom>
        </p:spPr>
      </p:pic>
      <p:sp>
        <p:nvSpPr>
          <p:cNvPr id="36" name="Mspham-0936082789"/>
          <p:cNvSpPr/>
          <p:nvPr/>
        </p:nvSpPr>
        <p:spPr>
          <a:xfrm>
            <a:off x="8589431" y="5464934"/>
            <a:ext cx="3230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scare</a:t>
            </a:r>
          </a:p>
        </p:txBody>
      </p:sp>
      <p:sp>
        <p:nvSpPr>
          <p:cNvPr id="37" name="Mspham-0936082789"/>
          <p:cNvSpPr/>
          <p:nvPr/>
        </p:nvSpPr>
        <p:spPr>
          <a:xfrm>
            <a:off x="880217" y="5464934"/>
            <a:ext cx="2797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fairy tale</a:t>
            </a:r>
          </a:p>
        </p:txBody>
      </p:sp>
      <p:sp>
        <p:nvSpPr>
          <p:cNvPr id="38" name="Mspham-0936082789"/>
          <p:cNvSpPr/>
          <p:nvPr/>
        </p:nvSpPr>
        <p:spPr>
          <a:xfrm>
            <a:off x="6683188" y="5464934"/>
            <a:ext cx="27232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ghost</a:t>
            </a:r>
          </a:p>
        </p:txBody>
      </p:sp>
      <p:sp>
        <p:nvSpPr>
          <p:cNvPr id="39" name="Mspham-0936082789"/>
          <p:cNvSpPr/>
          <p:nvPr/>
        </p:nvSpPr>
        <p:spPr>
          <a:xfrm>
            <a:off x="4148304" y="5464934"/>
            <a:ext cx="27317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Halloween</a:t>
            </a:r>
          </a:p>
        </p:txBody>
      </p:sp>
      <p:sp>
        <p:nvSpPr>
          <p:cNvPr id="40" name="Mspham-0936082789"/>
          <p:cNvSpPr/>
          <p:nvPr/>
        </p:nvSpPr>
        <p:spPr>
          <a:xfrm>
            <a:off x="8589431" y="6223025"/>
            <a:ext cx="3230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Sợ </a:t>
            </a:r>
          </a:p>
        </p:txBody>
      </p:sp>
      <p:sp>
        <p:nvSpPr>
          <p:cNvPr id="41" name="Mspham-0936082789"/>
          <p:cNvSpPr/>
          <p:nvPr/>
        </p:nvSpPr>
        <p:spPr>
          <a:xfrm>
            <a:off x="880217" y="6223025"/>
            <a:ext cx="2797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Truyện cổ tích</a:t>
            </a:r>
          </a:p>
        </p:txBody>
      </p:sp>
      <p:sp>
        <p:nvSpPr>
          <p:cNvPr id="42" name="Mspham-0936082789"/>
          <p:cNvSpPr/>
          <p:nvPr/>
        </p:nvSpPr>
        <p:spPr>
          <a:xfrm>
            <a:off x="6683188" y="6223025"/>
            <a:ext cx="27232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ma </a:t>
            </a:r>
          </a:p>
        </p:txBody>
      </p:sp>
      <p:sp>
        <p:nvSpPr>
          <p:cNvPr id="43" name="Mspham-0936082789"/>
          <p:cNvSpPr/>
          <p:nvPr/>
        </p:nvSpPr>
        <p:spPr>
          <a:xfrm>
            <a:off x="4148304" y="6223025"/>
            <a:ext cx="27317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Lễ hội hóa trang</a:t>
            </a:r>
          </a:p>
        </p:txBody>
      </p:sp>
      <p:sp>
        <p:nvSpPr>
          <p:cNvPr id="44" name="Mspham-0936082789"/>
          <p:cNvSpPr/>
          <p:nvPr/>
        </p:nvSpPr>
        <p:spPr>
          <a:xfrm>
            <a:off x="8589431" y="5817552"/>
            <a:ext cx="3230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/sker/</a:t>
            </a:r>
          </a:p>
        </p:txBody>
      </p:sp>
      <p:sp>
        <p:nvSpPr>
          <p:cNvPr id="45" name="Mspham-0936082789"/>
          <p:cNvSpPr/>
          <p:nvPr/>
        </p:nvSpPr>
        <p:spPr>
          <a:xfrm>
            <a:off x="880217" y="5817552"/>
            <a:ext cx="2797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/ˈferi teɪl/</a:t>
            </a:r>
          </a:p>
        </p:txBody>
      </p:sp>
      <p:sp>
        <p:nvSpPr>
          <p:cNvPr id="46" name="Mspham-0936082789"/>
          <p:cNvSpPr/>
          <p:nvPr/>
        </p:nvSpPr>
        <p:spPr>
          <a:xfrm>
            <a:off x="6683188" y="5817552"/>
            <a:ext cx="27232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/ɡəʊst/</a:t>
            </a:r>
          </a:p>
        </p:txBody>
      </p:sp>
      <p:sp>
        <p:nvSpPr>
          <p:cNvPr id="47" name="Mspham-0936082789"/>
          <p:cNvSpPr/>
          <p:nvPr/>
        </p:nvSpPr>
        <p:spPr>
          <a:xfrm>
            <a:off x="4148304" y="5817552"/>
            <a:ext cx="27317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/ˌhæləʊˈiːn/</a:t>
            </a:r>
          </a:p>
        </p:txBody>
      </p:sp>
    </p:spTree>
    <p:extLst>
      <p:ext uri="{BB962C8B-B14F-4D97-AF65-F5344CB8AC3E}">
        <p14:creationId xmlns:p14="http://schemas.microsoft.com/office/powerpoint/2010/main" val="145676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6" grpId="0"/>
      <p:bldP spid="27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spham-0936082789"/>
          <p:cNvSpPr txBox="1"/>
          <p:nvPr/>
        </p:nvSpPr>
        <p:spPr>
          <a:xfrm>
            <a:off x="1216352" y="2767281"/>
            <a:ext cx="97592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Elephant" panose="02020904090505020303" pitchFamily="18" charset="0"/>
              </a:rPr>
              <a:t>GRAMMAR </a:t>
            </a:r>
          </a:p>
        </p:txBody>
      </p:sp>
    </p:spTree>
    <p:extLst>
      <p:ext uri="{BB962C8B-B14F-4D97-AF65-F5344CB8AC3E}">
        <p14:creationId xmlns:p14="http://schemas.microsoft.com/office/powerpoint/2010/main" val="241375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54167E-6 4.81481E-6 L 3.54167E-6 -0.07223 " pathEditMode="relative" rAng="0" ptsTypes="AA">
                                      <p:cBhvr>
                                        <p:cTn id="9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761695" y="644396"/>
            <a:ext cx="8534393" cy="5918774"/>
            <a:chOff x="1445500" y="862014"/>
            <a:chExt cx="8702794" cy="603556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445500" y="862014"/>
              <a:ext cx="8702794" cy="262150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540758" y="3483521"/>
              <a:ext cx="8512278" cy="3414056"/>
            </a:xfrm>
            <a:prstGeom prst="rect">
              <a:avLst/>
            </a:prstGeom>
          </p:spPr>
        </p:pic>
      </p:grpSp>
      <p:sp>
        <p:nvSpPr>
          <p:cNvPr id="4" name="Mspham-0936082789"/>
          <p:cNvSpPr/>
          <p:nvPr/>
        </p:nvSpPr>
        <p:spPr>
          <a:xfrm>
            <a:off x="845649" y="339976"/>
            <a:ext cx="33297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1. Look, listen and repeat.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325885" y="5538337"/>
            <a:ext cx="468815" cy="461130"/>
          </a:xfrm>
          <a:prstGeom prst="rect">
            <a:avLst/>
          </a:prstGeom>
        </p:spPr>
      </p:pic>
      <p:pic>
        <p:nvPicPr>
          <p:cNvPr id="7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35961" y="770186"/>
            <a:ext cx="278892" cy="274320"/>
          </a:xfrm>
          <a:prstGeom prst="rect">
            <a:avLst/>
          </a:prstGeom>
        </p:spPr>
      </p:pic>
      <p:pic>
        <p:nvPicPr>
          <p:cNvPr id="10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43212" y="602926"/>
            <a:ext cx="278892" cy="274320"/>
          </a:xfrm>
          <a:prstGeom prst="rect">
            <a:avLst/>
          </a:prstGeom>
        </p:spPr>
      </p:pic>
      <p:pic>
        <p:nvPicPr>
          <p:cNvPr id="11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53511" y="2540368"/>
            <a:ext cx="278892" cy="274320"/>
          </a:xfrm>
          <a:prstGeom prst="rect">
            <a:avLst/>
          </a:prstGeom>
        </p:spPr>
      </p:pic>
      <p:pic>
        <p:nvPicPr>
          <p:cNvPr id="12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81074" y="2740612"/>
            <a:ext cx="278892" cy="274320"/>
          </a:xfrm>
          <a:prstGeom prst="rect">
            <a:avLst/>
          </a:prstGeom>
        </p:spPr>
      </p:pic>
      <p:pic>
        <p:nvPicPr>
          <p:cNvPr id="13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23782" y="770186"/>
            <a:ext cx="278892" cy="274320"/>
          </a:xfrm>
          <a:prstGeom prst="rect">
            <a:avLst/>
          </a:prstGeom>
        </p:spPr>
      </p:pic>
      <p:pic>
        <p:nvPicPr>
          <p:cNvPr id="14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99657" y="2724505"/>
            <a:ext cx="278892" cy="274320"/>
          </a:xfrm>
          <a:prstGeom prst="rect">
            <a:avLst/>
          </a:prstGeom>
        </p:spPr>
      </p:pic>
      <p:pic>
        <p:nvPicPr>
          <p:cNvPr id="15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96515" y="3364593"/>
            <a:ext cx="278892" cy="274320"/>
          </a:xfrm>
          <a:prstGeom prst="rect">
            <a:avLst/>
          </a:prstGeom>
        </p:spPr>
      </p:pic>
      <p:pic>
        <p:nvPicPr>
          <p:cNvPr id="16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78471" y="6166796"/>
            <a:ext cx="278892" cy="274320"/>
          </a:xfrm>
          <a:prstGeom prst="rect">
            <a:avLst/>
          </a:prstGeom>
        </p:spPr>
      </p:pic>
      <p:pic>
        <p:nvPicPr>
          <p:cNvPr id="17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08848" y="3415420"/>
            <a:ext cx="278892" cy="274320"/>
          </a:xfrm>
          <a:prstGeom prst="rect">
            <a:avLst/>
          </a:prstGeom>
        </p:spPr>
      </p:pic>
      <p:pic>
        <p:nvPicPr>
          <p:cNvPr id="18" name="Msphamsou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09553" y="6029636"/>
            <a:ext cx="278892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3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ng Anh 5 Tập 1 - Unit 8 What are you reading- - Lesson 1 - 1 Look, listen and repeat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ếng Anh 5 Tập 1 - Unit 8 What are you reading- - Lesson 1 - 1 Look, listen and repeat 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ếng Anh 5 Tập 1 - Unit 8 What are you reading- - Lesson 1 - 1 Look, listen and repeat (mp3cut.net)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ếng Anh 5 Tập 1 - Unit 8 What are you reading- - Lesson 1 - 1 Look, listen and repeat (mp3cut.net) (3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ếng Anh 5 Tập 1 - Unit 8 What are you reading- - Lesson 1 - 1 Look, listen and repeat (mp3cut.net) (4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iếng Anh 5 Tập 1 - Unit 8 What are you reading- - Lesson 1 - 1 Look, listen and repeat (mp3cut.net) (5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iếng Anh 5 Tập 1 - Unit 8 What are you reading- - Lesson 1 - 1 Look, listen and repeat (mp3cut.net) (6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iếng Anh 5 Tập 1 - Unit 8 What are you reading- - Lesson 1 - 1 Look, listen and repeat (mp3cut.net) (7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iếng Anh 5 Tập 1 - Unit 8 What are you reading- - Lesson 1 - 1 Look, listen and repeat (mp3cut.net) (8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iếng Anh 5 Tập 1 - Unit 8 What are you reading- - Lesson 1 - 1 Look, listen and repeat (mp3cut.net) (9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iếng Anh 5 Tập 1 - Unit 8 What are you reading- - Lesson 1 - 1 Look, listen and repeat (mp3cut.net) (10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spham-0936082789"/>
          <p:cNvSpPr/>
          <p:nvPr/>
        </p:nvSpPr>
        <p:spPr>
          <a:xfrm>
            <a:off x="829888" y="399790"/>
            <a:ext cx="2135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2. Point and say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 flipH="1">
            <a:off x="3491403" y="759595"/>
            <a:ext cx="4955375" cy="646986"/>
          </a:xfrm>
          <a:prstGeom prst="wedgeRoundRectCallout">
            <a:avLst>
              <a:gd name="adj1" fmla="val 53632"/>
              <a:gd name="adj2" fmla="val 50728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you reading?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4067313" y="1470311"/>
            <a:ext cx="3986704" cy="646986"/>
          </a:xfrm>
          <a:prstGeom prst="wedgeRoundRectCallout">
            <a:avLst>
              <a:gd name="adj1" fmla="val 54562"/>
              <a:gd name="adj2" fmla="val -13882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I'm reading </a:t>
            </a: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14" name="Straight Arrow Connector 13"/>
          <p:cNvCxnSpPr>
            <a:stCxn id="13" idx="2"/>
          </p:cNvCxnSpPr>
          <p:nvPr/>
        </p:nvCxnSpPr>
        <p:spPr>
          <a:xfrm flipH="1">
            <a:off x="2744184" y="2117297"/>
            <a:ext cx="3316481" cy="9826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3" idx="2"/>
          </p:cNvCxnSpPr>
          <p:nvPr/>
        </p:nvCxnSpPr>
        <p:spPr>
          <a:xfrm>
            <a:off x="6060665" y="2117297"/>
            <a:ext cx="1422210" cy="13420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spham-0936082789"/>
          <p:cNvSpPr/>
          <p:nvPr/>
        </p:nvSpPr>
        <p:spPr>
          <a:xfrm>
            <a:off x="8879081" y="4194756"/>
            <a:ext cx="28460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 White and the Seven Dwarfs</a:t>
            </a:r>
          </a:p>
        </p:txBody>
      </p:sp>
      <p:sp>
        <p:nvSpPr>
          <p:cNvPr id="18" name="Mspham-0936082789"/>
          <p:cNvSpPr/>
          <p:nvPr/>
        </p:nvSpPr>
        <p:spPr>
          <a:xfrm>
            <a:off x="363460" y="4396888"/>
            <a:ext cx="27975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Fox and the Crow</a:t>
            </a:r>
          </a:p>
        </p:txBody>
      </p:sp>
      <p:sp>
        <p:nvSpPr>
          <p:cNvPr id="21" name="Mspham-0936082789"/>
          <p:cNvSpPr/>
          <p:nvPr/>
        </p:nvSpPr>
        <p:spPr>
          <a:xfrm>
            <a:off x="5806295" y="5695059"/>
            <a:ext cx="35719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Aladdin and the Magic Lamp</a:t>
            </a:r>
          </a:p>
        </p:txBody>
      </p:sp>
      <p:sp>
        <p:nvSpPr>
          <p:cNvPr id="23" name="Mspham-0936082789"/>
          <p:cNvSpPr/>
          <p:nvPr/>
        </p:nvSpPr>
        <p:spPr>
          <a:xfrm>
            <a:off x="2933069" y="5579751"/>
            <a:ext cx="27317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Story of Mai An Tiem</a:t>
            </a:r>
          </a:p>
        </p:txBody>
      </p:sp>
      <p:cxnSp>
        <p:nvCxnSpPr>
          <p:cNvPr id="24" name="Straight Arrow Connector 23"/>
          <p:cNvCxnSpPr>
            <a:stCxn id="13" idx="2"/>
          </p:cNvCxnSpPr>
          <p:nvPr/>
        </p:nvCxnSpPr>
        <p:spPr>
          <a:xfrm flipH="1">
            <a:off x="5017496" y="2117297"/>
            <a:ext cx="1043169" cy="12114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3" idx="2"/>
            <a:endCxn id="1029" idx="2"/>
          </p:cNvCxnSpPr>
          <p:nvPr/>
        </p:nvCxnSpPr>
        <p:spPr>
          <a:xfrm>
            <a:off x="6060665" y="2117297"/>
            <a:ext cx="3277167" cy="9826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184" y="1441223"/>
            <a:ext cx="676074" cy="676074"/>
          </a:xfrm>
          <a:prstGeom prst="ellipse">
            <a:avLst/>
          </a:prstGeom>
          <a:ln>
            <a:solidFill>
              <a:srgbClr val="C00000"/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274252" y="1453974"/>
            <a:ext cx="703662" cy="703662"/>
          </a:xfrm>
          <a:prstGeom prst="ellipse">
            <a:avLst/>
          </a:prstGeom>
          <a:ln>
            <a:solidFill>
              <a:srgbClr val="C00000"/>
            </a:solidFill>
          </a:ln>
        </p:spPr>
      </p:pic>
      <p:pic>
        <p:nvPicPr>
          <p:cNvPr id="4" name="Picture 2" descr="https://s.sachmem.vn/public/images/TA5T1SHS/U8-L1-2-1-f6e17a8df7293f7684c177d1ea97e65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" b="11016"/>
          <a:stretch/>
        </p:blipFill>
        <p:spPr bwMode="auto">
          <a:xfrm>
            <a:off x="704708" y="2218620"/>
            <a:ext cx="2011622" cy="2274217"/>
          </a:xfrm>
          <a:prstGeom prst="cloud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https://s.sachmem.vn/public/images/TA5T1SHS/U8-L1-2-2-61b9b0a2604da9806a7ba68c800eb7cb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" t="5564" r="10390" b="8179"/>
          <a:stretch/>
        </p:blipFill>
        <p:spPr bwMode="auto">
          <a:xfrm>
            <a:off x="3558313" y="3328737"/>
            <a:ext cx="1808480" cy="2311779"/>
          </a:xfrm>
          <a:prstGeom prst="cloud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s.sachmem.vn/public/images/TA5T1SHS/U8-L1-2-3-07af7d82cfe2bda60ec763d4819181b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4" b="8730"/>
          <a:stretch/>
        </p:blipFill>
        <p:spPr bwMode="auto">
          <a:xfrm>
            <a:off x="6614461" y="3459388"/>
            <a:ext cx="2011622" cy="2235671"/>
          </a:xfrm>
          <a:prstGeom prst="cloud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s://s.sachmem.vn/public/images/TA5T1SHS/U8-L1-2-4-81c9d21b316bdf6ef8a9b4bc69c6967c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1" b="6430"/>
          <a:stretch/>
        </p:blipFill>
        <p:spPr bwMode="auto">
          <a:xfrm>
            <a:off x="9331592" y="1905053"/>
            <a:ext cx="2011622" cy="2389856"/>
          </a:xfrm>
          <a:prstGeom prst="cloud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25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/>
      <p:bldP spid="18" grpId="0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spham-0936082789"/>
          <p:cNvSpPr/>
          <p:nvPr/>
        </p:nvSpPr>
        <p:spPr>
          <a:xfrm>
            <a:off x="941308" y="865318"/>
            <a:ext cx="6829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vi-VN" sz="3200" b="1">
                <a:solidFill>
                  <a:srgbClr val="000000"/>
                </a:solidFill>
                <a:latin typeface="Cambria" panose="02040503050406030204" pitchFamily="18" charset="0"/>
              </a:rPr>
              <a:t>Hỏi và đáp </a:t>
            </a:r>
            <a:r>
              <a:rPr lang="en-US" sz="3200" b="1">
                <a:solidFill>
                  <a:srgbClr val="000000"/>
                </a:solidFill>
                <a:latin typeface="Cambria" panose="02040503050406030204" pitchFamily="18" charset="0"/>
              </a:rPr>
              <a:t>bạn mình đang đọc gì:</a:t>
            </a:r>
            <a:endParaRPr lang="en-US" sz="3200" b="1" u="sng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Mspham-0936082789"/>
          <p:cNvSpPr/>
          <p:nvPr/>
        </p:nvSpPr>
        <p:spPr>
          <a:xfrm>
            <a:off x="733152" y="319368"/>
            <a:ext cx="1947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Grammar</a:t>
            </a:r>
          </a:p>
        </p:txBody>
      </p:sp>
      <p:sp>
        <p:nvSpPr>
          <p:cNvPr id="18" name="Rounded Rectangular Callout 17"/>
          <p:cNvSpPr/>
          <p:nvPr/>
        </p:nvSpPr>
        <p:spPr>
          <a:xfrm flipH="1">
            <a:off x="1929847" y="1935196"/>
            <a:ext cx="4974408" cy="646986"/>
          </a:xfrm>
          <a:prstGeom prst="wedgeRoundRectCallout">
            <a:avLst>
              <a:gd name="adj1" fmla="val 83"/>
              <a:gd name="adj2" fmla="val 84111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you reading?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738" y="2703103"/>
            <a:ext cx="859242" cy="859242"/>
          </a:xfrm>
          <a:prstGeom prst="ellipse">
            <a:avLst/>
          </a:prstGeom>
          <a:ln>
            <a:solidFill>
              <a:srgbClr val="C0000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44386" y="2844584"/>
            <a:ext cx="859242" cy="859242"/>
          </a:xfrm>
          <a:prstGeom prst="ellipse">
            <a:avLst/>
          </a:prstGeom>
          <a:ln>
            <a:solidFill>
              <a:srgbClr val="C00000"/>
            </a:solidFill>
          </a:ln>
        </p:spPr>
      </p:pic>
      <p:sp>
        <p:nvSpPr>
          <p:cNvPr id="17" name="Mspham-0936082789"/>
          <p:cNvSpPr/>
          <p:nvPr/>
        </p:nvSpPr>
        <p:spPr>
          <a:xfrm>
            <a:off x="941308" y="3758419"/>
            <a:ext cx="10007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vi-VN" sz="3200" b="1">
                <a:solidFill>
                  <a:srgbClr val="000000"/>
                </a:solidFill>
                <a:latin typeface="Cambria" panose="02040503050406030204" pitchFamily="18" charset="0"/>
              </a:rPr>
              <a:t>Hỏi và đáp </a:t>
            </a:r>
            <a:r>
              <a:rPr lang="en-US" sz="3200" b="1">
                <a:solidFill>
                  <a:srgbClr val="000000"/>
                </a:solidFill>
                <a:latin typeface="Cambria" panose="02040503050406030204" pitchFamily="18" charset="0"/>
              </a:rPr>
              <a:t>câu chuyện/quyển sách bạn thích là gì?</a:t>
            </a:r>
            <a:endParaRPr lang="en-US" sz="3200" b="1" u="sng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ounded Rectangular Callout 24"/>
          <p:cNvSpPr/>
          <p:nvPr/>
        </p:nvSpPr>
        <p:spPr>
          <a:xfrm flipH="1">
            <a:off x="1119899" y="4738582"/>
            <a:ext cx="7229961" cy="646986"/>
          </a:xfrm>
          <a:prstGeom prst="wedgeRoundRectCallout">
            <a:avLst>
              <a:gd name="adj1" fmla="val 83"/>
              <a:gd name="adj2" fmla="val 84111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What's your favourite book/story?</a:t>
            </a:r>
          </a:p>
        </p:txBody>
      </p:sp>
      <p:sp>
        <p:nvSpPr>
          <p:cNvPr id="26" name="Rounded Rectangular Callout 25"/>
          <p:cNvSpPr/>
          <p:nvPr/>
        </p:nvSpPr>
        <p:spPr>
          <a:xfrm>
            <a:off x="6436858" y="5578074"/>
            <a:ext cx="3160070" cy="919401"/>
          </a:xfrm>
          <a:prstGeom prst="wedgeRoundRectCallout">
            <a:avLst>
              <a:gd name="adj1" fmla="val -58384"/>
              <a:gd name="adj2" fmla="val -399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_________.</a:t>
            </a:r>
          </a:p>
          <a:p>
            <a:r>
              <a:rPr lang="en-US" sz="1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32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367" y="5578074"/>
            <a:ext cx="723785" cy="723785"/>
          </a:xfrm>
          <a:prstGeom prst="ellipse">
            <a:avLst/>
          </a:prstGeom>
          <a:ln>
            <a:solidFill>
              <a:srgbClr val="C00000"/>
            </a:solidFill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77382" y="5777257"/>
            <a:ext cx="723785" cy="723785"/>
          </a:xfrm>
          <a:prstGeom prst="ellipse">
            <a:avLst/>
          </a:prstGeom>
          <a:ln>
            <a:solidFill>
              <a:srgbClr val="C00000"/>
            </a:solidFill>
          </a:ln>
        </p:spPr>
      </p:pic>
      <p:sp>
        <p:nvSpPr>
          <p:cNvPr id="3" name="Rounded Rectangular Callout 2"/>
          <p:cNvSpPr/>
          <p:nvPr/>
        </p:nvSpPr>
        <p:spPr>
          <a:xfrm>
            <a:off x="7127193" y="2377102"/>
            <a:ext cx="4071478" cy="1074971"/>
          </a:xfrm>
          <a:prstGeom prst="wedgeRoundRectCallout">
            <a:avLst>
              <a:gd name="adj1" fmla="val -61222"/>
              <a:gd name="adj2" fmla="val 21956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Aft>
                <a:spcPts val="1800"/>
              </a:spcAft>
            </a:pPr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I’m reading ________.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162932" y="2664971"/>
            <a:ext cx="18334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solidFill>
                  <a:srgbClr val="FF0066"/>
                </a:solidFill>
              </a:rPr>
              <a:t>+ tên truyện/</a:t>
            </a:r>
          </a:p>
          <a:p>
            <a:pPr algn="ctr"/>
            <a:r>
              <a:rPr lang="en-US" sz="2400">
                <a:solidFill>
                  <a:srgbClr val="FF0066"/>
                </a:solidFill>
              </a:rPr>
              <a:t>tên sách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2697" y="5691654"/>
            <a:ext cx="18334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solidFill>
                  <a:srgbClr val="FF0066"/>
                </a:solidFill>
              </a:rPr>
              <a:t>+ tên truyện/</a:t>
            </a:r>
          </a:p>
          <a:p>
            <a:pPr algn="ctr"/>
            <a:r>
              <a:rPr lang="en-US" sz="2400">
                <a:solidFill>
                  <a:srgbClr val="FF0066"/>
                </a:solidFill>
              </a:rPr>
              <a:t>tên sách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54461" y="1498707"/>
            <a:ext cx="2840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solidFill>
                  <a:srgbClr val="FF0066"/>
                </a:solidFill>
              </a:rPr>
              <a:t>(Bạn đang đọc gì thế)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04063" y="1890261"/>
            <a:ext cx="3118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solidFill>
                  <a:srgbClr val="FF0066"/>
                </a:solidFill>
              </a:rPr>
              <a:t>(Tớ đang đọc _______.)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45783" y="4311544"/>
            <a:ext cx="5619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solidFill>
                  <a:srgbClr val="FF0066"/>
                </a:solidFill>
              </a:rPr>
              <a:t>(Bạn bạn thích quyển sách/câu chuyện nào)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35470" y="5876319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solidFill>
                  <a:srgbClr val="FF0066"/>
                </a:solidFill>
              </a:rPr>
              <a:t>(Đó là)</a:t>
            </a:r>
          </a:p>
        </p:txBody>
      </p:sp>
    </p:spTree>
    <p:extLst>
      <p:ext uri="{BB962C8B-B14F-4D97-AF65-F5344CB8AC3E}">
        <p14:creationId xmlns:p14="http://schemas.microsoft.com/office/powerpoint/2010/main" val="10147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 animBg="1"/>
      <p:bldP spid="17" grpId="0"/>
      <p:bldP spid="25" grpId="0" animBg="1"/>
      <p:bldP spid="26" grpId="0" animBg="1"/>
      <p:bldP spid="3" grpId="0" animBg="1"/>
      <p:bldP spid="2" grpId="0"/>
      <p:bldP spid="16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g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40208" y="2854607"/>
            <a:ext cx="866140" cy="866140"/>
          </a:xfrm>
          <a:prstGeom prst="ellipse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8506" y="2833872"/>
            <a:ext cx="866140" cy="866140"/>
          </a:xfrm>
          <a:prstGeom prst="ellipse">
            <a:avLst/>
          </a:prstGeom>
          <a:ln>
            <a:solidFill>
              <a:srgbClr val="C00000"/>
            </a:solidFill>
          </a:ln>
        </p:spPr>
      </p:pic>
      <p:grpSp>
        <p:nvGrpSpPr>
          <p:cNvPr id="12" name="Group 11"/>
          <p:cNvGrpSpPr/>
          <p:nvPr/>
        </p:nvGrpSpPr>
        <p:grpSpPr>
          <a:xfrm>
            <a:off x="1435303" y="2683439"/>
            <a:ext cx="3590006" cy="972845"/>
            <a:chOff x="1224753" y="2838634"/>
            <a:chExt cx="3590006" cy="972845"/>
          </a:xfrm>
        </p:grpSpPr>
        <p:sp>
          <p:nvSpPr>
            <p:cNvPr id="17" name="Rounded Rectangle 16"/>
            <p:cNvSpPr/>
            <p:nvPr/>
          </p:nvSpPr>
          <p:spPr>
            <a:xfrm>
              <a:off x="1224753" y="2838634"/>
              <a:ext cx="3241783" cy="972845"/>
            </a:xfrm>
            <a:prstGeom prst="roundRect">
              <a:avLst/>
            </a:prstGeom>
            <a:ln w="19050">
              <a:solidFill>
                <a:srgbClr val="F99D1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 are you reading now?</a:t>
              </a:r>
            </a:p>
          </p:txBody>
        </p:sp>
        <p:pic>
          <p:nvPicPr>
            <p:cNvPr id="23" name="Picture 16" descr="https://s.sachmem.vn/public/temp/bubble-chat-bottom-left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4536757" y="3172157"/>
              <a:ext cx="192541" cy="363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/>
          <p:cNvGrpSpPr/>
          <p:nvPr/>
        </p:nvGrpSpPr>
        <p:grpSpPr>
          <a:xfrm>
            <a:off x="1748936" y="1376672"/>
            <a:ext cx="3649836" cy="1265001"/>
            <a:chOff x="1654932" y="1432519"/>
            <a:chExt cx="3649836" cy="1265001"/>
          </a:xfrm>
        </p:grpSpPr>
        <p:sp>
          <p:nvSpPr>
            <p:cNvPr id="8" name="Rounded Rectangle 7"/>
            <p:cNvSpPr/>
            <p:nvPr/>
          </p:nvSpPr>
          <p:spPr>
            <a:xfrm>
              <a:off x="1654932" y="1432519"/>
              <a:ext cx="3241783" cy="972845"/>
            </a:xfrm>
            <a:prstGeom prst="roundRect">
              <a:avLst/>
            </a:prstGeom>
            <a:ln w="19050">
              <a:solidFill>
                <a:srgbClr val="F99D1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you read books in your free time?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/>
            <a:srcRect l="10038" t="8130"/>
            <a:stretch/>
          </p:blipFill>
          <p:spPr>
            <a:xfrm>
              <a:off x="4805679" y="2277454"/>
              <a:ext cx="499089" cy="42006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6593948" y="1559917"/>
            <a:ext cx="2467769" cy="1173737"/>
            <a:chOff x="6608889" y="1270065"/>
            <a:chExt cx="2467769" cy="1173737"/>
          </a:xfrm>
        </p:grpSpPr>
        <p:sp>
          <p:nvSpPr>
            <p:cNvPr id="20" name="Rounded Rectangle 19"/>
            <p:cNvSpPr/>
            <p:nvPr/>
          </p:nvSpPr>
          <p:spPr>
            <a:xfrm>
              <a:off x="6854936" y="1270065"/>
              <a:ext cx="2221722" cy="894493"/>
            </a:xfrm>
            <a:prstGeom prst="roundRect">
              <a:avLst/>
            </a:prstGeom>
            <a:ln w="19050">
              <a:solidFill>
                <a:srgbClr val="F99D1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Yes, I do.</a:t>
              </a:r>
            </a:p>
            <a:p>
              <a:pPr algn="ctr"/>
              <a:r>
                <a:rPr lang="en-US" sz="2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 No, I don’t.</a:t>
              </a: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5"/>
            <a:srcRect l="10038" t="8130"/>
            <a:stretch/>
          </p:blipFill>
          <p:spPr>
            <a:xfrm rot="20575457" flipH="1">
              <a:off x="6608889" y="2105287"/>
              <a:ext cx="402197" cy="338515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7073391" y="2974688"/>
            <a:ext cx="3975472" cy="681596"/>
            <a:chOff x="7075869" y="2776249"/>
            <a:chExt cx="3975472" cy="681596"/>
          </a:xfrm>
        </p:grpSpPr>
        <p:sp>
          <p:nvSpPr>
            <p:cNvPr id="21" name="Rounded Rectangle 20"/>
            <p:cNvSpPr/>
            <p:nvPr/>
          </p:nvSpPr>
          <p:spPr>
            <a:xfrm>
              <a:off x="7642398" y="2776249"/>
              <a:ext cx="3408943" cy="615006"/>
            </a:xfrm>
            <a:prstGeom prst="roundRect">
              <a:avLst/>
            </a:prstGeom>
            <a:ln w="19050">
              <a:solidFill>
                <a:srgbClr val="F99D1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I'm reading ______.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/>
            <a:srcRect r="13957"/>
            <a:stretch/>
          </p:blipFill>
          <p:spPr>
            <a:xfrm flipV="1">
              <a:off x="7075869" y="2799420"/>
              <a:ext cx="566529" cy="658425"/>
            </a:xfrm>
            <a:prstGeom prst="rect">
              <a:avLst/>
            </a:prstGeom>
          </p:spPr>
        </p:pic>
      </p:grpSp>
      <p:sp>
        <p:nvSpPr>
          <p:cNvPr id="37" name="Mspham-0936082789"/>
          <p:cNvSpPr/>
          <p:nvPr/>
        </p:nvSpPr>
        <p:spPr>
          <a:xfrm>
            <a:off x="640551" y="311765"/>
            <a:ext cx="15681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3. Let’s talk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492887" y="3934359"/>
            <a:ext cx="3811881" cy="1079168"/>
            <a:chOff x="941421" y="2732311"/>
            <a:chExt cx="3811881" cy="1079168"/>
          </a:xfrm>
        </p:grpSpPr>
        <p:sp>
          <p:nvSpPr>
            <p:cNvPr id="31" name="Rounded Rectangle 30"/>
            <p:cNvSpPr/>
            <p:nvPr/>
          </p:nvSpPr>
          <p:spPr>
            <a:xfrm>
              <a:off x="941421" y="2838634"/>
              <a:ext cx="3525115" cy="972845"/>
            </a:xfrm>
            <a:prstGeom prst="roundRect">
              <a:avLst/>
            </a:prstGeom>
            <a:ln w="19050">
              <a:solidFill>
                <a:srgbClr val="F99D1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What's your favourite book/story?</a:t>
              </a:r>
            </a:p>
          </p:txBody>
        </p:sp>
        <p:pic>
          <p:nvPicPr>
            <p:cNvPr id="32" name="Picture 16" descr="https://s.sachmem.vn/public/temp/bubble-chat-bottom-left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975304" flipV="1">
              <a:off x="4475300" y="2646850"/>
              <a:ext cx="192541" cy="363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Group 32"/>
          <p:cNvGrpSpPr/>
          <p:nvPr/>
        </p:nvGrpSpPr>
        <p:grpSpPr>
          <a:xfrm>
            <a:off x="6790127" y="3720747"/>
            <a:ext cx="2890379" cy="996532"/>
            <a:chOff x="7125383" y="2447581"/>
            <a:chExt cx="2890379" cy="996532"/>
          </a:xfrm>
        </p:grpSpPr>
        <p:sp>
          <p:nvSpPr>
            <p:cNvPr id="34" name="Rounded Rectangle 33"/>
            <p:cNvSpPr/>
            <p:nvPr/>
          </p:nvSpPr>
          <p:spPr>
            <a:xfrm>
              <a:off x="7628046" y="2799420"/>
              <a:ext cx="2387716" cy="644693"/>
            </a:xfrm>
            <a:prstGeom prst="roundRect">
              <a:avLst/>
            </a:prstGeom>
            <a:ln w="19050">
              <a:solidFill>
                <a:srgbClr val="F99D1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It's</a:t>
              </a:r>
              <a:r>
                <a:rPr lang="en-US" sz="2400"/>
                <a:t> </a:t>
              </a:r>
              <a:r>
                <a:rPr lang="en-US" sz="2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________.</a:t>
              </a:r>
            </a:p>
          </p:txBody>
        </p:sp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6"/>
            <a:srcRect r="13957"/>
            <a:stretch/>
          </p:blipFill>
          <p:spPr>
            <a:xfrm rot="1670050" flipV="1">
              <a:off x="7125383" y="2447581"/>
              <a:ext cx="566529" cy="658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879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spham-0936082789"/>
          <p:cNvSpPr/>
          <p:nvPr/>
        </p:nvSpPr>
        <p:spPr>
          <a:xfrm>
            <a:off x="870732" y="360713"/>
            <a:ext cx="22621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4. Listen and tick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Msphamsound-093608278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2890" y="388935"/>
            <a:ext cx="365792" cy="3718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0732" y="911794"/>
            <a:ext cx="10712679" cy="5271765"/>
          </a:xfrm>
          <a:prstGeom prst="rect">
            <a:avLst/>
          </a:prstGeom>
        </p:spPr>
      </p:pic>
      <p:sp>
        <p:nvSpPr>
          <p:cNvPr id="5" name="Mspham-0936082789"/>
          <p:cNvSpPr/>
          <p:nvPr/>
        </p:nvSpPr>
        <p:spPr>
          <a:xfrm>
            <a:off x="6481026" y="3368802"/>
            <a:ext cx="5950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spham-0936082789"/>
          <p:cNvSpPr/>
          <p:nvPr/>
        </p:nvSpPr>
        <p:spPr>
          <a:xfrm>
            <a:off x="7884313" y="2354814"/>
            <a:ext cx="5950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spham-0936082789"/>
          <p:cNvSpPr/>
          <p:nvPr/>
        </p:nvSpPr>
        <p:spPr>
          <a:xfrm>
            <a:off x="10618460" y="4011598"/>
            <a:ext cx="5950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spham-0936082789"/>
          <p:cNvSpPr/>
          <p:nvPr/>
        </p:nvSpPr>
        <p:spPr>
          <a:xfrm>
            <a:off x="9224226" y="5116121"/>
            <a:ext cx="5950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Msphamsound-093608278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2177" y="1604768"/>
            <a:ext cx="365792" cy="371888"/>
          </a:xfrm>
          <a:prstGeom prst="rect">
            <a:avLst/>
          </a:prstGeom>
        </p:spPr>
      </p:pic>
      <p:pic>
        <p:nvPicPr>
          <p:cNvPr id="11" name="Msphamsound-093608278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4313" y="1607659"/>
            <a:ext cx="365792" cy="371888"/>
          </a:xfrm>
          <a:prstGeom prst="rect">
            <a:avLst/>
          </a:prstGeom>
        </p:spPr>
      </p:pic>
      <p:pic>
        <p:nvPicPr>
          <p:cNvPr id="12" name="Msphamsound-093608278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5298" y="1621701"/>
            <a:ext cx="365792" cy="371888"/>
          </a:xfrm>
          <a:prstGeom prst="rect">
            <a:avLst/>
          </a:prstGeom>
        </p:spPr>
      </p:pic>
      <p:pic>
        <p:nvPicPr>
          <p:cNvPr id="13" name="Msphamsound-093608278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46283" y="1624592"/>
            <a:ext cx="365792" cy="3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ng Anh 5 Tập 1 - Unit 8 What are you reading- - Lesson 1 - 4 Listen and tick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ếng Anh 5 Tập 1 - Unit 8 What are you reading- - Lesson 1 - 4 Listen and tick 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ếng Anh 5 Tập 1 - Unit 8 What are you reading- - Lesson 1 - 4 Listen and tick (mp3cut.net)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ếng Anh 5 Tập 1 - Unit 8 What are you reading- - Lesson 1 - 4 Listen and tick (mp3cut.net) (3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ếng Anh 5 Tập 1 - Unit 8 What are you reading- - Lesson 1 - 4 Listen and tick (mp3cut.net) (4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258</Words>
  <Application>Microsoft Office PowerPoint</Application>
  <PresentationFormat>Widescreen</PresentationFormat>
  <Paragraphs>69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Bahnschrift SemiBold Condensed</vt:lpstr>
      <vt:lpstr>Arial</vt:lpstr>
      <vt:lpstr>Calibri</vt:lpstr>
      <vt:lpstr>Algerian</vt:lpstr>
      <vt:lpstr>Calibri Light</vt:lpstr>
      <vt:lpstr>Elephant</vt:lpstr>
      <vt:lpstr>Cambria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ismail - [2010]</dc:creator>
  <cp:lastModifiedBy>admin</cp:lastModifiedBy>
  <cp:revision>48</cp:revision>
  <dcterms:created xsi:type="dcterms:W3CDTF">2021-05-24T07:45:30Z</dcterms:created>
  <dcterms:modified xsi:type="dcterms:W3CDTF">2022-09-27T14:17:38Z</dcterms:modified>
</cp:coreProperties>
</file>