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6"/>
  </p:notesMasterIdLst>
  <p:sldIdLst>
    <p:sldId id="256" r:id="rId3"/>
    <p:sldId id="257" r:id="rId4"/>
    <p:sldId id="259" r:id="rId5"/>
    <p:sldId id="272" r:id="rId6"/>
    <p:sldId id="260" r:id="rId7"/>
    <p:sldId id="261" r:id="rId8"/>
    <p:sldId id="271" r:id="rId9"/>
    <p:sldId id="264" r:id="rId10"/>
    <p:sldId id="262" r:id="rId11"/>
    <p:sldId id="263" r:id="rId12"/>
    <p:sldId id="266" r:id="rId13"/>
    <p:sldId id="268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FF00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9" autoAdjust="0"/>
    <p:restoredTop sz="94660"/>
  </p:normalViewPr>
  <p:slideViewPr>
    <p:cSldViewPr snapToGrid="0">
      <p:cViewPr>
        <p:scale>
          <a:sx n="75" d="100"/>
          <a:sy n="75" d="100"/>
        </p:scale>
        <p:origin x="-990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1E724-47C9-4DC7-9182-CCFDA058C688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44B30-B2E5-4355-8972-59499758A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8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44B30-B2E5-4355-8972-59499758A2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9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14ADE98C-0908-41CB-80AC-4C07EA0F229A}"/>
              </a:ext>
            </a:extLst>
          </p:cNvPr>
          <p:cNvSpPr/>
          <p:nvPr userDrawn="1"/>
        </p:nvSpPr>
        <p:spPr>
          <a:xfrm rot="21392418">
            <a:off x="-1487528" y="-901220"/>
            <a:ext cx="14712892" cy="7613476"/>
          </a:xfrm>
          <a:custGeom>
            <a:avLst/>
            <a:gdLst>
              <a:gd name="connsiteX0" fmla="*/ 1079477 w 14260421"/>
              <a:gd name="connsiteY0" fmla="*/ 3076139 h 7613476"/>
              <a:gd name="connsiteX1" fmla="*/ 1871957 w 14260421"/>
              <a:gd name="connsiteY1" fmla="*/ 2954219 h 7613476"/>
              <a:gd name="connsiteX2" fmla="*/ 2877797 w 14260421"/>
              <a:gd name="connsiteY2" fmla="*/ 2801819 h 7613476"/>
              <a:gd name="connsiteX3" fmla="*/ 4980917 w 14260421"/>
              <a:gd name="connsiteY3" fmla="*/ 3198059 h 7613476"/>
              <a:gd name="connsiteX4" fmla="*/ 7266917 w 14260421"/>
              <a:gd name="connsiteY4" fmla="*/ 4783019 h 7613476"/>
              <a:gd name="connsiteX5" fmla="*/ 8699477 w 14260421"/>
              <a:gd name="connsiteY5" fmla="*/ 6032699 h 7613476"/>
              <a:gd name="connsiteX6" fmla="*/ 13149557 w 14260421"/>
              <a:gd name="connsiteY6" fmla="*/ 7069019 h 7613476"/>
              <a:gd name="connsiteX7" fmla="*/ 13332437 w 14260421"/>
              <a:gd name="connsiteY7" fmla="*/ 7099499 h 7613476"/>
              <a:gd name="connsiteX8" fmla="*/ 13332437 w 14260421"/>
              <a:gd name="connsiteY8" fmla="*/ 576779 h 7613476"/>
              <a:gd name="connsiteX9" fmla="*/ 896597 w 14260421"/>
              <a:gd name="connsiteY9" fmla="*/ 607259 h 7613476"/>
              <a:gd name="connsiteX10" fmla="*/ 1079477 w 14260421"/>
              <a:gd name="connsiteY10" fmla="*/ 3076139 h 761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60421" h="7613476">
                <a:moveTo>
                  <a:pt x="1079477" y="3076139"/>
                </a:moveTo>
                <a:cubicBezTo>
                  <a:pt x="1242037" y="3467299"/>
                  <a:pt x="1572237" y="2999939"/>
                  <a:pt x="1871957" y="2954219"/>
                </a:cubicBezTo>
                <a:cubicBezTo>
                  <a:pt x="2171677" y="2908499"/>
                  <a:pt x="2359637" y="2761179"/>
                  <a:pt x="2877797" y="2801819"/>
                </a:cubicBezTo>
                <a:cubicBezTo>
                  <a:pt x="3395957" y="2842459"/>
                  <a:pt x="4249397" y="2867859"/>
                  <a:pt x="4980917" y="3198059"/>
                </a:cubicBezTo>
                <a:cubicBezTo>
                  <a:pt x="5712437" y="3528259"/>
                  <a:pt x="6647157" y="4310579"/>
                  <a:pt x="7266917" y="4783019"/>
                </a:cubicBezTo>
                <a:cubicBezTo>
                  <a:pt x="7886677" y="5255459"/>
                  <a:pt x="7719037" y="5651699"/>
                  <a:pt x="8699477" y="6032699"/>
                </a:cubicBezTo>
                <a:cubicBezTo>
                  <a:pt x="9679917" y="6413699"/>
                  <a:pt x="12377397" y="6891219"/>
                  <a:pt x="13149557" y="7069019"/>
                </a:cubicBezTo>
                <a:cubicBezTo>
                  <a:pt x="13921717" y="7246819"/>
                  <a:pt x="13301957" y="8181539"/>
                  <a:pt x="13332437" y="7099499"/>
                </a:cubicBezTo>
                <a:cubicBezTo>
                  <a:pt x="13362917" y="6017459"/>
                  <a:pt x="15405077" y="1658819"/>
                  <a:pt x="13332437" y="576779"/>
                </a:cubicBezTo>
                <a:cubicBezTo>
                  <a:pt x="11259797" y="-505261"/>
                  <a:pt x="2938757" y="190699"/>
                  <a:pt x="896597" y="607259"/>
                </a:cubicBezTo>
                <a:cubicBezTo>
                  <a:pt x="-1145563" y="1023819"/>
                  <a:pt x="916917" y="2684979"/>
                  <a:pt x="1079477" y="3076139"/>
                </a:cubicBezTo>
                <a:close/>
              </a:path>
            </a:pathLst>
          </a:cu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863DBC2-8BA1-486C-99CF-FFCE4DB78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12098" y="-1813717"/>
            <a:ext cx="2796782" cy="3627434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EDBA76D-6041-4014-8E28-F48085900AB4}"/>
              </a:ext>
            </a:extLst>
          </p:cNvPr>
          <p:cNvSpPr/>
          <p:nvPr userDrawn="1"/>
        </p:nvSpPr>
        <p:spPr>
          <a:xfrm>
            <a:off x="2295835" y="-450700"/>
            <a:ext cx="10627685" cy="5720960"/>
          </a:xfrm>
          <a:custGeom>
            <a:avLst/>
            <a:gdLst>
              <a:gd name="connsiteX0" fmla="*/ 128120 w 10684231"/>
              <a:gd name="connsiteY0" fmla="*/ 433504 h 5710279"/>
              <a:gd name="connsiteX1" fmla="*/ 128120 w 10684231"/>
              <a:gd name="connsiteY1" fmla="*/ 317758 h 5710279"/>
              <a:gd name="connsiteX2" fmla="*/ 798 w 10684231"/>
              <a:gd name="connsiteY2" fmla="*/ 803894 h 5710279"/>
              <a:gd name="connsiteX3" fmla="*/ 197568 w 10684231"/>
              <a:gd name="connsiteY3" fmla="*/ 1498375 h 5710279"/>
              <a:gd name="connsiteX4" fmla="*/ 440636 w 10684231"/>
              <a:gd name="connsiteY4" fmla="*/ 1671996 h 5710279"/>
              <a:gd name="connsiteX5" fmla="*/ 463786 w 10684231"/>
              <a:gd name="connsiteY5" fmla="*/ 1648846 h 5710279"/>
              <a:gd name="connsiteX6" fmla="*/ 648981 w 10684231"/>
              <a:gd name="connsiteY6" fmla="*/ 1671996 h 5710279"/>
              <a:gd name="connsiteX7" fmla="*/ 706854 w 10684231"/>
              <a:gd name="connsiteY7" fmla="*/ 1799317 h 5710279"/>
              <a:gd name="connsiteX8" fmla="*/ 915198 w 10684231"/>
              <a:gd name="connsiteY8" fmla="*/ 1891914 h 5710279"/>
              <a:gd name="connsiteX9" fmla="*/ 1632829 w 10684231"/>
              <a:gd name="connsiteY9" fmla="*/ 2158132 h 5710279"/>
              <a:gd name="connsiteX10" fmla="*/ 2292586 w 10684231"/>
              <a:gd name="connsiteY10" fmla="*/ 2412775 h 5710279"/>
              <a:gd name="connsiteX11" fmla="*/ 3149112 w 10684231"/>
              <a:gd name="connsiteY11" fmla="*/ 3107256 h 5710279"/>
              <a:gd name="connsiteX12" fmla="*/ 3808869 w 10684231"/>
              <a:gd name="connsiteY12" fmla="*/ 3905909 h 5710279"/>
              <a:gd name="connsiteX13" fmla="*/ 5290429 w 10684231"/>
              <a:gd name="connsiteY13" fmla="*/ 4669839 h 5710279"/>
              <a:gd name="connsiteX14" fmla="*/ 7906307 w 10684231"/>
              <a:gd name="connsiteY14" fmla="*/ 5202274 h 5710279"/>
              <a:gd name="connsiteX15" fmla="*/ 9781406 w 10684231"/>
              <a:gd name="connsiteY15" fmla="*/ 5329596 h 5710279"/>
              <a:gd name="connsiteX16" fmla="*/ 9931877 w 10684231"/>
              <a:gd name="connsiteY16" fmla="*/ 5341170 h 5710279"/>
              <a:gd name="connsiteX17" fmla="*/ 9955026 w 10684231"/>
              <a:gd name="connsiteY17" fmla="*/ 375631 h 5710279"/>
              <a:gd name="connsiteX18" fmla="*/ 93396 w 10684231"/>
              <a:gd name="connsiteY18" fmla="*/ 352482 h 5710279"/>
              <a:gd name="connsiteX19" fmla="*/ 128120 w 10684231"/>
              <a:gd name="connsiteY19" fmla="*/ 352482 h 5710279"/>
              <a:gd name="connsiteX0" fmla="*/ 128120 w 10688098"/>
              <a:gd name="connsiteY0" fmla="*/ 435218 h 5730030"/>
              <a:gd name="connsiteX1" fmla="*/ 128120 w 10688098"/>
              <a:gd name="connsiteY1" fmla="*/ 319472 h 5730030"/>
              <a:gd name="connsiteX2" fmla="*/ 798 w 10688098"/>
              <a:gd name="connsiteY2" fmla="*/ 805608 h 5730030"/>
              <a:gd name="connsiteX3" fmla="*/ 197568 w 10688098"/>
              <a:gd name="connsiteY3" fmla="*/ 1500089 h 5730030"/>
              <a:gd name="connsiteX4" fmla="*/ 440636 w 10688098"/>
              <a:gd name="connsiteY4" fmla="*/ 1673710 h 5730030"/>
              <a:gd name="connsiteX5" fmla="*/ 463786 w 10688098"/>
              <a:gd name="connsiteY5" fmla="*/ 1650560 h 5730030"/>
              <a:gd name="connsiteX6" fmla="*/ 648981 w 10688098"/>
              <a:gd name="connsiteY6" fmla="*/ 1673710 h 5730030"/>
              <a:gd name="connsiteX7" fmla="*/ 706854 w 10688098"/>
              <a:gd name="connsiteY7" fmla="*/ 1801031 h 5730030"/>
              <a:gd name="connsiteX8" fmla="*/ 915198 w 10688098"/>
              <a:gd name="connsiteY8" fmla="*/ 1893628 h 5730030"/>
              <a:gd name="connsiteX9" fmla="*/ 1632829 w 10688098"/>
              <a:gd name="connsiteY9" fmla="*/ 2159846 h 5730030"/>
              <a:gd name="connsiteX10" fmla="*/ 2292586 w 10688098"/>
              <a:gd name="connsiteY10" fmla="*/ 2414489 h 5730030"/>
              <a:gd name="connsiteX11" fmla="*/ 3149112 w 10688098"/>
              <a:gd name="connsiteY11" fmla="*/ 3108970 h 5730030"/>
              <a:gd name="connsiteX12" fmla="*/ 3808869 w 10688098"/>
              <a:gd name="connsiteY12" fmla="*/ 3907623 h 5730030"/>
              <a:gd name="connsiteX13" fmla="*/ 5290429 w 10688098"/>
              <a:gd name="connsiteY13" fmla="*/ 4671553 h 5730030"/>
              <a:gd name="connsiteX14" fmla="*/ 7906307 w 10688098"/>
              <a:gd name="connsiteY14" fmla="*/ 5203988 h 5730030"/>
              <a:gd name="connsiteX15" fmla="*/ 9781406 w 10688098"/>
              <a:gd name="connsiteY15" fmla="*/ 5331310 h 5730030"/>
              <a:gd name="connsiteX16" fmla="*/ 9943452 w 10688098"/>
              <a:gd name="connsiteY16" fmla="*/ 5366034 h 5730030"/>
              <a:gd name="connsiteX17" fmla="*/ 9955026 w 10688098"/>
              <a:gd name="connsiteY17" fmla="*/ 377345 h 5730030"/>
              <a:gd name="connsiteX18" fmla="*/ 93396 w 10688098"/>
              <a:gd name="connsiteY18" fmla="*/ 354196 h 5730030"/>
              <a:gd name="connsiteX19" fmla="*/ 128120 w 10688098"/>
              <a:gd name="connsiteY19" fmla="*/ 354196 h 5730030"/>
              <a:gd name="connsiteX0" fmla="*/ 128120 w 10715133"/>
              <a:gd name="connsiteY0" fmla="*/ 353152 h 5639391"/>
              <a:gd name="connsiteX1" fmla="*/ 128120 w 10715133"/>
              <a:gd name="connsiteY1" fmla="*/ 237406 h 5639391"/>
              <a:gd name="connsiteX2" fmla="*/ 798 w 10715133"/>
              <a:gd name="connsiteY2" fmla="*/ 723542 h 5639391"/>
              <a:gd name="connsiteX3" fmla="*/ 197568 w 10715133"/>
              <a:gd name="connsiteY3" fmla="*/ 1418023 h 5639391"/>
              <a:gd name="connsiteX4" fmla="*/ 440636 w 10715133"/>
              <a:gd name="connsiteY4" fmla="*/ 1591644 h 5639391"/>
              <a:gd name="connsiteX5" fmla="*/ 463786 w 10715133"/>
              <a:gd name="connsiteY5" fmla="*/ 1568494 h 5639391"/>
              <a:gd name="connsiteX6" fmla="*/ 648981 w 10715133"/>
              <a:gd name="connsiteY6" fmla="*/ 1591644 h 5639391"/>
              <a:gd name="connsiteX7" fmla="*/ 706854 w 10715133"/>
              <a:gd name="connsiteY7" fmla="*/ 1718965 h 5639391"/>
              <a:gd name="connsiteX8" fmla="*/ 915198 w 10715133"/>
              <a:gd name="connsiteY8" fmla="*/ 1811562 h 5639391"/>
              <a:gd name="connsiteX9" fmla="*/ 1632829 w 10715133"/>
              <a:gd name="connsiteY9" fmla="*/ 2077780 h 5639391"/>
              <a:gd name="connsiteX10" fmla="*/ 2292586 w 10715133"/>
              <a:gd name="connsiteY10" fmla="*/ 2332423 h 5639391"/>
              <a:gd name="connsiteX11" fmla="*/ 3149112 w 10715133"/>
              <a:gd name="connsiteY11" fmla="*/ 3026904 h 5639391"/>
              <a:gd name="connsiteX12" fmla="*/ 3808869 w 10715133"/>
              <a:gd name="connsiteY12" fmla="*/ 3825557 h 5639391"/>
              <a:gd name="connsiteX13" fmla="*/ 5290429 w 10715133"/>
              <a:gd name="connsiteY13" fmla="*/ 4589487 h 5639391"/>
              <a:gd name="connsiteX14" fmla="*/ 7906307 w 10715133"/>
              <a:gd name="connsiteY14" fmla="*/ 5121922 h 5639391"/>
              <a:gd name="connsiteX15" fmla="*/ 9781406 w 10715133"/>
              <a:gd name="connsiteY15" fmla="*/ 5249244 h 5639391"/>
              <a:gd name="connsiteX16" fmla="*/ 9943452 w 10715133"/>
              <a:gd name="connsiteY16" fmla="*/ 5283968 h 5639391"/>
              <a:gd name="connsiteX17" fmla="*/ 9989750 w 10715133"/>
              <a:gd name="connsiteY17" fmla="*/ 411026 h 5639391"/>
              <a:gd name="connsiteX18" fmla="*/ 93396 w 10715133"/>
              <a:gd name="connsiteY18" fmla="*/ 272130 h 5639391"/>
              <a:gd name="connsiteX19" fmla="*/ 128120 w 10715133"/>
              <a:gd name="connsiteY19" fmla="*/ 272130 h 5639391"/>
              <a:gd name="connsiteX0" fmla="*/ 128120 w 10627685"/>
              <a:gd name="connsiteY0" fmla="*/ 434721 h 5720960"/>
              <a:gd name="connsiteX1" fmla="*/ 128120 w 10627685"/>
              <a:gd name="connsiteY1" fmla="*/ 318975 h 5720960"/>
              <a:gd name="connsiteX2" fmla="*/ 798 w 10627685"/>
              <a:gd name="connsiteY2" fmla="*/ 805111 h 5720960"/>
              <a:gd name="connsiteX3" fmla="*/ 197568 w 10627685"/>
              <a:gd name="connsiteY3" fmla="*/ 1499592 h 5720960"/>
              <a:gd name="connsiteX4" fmla="*/ 440636 w 10627685"/>
              <a:gd name="connsiteY4" fmla="*/ 1673213 h 5720960"/>
              <a:gd name="connsiteX5" fmla="*/ 463786 w 10627685"/>
              <a:gd name="connsiteY5" fmla="*/ 1650063 h 5720960"/>
              <a:gd name="connsiteX6" fmla="*/ 648981 w 10627685"/>
              <a:gd name="connsiteY6" fmla="*/ 1673213 h 5720960"/>
              <a:gd name="connsiteX7" fmla="*/ 706854 w 10627685"/>
              <a:gd name="connsiteY7" fmla="*/ 1800534 h 5720960"/>
              <a:gd name="connsiteX8" fmla="*/ 915198 w 10627685"/>
              <a:gd name="connsiteY8" fmla="*/ 1893131 h 5720960"/>
              <a:gd name="connsiteX9" fmla="*/ 1632829 w 10627685"/>
              <a:gd name="connsiteY9" fmla="*/ 2159349 h 5720960"/>
              <a:gd name="connsiteX10" fmla="*/ 2292586 w 10627685"/>
              <a:gd name="connsiteY10" fmla="*/ 2413992 h 5720960"/>
              <a:gd name="connsiteX11" fmla="*/ 3149112 w 10627685"/>
              <a:gd name="connsiteY11" fmla="*/ 3108473 h 5720960"/>
              <a:gd name="connsiteX12" fmla="*/ 3808869 w 10627685"/>
              <a:gd name="connsiteY12" fmla="*/ 3907126 h 5720960"/>
              <a:gd name="connsiteX13" fmla="*/ 5290429 w 10627685"/>
              <a:gd name="connsiteY13" fmla="*/ 4671056 h 5720960"/>
              <a:gd name="connsiteX14" fmla="*/ 7906307 w 10627685"/>
              <a:gd name="connsiteY14" fmla="*/ 5203491 h 5720960"/>
              <a:gd name="connsiteX15" fmla="*/ 9781406 w 10627685"/>
              <a:gd name="connsiteY15" fmla="*/ 5330813 h 5720960"/>
              <a:gd name="connsiteX16" fmla="*/ 9943452 w 10627685"/>
              <a:gd name="connsiteY16" fmla="*/ 5365537 h 5720960"/>
              <a:gd name="connsiteX17" fmla="*/ 9989750 w 10627685"/>
              <a:gd name="connsiteY17" fmla="*/ 492595 h 5720960"/>
              <a:gd name="connsiteX18" fmla="*/ 93396 w 10627685"/>
              <a:gd name="connsiteY18" fmla="*/ 353699 h 5720960"/>
              <a:gd name="connsiteX19" fmla="*/ 128120 w 10627685"/>
              <a:gd name="connsiteY19" fmla="*/ 353699 h 572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627685" h="5720960">
                <a:moveTo>
                  <a:pt x="128120" y="434721"/>
                </a:moveTo>
                <a:cubicBezTo>
                  <a:pt x="138730" y="345982"/>
                  <a:pt x="149340" y="257243"/>
                  <a:pt x="128120" y="318975"/>
                </a:cubicBezTo>
                <a:cubicBezTo>
                  <a:pt x="106900" y="380707"/>
                  <a:pt x="-10777" y="608341"/>
                  <a:pt x="798" y="805111"/>
                </a:cubicBezTo>
                <a:cubicBezTo>
                  <a:pt x="12373" y="1001881"/>
                  <a:pt x="124262" y="1354908"/>
                  <a:pt x="197568" y="1499592"/>
                </a:cubicBezTo>
                <a:cubicBezTo>
                  <a:pt x="270874" y="1644276"/>
                  <a:pt x="396266" y="1648135"/>
                  <a:pt x="440636" y="1673213"/>
                </a:cubicBezTo>
                <a:cubicBezTo>
                  <a:pt x="485006" y="1698292"/>
                  <a:pt x="429062" y="1650063"/>
                  <a:pt x="463786" y="1650063"/>
                </a:cubicBezTo>
                <a:cubicBezTo>
                  <a:pt x="498510" y="1650063"/>
                  <a:pt x="608470" y="1648135"/>
                  <a:pt x="648981" y="1673213"/>
                </a:cubicBezTo>
                <a:cubicBezTo>
                  <a:pt x="689492" y="1698292"/>
                  <a:pt x="662485" y="1763881"/>
                  <a:pt x="706854" y="1800534"/>
                </a:cubicBezTo>
                <a:cubicBezTo>
                  <a:pt x="751223" y="1837187"/>
                  <a:pt x="760869" y="1833329"/>
                  <a:pt x="915198" y="1893131"/>
                </a:cubicBezTo>
                <a:cubicBezTo>
                  <a:pt x="1069527" y="1952933"/>
                  <a:pt x="1632829" y="2159349"/>
                  <a:pt x="1632829" y="2159349"/>
                </a:cubicBezTo>
                <a:cubicBezTo>
                  <a:pt x="1862394" y="2246159"/>
                  <a:pt x="2039872" y="2255805"/>
                  <a:pt x="2292586" y="2413992"/>
                </a:cubicBezTo>
                <a:cubicBezTo>
                  <a:pt x="2545300" y="2572179"/>
                  <a:pt x="2896398" y="2859617"/>
                  <a:pt x="3149112" y="3108473"/>
                </a:cubicBezTo>
                <a:cubicBezTo>
                  <a:pt x="3401826" y="3357329"/>
                  <a:pt x="3451983" y="3646696"/>
                  <a:pt x="3808869" y="3907126"/>
                </a:cubicBezTo>
                <a:cubicBezTo>
                  <a:pt x="4165755" y="4167557"/>
                  <a:pt x="4607523" y="4454995"/>
                  <a:pt x="5290429" y="4671056"/>
                </a:cubicBezTo>
                <a:cubicBezTo>
                  <a:pt x="5973335" y="4887117"/>
                  <a:pt x="7157811" y="5093532"/>
                  <a:pt x="7906307" y="5203491"/>
                </a:cubicBezTo>
                <a:cubicBezTo>
                  <a:pt x="8654803" y="5313450"/>
                  <a:pt x="9441882" y="5303805"/>
                  <a:pt x="9781406" y="5330813"/>
                </a:cubicBezTo>
                <a:cubicBezTo>
                  <a:pt x="10120930" y="5357821"/>
                  <a:pt x="9908728" y="6171907"/>
                  <a:pt x="9943452" y="5365537"/>
                </a:cubicBezTo>
                <a:cubicBezTo>
                  <a:pt x="9978176" y="4559167"/>
                  <a:pt x="11434656" y="1513096"/>
                  <a:pt x="9989750" y="492595"/>
                </a:cubicBezTo>
                <a:cubicBezTo>
                  <a:pt x="8544844" y="-527906"/>
                  <a:pt x="93396" y="353699"/>
                  <a:pt x="93396" y="353699"/>
                </a:cubicBezTo>
                <a:lnTo>
                  <a:pt x="128120" y="353699"/>
                </a:lnTo>
              </a:path>
            </a:pathLst>
          </a:cu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A25C3CE3-BCB1-4D9F-8920-DBD46CDDCE00}"/>
              </a:ext>
            </a:extLst>
          </p:cNvPr>
          <p:cNvSpPr/>
          <p:nvPr userDrawn="1"/>
        </p:nvSpPr>
        <p:spPr>
          <a:xfrm>
            <a:off x="1025276" y="1096834"/>
            <a:ext cx="3134192" cy="1468025"/>
          </a:xfrm>
          <a:custGeom>
            <a:avLst/>
            <a:gdLst>
              <a:gd name="connsiteX0" fmla="*/ 39014 w 3057459"/>
              <a:gd name="connsiteY0" fmla="*/ 1128411 h 1433765"/>
              <a:gd name="connsiteX1" fmla="*/ 8534 w 3057459"/>
              <a:gd name="connsiteY1" fmla="*/ 854091 h 1433765"/>
              <a:gd name="connsiteX2" fmla="*/ 221894 w 3057459"/>
              <a:gd name="connsiteY2" fmla="*/ 762651 h 1433765"/>
              <a:gd name="connsiteX3" fmla="*/ 221894 w 3057459"/>
              <a:gd name="connsiteY3" fmla="*/ 518811 h 1433765"/>
              <a:gd name="connsiteX4" fmla="*/ 587654 w 3057459"/>
              <a:gd name="connsiteY4" fmla="*/ 427371 h 1433765"/>
              <a:gd name="connsiteX5" fmla="*/ 740054 w 3057459"/>
              <a:gd name="connsiteY5" fmla="*/ 61611 h 1433765"/>
              <a:gd name="connsiteX6" fmla="*/ 1014374 w 3057459"/>
              <a:gd name="connsiteY6" fmla="*/ 183531 h 1433765"/>
              <a:gd name="connsiteX7" fmla="*/ 1349654 w 3057459"/>
              <a:gd name="connsiteY7" fmla="*/ 651 h 1433765"/>
              <a:gd name="connsiteX8" fmla="*/ 1806854 w 3057459"/>
              <a:gd name="connsiteY8" fmla="*/ 122571 h 1433765"/>
              <a:gd name="connsiteX9" fmla="*/ 2050694 w 3057459"/>
              <a:gd name="connsiteY9" fmla="*/ 122571 h 1433765"/>
              <a:gd name="connsiteX10" fmla="*/ 2264054 w 3057459"/>
              <a:gd name="connsiteY10" fmla="*/ 366411 h 1433765"/>
              <a:gd name="connsiteX11" fmla="*/ 2934614 w 3057459"/>
              <a:gd name="connsiteY11" fmla="*/ 335931 h 1433765"/>
              <a:gd name="connsiteX12" fmla="*/ 2873654 w 3057459"/>
              <a:gd name="connsiteY12" fmla="*/ 823611 h 1433765"/>
              <a:gd name="connsiteX13" fmla="*/ 3056534 w 3057459"/>
              <a:gd name="connsiteY13" fmla="*/ 1067451 h 1433765"/>
              <a:gd name="connsiteX14" fmla="*/ 2782214 w 3057459"/>
              <a:gd name="connsiteY14" fmla="*/ 1250331 h 1433765"/>
              <a:gd name="connsiteX15" fmla="*/ 2934614 w 3057459"/>
              <a:gd name="connsiteY15" fmla="*/ 1433211 h 1433765"/>
              <a:gd name="connsiteX16" fmla="*/ 2172614 w 3057459"/>
              <a:gd name="connsiteY16" fmla="*/ 1189371 h 1433765"/>
              <a:gd name="connsiteX17" fmla="*/ 953414 w 3057459"/>
              <a:gd name="connsiteY17" fmla="*/ 1006491 h 1433765"/>
              <a:gd name="connsiteX18" fmla="*/ 130454 w 3057459"/>
              <a:gd name="connsiteY18" fmla="*/ 1067451 h 1433765"/>
              <a:gd name="connsiteX19" fmla="*/ 8534 w 3057459"/>
              <a:gd name="connsiteY19" fmla="*/ 1067451 h 1433765"/>
              <a:gd name="connsiteX20" fmla="*/ 39014 w 3057459"/>
              <a:gd name="connsiteY20" fmla="*/ 1128411 h 1433765"/>
              <a:gd name="connsiteX0" fmla="*/ 39014 w 3057459"/>
              <a:gd name="connsiteY0" fmla="*/ 1128411 h 1433765"/>
              <a:gd name="connsiteX1" fmla="*/ 8534 w 3057459"/>
              <a:gd name="connsiteY1" fmla="*/ 854091 h 1433765"/>
              <a:gd name="connsiteX2" fmla="*/ 221894 w 3057459"/>
              <a:gd name="connsiteY2" fmla="*/ 762651 h 1433765"/>
              <a:gd name="connsiteX3" fmla="*/ 221894 w 3057459"/>
              <a:gd name="connsiteY3" fmla="*/ 518811 h 1433765"/>
              <a:gd name="connsiteX4" fmla="*/ 587654 w 3057459"/>
              <a:gd name="connsiteY4" fmla="*/ 427371 h 1433765"/>
              <a:gd name="connsiteX5" fmla="*/ 740054 w 3057459"/>
              <a:gd name="connsiteY5" fmla="*/ 61611 h 1433765"/>
              <a:gd name="connsiteX6" fmla="*/ 1014374 w 3057459"/>
              <a:gd name="connsiteY6" fmla="*/ 183531 h 1433765"/>
              <a:gd name="connsiteX7" fmla="*/ 1349654 w 3057459"/>
              <a:gd name="connsiteY7" fmla="*/ 651 h 1433765"/>
              <a:gd name="connsiteX8" fmla="*/ 1806854 w 3057459"/>
              <a:gd name="connsiteY8" fmla="*/ 122571 h 1433765"/>
              <a:gd name="connsiteX9" fmla="*/ 2050694 w 3057459"/>
              <a:gd name="connsiteY9" fmla="*/ 122571 h 1433765"/>
              <a:gd name="connsiteX10" fmla="*/ 2264054 w 3057459"/>
              <a:gd name="connsiteY10" fmla="*/ 366411 h 1433765"/>
              <a:gd name="connsiteX11" fmla="*/ 2934614 w 3057459"/>
              <a:gd name="connsiteY11" fmla="*/ 335931 h 1433765"/>
              <a:gd name="connsiteX12" fmla="*/ 2873654 w 3057459"/>
              <a:gd name="connsiteY12" fmla="*/ 823611 h 1433765"/>
              <a:gd name="connsiteX13" fmla="*/ 3056534 w 3057459"/>
              <a:gd name="connsiteY13" fmla="*/ 1067451 h 1433765"/>
              <a:gd name="connsiteX14" fmla="*/ 2782214 w 3057459"/>
              <a:gd name="connsiteY14" fmla="*/ 1250331 h 1433765"/>
              <a:gd name="connsiteX15" fmla="*/ 2934614 w 3057459"/>
              <a:gd name="connsiteY15" fmla="*/ 1433211 h 1433765"/>
              <a:gd name="connsiteX16" fmla="*/ 2172614 w 3057459"/>
              <a:gd name="connsiteY16" fmla="*/ 1189371 h 1433765"/>
              <a:gd name="connsiteX17" fmla="*/ 964988 w 3057459"/>
              <a:gd name="connsiteY17" fmla="*/ 1052790 h 1433765"/>
              <a:gd name="connsiteX18" fmla="*/ 130454 w 3057459"/>
              <a:gd name="connsiteY18" fmla="*/ 1067451 h 1433765"/>
              <a:gd name="connsiteX19" fmla="*/ 8534 w 3057459"/>
              <a:gd name="connsiteY19" fmla="*/ 1067451 h 1433765"/>
              <a:gd name="connsiteX20" fmla="*/ 39014 w 3057459"/>
              <a:gd name="connsiteY20" fmla="*/ 1128411 h 1433765"/>
              <a:gd name="connsiteX0" fmla="*/ 39014 w 3057459"/>
              <a:gd name="connsiteY0" fmla="*/ 1128411 h 1433321"/>
              <a:gd name="connsiteX1" fmla="*/ 8534 w 3057459"/>
              <a:gd name="connsiteY1" fmla="*/ 854091 h 1433321"/>
              <a:gd name="connsiteX2" fmla="*/ 221894 w 3057459"/>
              <a:gd name="connsiteY2" fmla="*/ 762651 h 1433321"/>
              <a:gd name="connsiteX3" fmla="*/ 221894 w 3057459"/>
              <a:gd name="connsiteY3" fmla="*/ 518811 h 1433321"/>
              <a:gd name="connsiteX4" fmla="*/ 587654 w 3057459"/>
              <a:gd name="connsiteY4" fmla="*/ 427371 h 1433321"/>
              <a:gd name="connsiteX5" fmla="*/ 740054 w 3057459"/>
              <a:gd name="connsiteY5" fmla="*/ 61611 h 1433321"/>
              <a:gd name="connsiteX6" fmla="*/ 1014374 w 3057459"/>
              <a:gd name="connsiteY6" fmla="*/ 183531 h 1433321"/>
              <a:gd name="connsiteX7" fmla="*/ 1349654 w 3057459"/>
              <a:gd name="connsiteY7" fmla="*/ 651 h 1433321"/>
              <a:gd name="connsiteX8" fmla="*/ 1806854 w 3057459"/>
              <a:gd name="connsiteY8" fmla="*/ 122571 h 1433321"/>
              <a:gd name="connsiteX9" fmla="*/ 2050694 w 3057459"/>
              <a:gd name="connsiteY9" fmla="*/ 122571 h 1433321"/>
              <a:gd name="connsiteX10" fmla="*/ 2264054 w 3057459"/>
              <a:gd name="connsiteY10" fmla="*/ 366411 h 1433321"/>
              <a:gd name="connsiteX11" fmla="*/ 2934614 w 3057459"/>
              <a:gd name="connsiteY11" fmla="*/ 335931 h 1433321"/>
              <a:gd name="connsiteX12" fmla="*/ 2873654 w 3057459"/>
              <a:gd name="connsiteY12" fmla="*/ 823611 h 1433321"/>
              <a:gd name="connsiteX13" fmla="*/ 3056534 w 3057459"/>
              <a:gd name="connsiteY13" fmla="*/ 1067451 h 1433321"/>
              <a:gd name="connsiteX14" fmla="*/ 2782214 w 3057459"/>
              <a:gd name="connsiteY14" fmla="*/ 1250331 h 1433321"/>
              <a:gd name="connsiteX15" fmla="*/ 2934614 w 3057459"/>
              <a:gd name="connsiteY15" fmla="*/ 1433211 h 1433321"/>
              <a:gd name="connsiteX16" fmla="*/ 2161039 w 3057459"/>
              <a:gd name="connsiteY16" fmla="*/ 1224095 h 1433321"/>
              <a:gd name="connsiteX17" fmla="*/ 964988 w 3057459"/>
              <a:gd name="connsiteY17" fmla="*/ 1052790 h 1433321"/>
              <a:gd name="connsiteX18" fmla="*/ 130454 w 3057459"/>
              <a:gd name="connsiteY18" fmla="*/ 1067451 h 1433321"/>
              <a:gd name="connsiteX19" fmla="*/ 8534 w 3057459"/>
              <a:gd name="connsiteY19" fmla="*/ 1067451 h 1433321"/>
              <a:gd name="connsiteX20" fmla="*/ 39014 w 3057459"/>
              <a:gd name="connsiteY20" fmla="*/ 1128411 h 1433321"/>
              <a:gd name="connsiteX0" fmla="*/ 39014 w 3057459"/>
              <a:gd name="connsiteY0" fmla="*/ 1128411 h 1468025"/>
              <a:gd name="connsiteX1" fmla="*/ 8534 w 3057459"/>
              <a:gd name="connsiteY1" fmla="*/ 854091 h 1468025"/>
              <a:gd name="connsiteX2" fmla="*/ 221894 w 3057459"/>
              <a:gd name="connsiteY2" fmla="*/ 762651 h 1468025"/>
              <a:gd name="connsiteX3" fmla="*/ 221894 w 3057459"/>
              <a:gd name="connsiteY3" fmla="*/ 518811 h 1468025"/>
              <a:gd name="connsiteX4" fmla="*/ 587654 w 3057459"/>
              <a:gd name="connsiteY4" fmla="*/ 427371 h 1468025"/>
              <a:gd name="connsiteX5" fmla="*/ 740054 w 3057459"/>
              <a:gd name="connsiteY5" fmla="*/ 61611 h 1468025"/>
              <a:gd name="connsiteX6" fmla="*/ 1014374 w 3057459"/>
              <a:gd name="connsiteY6" fmla="*/ 183531 h 1468025"/>
              <a:gd name="connsiteX7" fmla="*/ 1349654 w 3057459"/>
              <a:gd name="connsiteY7" fmla="*/ 651 h 1468025"/>
              <a:gd name="connsiteX8" fmla="*/ 1806854 w 3057459"/>
              <a:gd name="connsiteY8" fmla="*/ 122571 h 1468025"/>
              <a:gd name="connsiteX9" fmla="*/ 2050694 w 3057459"/>
              <a:gd name="connsiteY9" fmla="*/ 122571 h 1468025"/>
              <a:gd name="connsiteX10" fmla="*/ 2264054 w 3057459"/>
              <a:gd name="connsiteY10" fmla="*/ 366411 h 1468025"/>
              <a:gd name="connsiteX11" fmla="*/ 2934614 w 3057459"/>
              <a:gd name="connsiteY11" fmla="*/ 335931 h 1468025"/>
              <a:gd name="connsiteX12" fmla="*/ 2873654 w 3057459"/>
              <a:gd name="connsiteY12" fmla="*/ 823611 h 1468025"/>
              <a:gd name="connsiteX13" fmla="*/ 3056534 w 3057459"/>
              <a:gd name="connsiteY13" fmla="*/ 1067451 h 1468025"/>
              <a:gd name="connsiteX14" fmla="*/ 2782214 w 3057459"/>
              <a:gd name="connsiteY14" fmla="*/ 1250331 h 1468025"/>
              <a:gd name="connsiteX15" fmla="*/ 2923039 w 3057459"/>
              <a:gd name="connsiteY15" fmla="*/ 1467935 h 1468025"/>
              <a:gd name="connsiteX16" fmla="*/ 2161039 w 3057459"/>
              <a:gd name="connsiteY16" fmla="*/ 1224095 h 1468025"/>
              <a:gd name="connsiteX17" fmla="*/ 964988 w 3057459"/>
              <a:gd name="connsiteY17" fmla="*/ 1052790 h 1468025"/>
              <a:gd name="connsiteX18" fmla="*/ 130454 w 3057459"/>
              <a:gd name="connsiteY18" fmla="*/ 1067451 h 1468025"/>
              <a:gd name="connsiteX19" fmla="*/ 8534 w 3057459"/>
              <a:gd name="connsiteY19" fmla="*/ 1067451 h 1468025"/>
              <a:gd name="connsiteX20" fmla="*/ 39014 w 3057459"/>
              <a:gd name="connsiteY20" fmla="*/ 1128411 h 1468025"/>
              <a:gd name="connsiteX0" fmla="*/ 0 w 3134192"/>
              <a:gd name="connsiteY0" fmla="*/ 1151560 h 1468025"/>
              <a:gd name="connsiteX1" fmla="*/ 85267 w 3134192"/>
              <a:gd name="connsiteY1" fmla="*/ 854091 h 1468025"/>
              <a:gd name="connsiteX2" fmla="*/ 298627 w 3134192"/>
              <a:gd name="connsiteY2" fmla="*/ 762651 h 1468025"/>
              <a:gd name="connsiteX3" fmla="*/ 298627 w 3134192"/>
              <a:gd name="connsiteY3" fmla="*/ 518811 h 1468025"/>
              <a:gd name="connsiteX4" fmla="*/ 664387 w 3134192"/>
              <a:gd name="connsiteY4" fmla="*/ 427371 h 1468025"/>
              <a:gd name="connsiteX5" fmla="*/ 816787 w 3134192"/>
              <a:gd name="connsiteY5" fmla="*/ 61611 h 1468025"/>
              <a:gd name="connsiteX6" fmla="*/ 1091107 w 3134192"/>
              <a:gd name="connsiteY6" fmla="*/ 183531 h 1468025"/>
              <a:gd name="connsiteX7" fmla="*/ 1426387 w 3134192"/>
              <a:gd name="connsiteY7" fmla="*/ 651 h 1468025"/>
              <a:gd name="connsiteX8" fmla="*/ 1883587 w 3134192"/>
              <a:gd name="connsiteY8" fmla="*/ 122571 h 1468025"/>
              <a:gd name="connsiteX9" fmla="*/ 2127427 w 3134192"/>
              <a:gd name="connsiteY9" fmla="*/ 122571 h 1468025"/>
              <a:gd name="connsiteX10" fmla="*/ 2340787 w 3134192"/>
              <a:gd name="connsiteY10" fmla="*/ 366411 h 1468025"/>
              <a:gd name="connsiteX11" fmla="*/ 3011347 w 3134192"/>
              <a:gd name="connsiteY11" fmla="*/ 335931 h 1468025"/>
              <a:gd name="connsiteX12" fmla="*/ 2950387 w 3134192"/>
              <a:gd name="connsiteY12" fmla="*/ 823611 h 1468025"/>
              <a:gd name="connsiteX13" fmla="*/ 3133267 w 3134192"/>
              <a:gd name="connsiteY13" fmla="*/ 1067451 h 1468025"/>
              <a:gd name="connsiteX14" fmla="*/ 2858947 w 3134192"/>
              <a:gd name="connsiteY14" fmla="*/ 1250331 h 1468025"/>
              <a:gd name="connsiteX15" fmla="*/ 2999772 w 3134192"/>
              <a:gd name="connsiteY15" fmla="*/ 1467935 h 1468025"/>
              <a:gd name="connsiteX16" fmla="*/ 2237772 w 3134192"/>
              <a:gd name="connsiteY16" fmla="*/ 1224095 h 1468025"/>
              <a:gd name="connsiteX17" fmla="*/ 1041721 w 3134192"/>
              <a:gd name="connsiteY17" fmla="*/ 1052790 h 1468025"/>
              <a:gd name="connsiteX18" fmla="*/ 207187 w 3134192"/>
              <a:gd name="connsiteY18" fmla="*/ 1067451 h 1468025"/>
              <a:gd name="connsiteX19" fmla="*/ 85267 w 3134192"/>
              <a:gd name="connsiteY19" fmla="*/ 1067451 h 1468025"/>
              <a:gd name="connsiteX20" fmla="*/ 0 w 3134192"/>
              <a:gd name="connsiteY20" fmla="*/ 1151560 h 146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34192" h="1468025">
                <a:moveTo>
                  <a:pt x="0" y="1151560"/>
                </a:moveTo>
                <a:cubicBezTo>
                  <a:pt x="0" y="1116000"/>
                  <a:pt x="35496" y="918909"/>
                  <a:pt x="85267" y="854091"/>
                </a:cubicBezTo>
                <a:cubicBezTo>
                  <a:pt x="135038" y="789273"/>
                  <a:pt x="263067" y="818531"/>
                  <a:pt x="298627" y="762651"/>
                </a:cubicBezTo>
                <a:cubicBezTo>
                  <a:pt x="334187" y="706771"/>
                  <a:pt x="237667" y="574691"/>
                  <a:pt x="298627" y="518811"/>
                </a:cubicBezTo>
                <a:cubicBezTo>
                  <a:pt x="359587" y="462931"/>
                  <a:pt x="578027" y="503571"/>
                  <a:pt x="664387" y="427371"/>
                </a:cubicBezTo>
                <a:cubicBezTo>
                  <a:pt x="750747" y="351171"/>
                  <a:pt x="745667" y="102251"/>
                  <a:pt x="816787" y="61611"/>
                </a:cubicBezTo>
                <a:cubicBezTo>
                  <a:pt x="887907" y="20971"/>
                  <a:pt x="989507" y="193691"/>
                  <a:pt x="1091107" y="183531"/>
                </a:cubicBezTo>
                <a:cubicBezTo>
                  <a:pt x="1192707" y="173371"/>
                  <a:pt x="1294307" y="10811"/>
                  <a:pt x="1426387" y="651"/>
                </a:cubicBezTo>
                <a:cubicBezTo>
                  <a:pt x="1558467" y="-9509"/>
                  <a:pt x="1766747" y="102251"/>
                  <a:pt x="1883587" y="122571"/>
                </a:cubicBezTo>
                <a:cubicBezTo>
                  <a:pt x="2000427" y="142891"/>
                  <a:pt x="2051227" y="81931"/>
                  <a:pt x="2127427" y="122571"/>
                </a:cubicBezTo>
                <a:cubicBezTo>
                  <a:pt x="2203627" y="163211"/>
                  <a:pt x="2193467" y="330851"/>
                  <a:pt x="2340787" y="366411"/>
                </a:cubicBezTo>
                <a:cubicBezTo>
                  <a:pt x="2488107" y="401971"/>
                  <a:pt x="2909747" y="259731"/>
                  <a:pt x="3011347" y="335931"/>
                </a:cubicBezTo>
                <a:cubicBezTo>
                  <a:pt x="3112947" y="412131"/>
                  <a:pt x="2930067" y="701691"/>
                  <a:pt x="2950387" y="823611"/>
                </a:cubicBezTo>
                <a:cubicBezTo>
                  <a:pt x="2970707" y="945531"/>
                  <a:pt x="3148507" y="996331"/>
                  <a:pt x="3133267" y="1067451"/>
                </a:cubicBezTo>
                <a:cubicBezTo>
                  <a:pt x="3118027" y="1138571"/>
                  <a:pt x="2881196" y="1183584"/>
                  <a:pt x="2858947" y="1250331"/>
                </a:cubicBezTo>
                <a:cubicBezTo>
                  <a:pt x="2836698" y="1317078"/>
                  <a:pt x="3103301" y="1472308"/>
                  <a:pt x="2999772" y="1467935"/>
                </a:cubicBezTo>
                <a:cubicBezTo>
                  <a:pt x="2896243" y="1463562"/>
                  <a:pt x="2564114" y="1293286"/>
                  <a:pt x="2237772" y="1224095"/>
                </a:cubicBezTo>
                <a:cubicBezTo>
                  <a:pt x="1911430" y="1154904"/>
                  <a:pt x="1380152" y="1078897"/>
                  <a:pt x="1041721" y="1052790"/>
                </a:cubicBezTo>
                <a:cubicBezTo>
                  <a:pt x="703290" y="1026683"/>
                  <a:pt x="207187" y="1067451"/>
                  <a:pt x="207187" y="1067451"/>
                </a:cubicBezTo>
                <a:cubicBezTo>
                  <a:pt x="49707" y="1077611"/>
                  <a:pt x="119798" y="1053433"/>
                  <a:pt x="85267" y="1067451"/>
                </a:cubicBezTo>
                <a:cubicBezTo>
                  <a:pt x="50736" y="1081469"/>
                  <a:pt x="0" y="1187120"/>
                  <a:pt x="0" y="1151560"/>
                </a:cubicBezTo>
                <a:close/>
              </a:path>
            </a:pathLst>
          </a:cu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>
            <a:extLst>
              <a:ext uri="{FF2B5EF4-FFF2-40B4-BE49-F238E27FC236}">
                <a16:creationId xmlns="" xmlns:a16="http://schemas.microsoft.com/office/drawing/2014/main" id="{E9E3A427-368D-44F3-B972-F211C8103A2D}"/>
              </a:ext>
            </a:extLst>
          </p:cNvPr>
          <p:cNvSpPr/>
          <p:nvPr userDrawn="1"/>
        </p:nvSpPr>
        <p:spPr>
          <a:xfrm>
            <a:off x="5162902" y="-27595"/>
            <a:ext cx="3134191" cy="2248858"/>
          </a:xfrm>
          <a:custGeom>
            <a:avLst/>
            <a:gdLst>
              <a:gd name="connsiteX0" fmla="*/ 282947 w 3134191"/>
              <a:gd name="connsiteY0" fmla="*/ 748057 h 2248858"/>
              <a:gd name="connsiteX1" fmla="*/ 407952 w 3134191"/>
              <a:gd name="connsiteY1" fmla="*/ 359556 h 2248858"/>
              <a:gd name="connsiteX2" fmla="*/ 1016072 w 3134191"/>
              <a:gd name="connsiteY2" fmla="*/ 270799 h 2248858"/>
              <a:gd name="connsiteX3" fmla="*/ 1629198 w 3134191"/>
              <a:gd name="connsiteY3" fmla="*/ 178659 h 2248858"/>
              <a:gd name="connsiteX4" fmla="*/ 1868108 w 3134191"/>
              <a:gd name="connsiteY4" fmla="*/ 10411 h 2248858"/>
              <a:gd name="connsiteX5" fmla="*/ 2164405 w 3134191"/>
              <a:gd name="connsiteY5" fmla="*/ 129153 h 2248858"/>
              <a:gd name="connsiteX6" fmla="*/ 2572866 w 3134191"/>
              <a:gd name="connsiteY6" fmla="*/ 35919 h 2248858"/>
              <a:gd name="connsiteX7" fmla="*/ 2779998 w 3134191"/>
              <a:gd name="connsiteY7" fmla="*/ 290269 h 2248858"/>
              <a:gd name="connsiteX8" fmla="*/ 3045824 w 3134191"/>
              <a:gd name="connsiteY8" fmla="*/ 537123 h 2248858"/>
              <a:gd name="connsiteX9" fmla="*/ 3033925 w 3134191"/>
              <a:gd name="connsiteY9" fmla="*/ 804799 h 2248858"/>
              <a:gd name="connsiteX10" fmla="*/ 3120841 w 3134191"/>
              <a:gd name="connsiteY10" fmla="*/ 1214070 h 2248858"/>
              <a:gd name="connsiteX11" fmla="*/ 2713687 w 3134191"/>
              <a:gd name="connsiteY11" fmla="*/ 1572326 h 2248858"/>
              <a:gd name="connsiteX12" fmla="*/ 2567932 w 3134191"/>
              <a:gd name="connsiteY12" fmla="*/ 1879306 h 2248858"/>
              <a:gd name="connsiteX13" fmla="*/ 2071685 w 3134191"/>
              <a:gd name="connsiteY13" fmla="*/ 1916474 h 2248858"/>
              <a:gd name="connsiteX14" fmla="*/ 1717057 w 3134191"/>
              <a:gd name="connsiteY14" fmla="*/ 2243964 h 2248858"/>
              <a:gd name="connsiteX15" fmla="*/ 1195635 w 3134191"/>
              <a:gd name="connsiteY15" fmla="*/ 2044066 h 2248858"/>
              <a:gd name="connsiteX16" fmla="*/ 421084 w 3134191"/>
              <a:gd name="connsiteY16" fmla="*/ 1846562 h 2248858"/>
              <a:gd name="connsiteX17" fmla="*/ 80531 w 3134191"/>
              <a:gd name="connsiteY17" fmla="*/ 1626778 h 2248858"/>
              <a:gd name="connsiteX18" fmla="*/ 153299 w 3134191"/>
              <a:gd name="connsiteY18" fmla="*/ 1330105 h 2248858"/>
              <a:gd name="connsiteX19" fmla="*/ -363 w 3134191"/>
              <a:gd name="connsiteY19" fmla="*/ 1025729 h 2248858"/>
              <a:gd name="connsiteX20" fmla="*/ 280263 w 3134191"/>
              <a:gd name="connsiteY20" fmla="*/ 755189 h 2248858"/>
              <a:gd name="connsiteX21" fmla="*/ 282947 w 3134191"/>
              <a:gd name="connsiteY21" fmla="*/ 748057 h 2248858"/>
              <a:gd name="connsiteX0" fmla="*/ 340480 w 3134191"/>
              <a:gd name="connsiteY0" fmla="*/ 1362693 h 2248858"/>
              <a:gd name="connsiteX1" fmla="*/ 156709 w 3134191"/>
              <a:gd name="connsiteY1" fmla="*/ 1321204 h 2248858"/>
              <a:gd name="connsiteX2" fmla="*/ 502631 w 3134191"/>
              <a:gd name="connsiteY2" fmla="*/ 1816733 h 2248858"/>
              <a:gd name="connsiteX3" fmla="*/ 422245 w 3134191"/>
              <a:gd name="connsiteY3" fmla="*/ 1836567 h 2248858"/>
              <a:gd name="connsiteX4" fmla="*/ 1195490 w 3134191"/>
              <a:gd name="connsiteY4" fmla="*/ 2034904 h 2248858"/>
              <a:gd name="connsiteX5" fmla="*/ 1147026 w 3134191"/>
              <a:gd name="connsiteY5" fmla="*/ 1944325 h 2248858"/>
              <a:gd name="connsiteX6" fmla="*/ 2091419 w 3134191"/>
              <a:gd name="connsiteY6" fmla="*/ 1809029 h 2248858"/>
              <a:gd name="connsiteX7" fmla="*/ 2072048 w 3134191"/>
              <a:gd name="connsiteY7" fmla="*/ 1908405 h 2248858"/>
              <a:gd name="connsiteX8" fmla="*/ 2476083 w 3134191"/>
              <a:gd name="connsiteY8" fmla="*/ 1194914 h 2248858"/>
              <a:gd name="connsiteX9" fmla="*/ 2711945 w 3134191"/>
              <a:gd name="connsiteY9" fmla="*/ 1566392 h 2248858"/>
              <a:gd name="connsiteX10" fmla="*/ 3032474 w 3134191"/>
              <a:gd name="connsiteY10" fmla="*/ 799281 h 2248858"/>
              <a:gd name="connsiteX11" fmla="*/ 2927421 w 3134191"/>
              <a:gd name="connsiteY11" fmla="*/ 938585 h 2248858"/>
              <a:gd name="connsiteX12" fmla="*/ 2780433 w 3134191"/>
              <a:gd name="connsiteY12" fmla="*/ 282460 h 2248858"/>
              <a:gd name="connsiteX13" fmla="*/ 2785947 w 3134191"/>
              <a:gd name="connsiteY13" fmla="*/ 348260 h 2248858"/>
              <a:gd name="connsiteX14" fmla="*/ 2109629 w 3134191"/>
              <a:gd name="connsiteY14" fmla="*/ 205728 h 2248858"/>
              <a:gd name="connsiteX15" fmla="*/ 2163462 w 3134191"/>
              <a:gd name="connsiteY15" fmla="*/ 121813 h 2248858"/>
              <a:gd name="connsiteX16" fmla="*/ 1606345 w 3134191"/>
              <a:gd name="connsiteY16" fmla="*/ 245708 h 2248858"/>
              <a:gd name="connsiteX17" fmla="*/ 1632391 w 3134191"/>
              <a:gd name="connsiteY17" fmla="*/ 173349 h 2248858"/>
              <a:gd name="connsiteX18" fmla="*/ 1015710 w 3134191"/>
              <a:gd name="connsiteY18" fmla="*/ 270279 h 2248858"/>
              <a:gd name="connsiteX19" fmla="*/ 1110025 w 3134191"/>
              <a:gd name="connsiteY19" fmla="*/ 340452 h 2248858"/>
              <a:gd name="connsiteX20" fmla="*/ 299416 w 3134191"/>
              <a:gd name="connsiteY20" fmla="*/ 821926 h 2248858"/>
              <a:gd name="connsiteX21" fmla="*/ 282947 w 3134191"/>
              <a:gd name="connsiteY21" fmla="*/ 748057 h 224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34191" h="2248858" fill="none" extrusionOk="0">
                <a:moveTo>
                  <a:pt x="282947" y="748057"/>
                </a:moveTo>
                <a:cubicBezTo>
                  <a:pt x="261785" y="615772"/>
                  <a:pt x="269825" y="476499"/>
                  <a:pt x="407952" y="359556"/>
                </a:cubicBezTo>
                <a:cubicBezTo>
                  <a:pt x="589613" y="235005"/>
                  <a:pt x="810460" y="124280"/>
                  <a:pt x="1016072" y="270799"/>
                </a:cubicBezTo>
                <a:cubicBezTo>
                  <a:pt x="1120410" y="97493"/>
                  <a:pt x="1445248" y="-7191"/>
                  <a:pt x="1629198" y="178659"/>
                </a:cubicBezTo>
                <a:cubicBezTo>
                  <a:pt x="1685688" y="65627"/>
                  <a:pt x="1769081" y="2354"/>
                  <a:pt x="1868108" y="10411"/>
                </a:cubicBezTo>
                <a:cubicBezTo>
                  <a:pt x="1981613" y="1368"/>
                  <a:pt x="2100898" y="63797"/>
                  <a:pt x="2164405" y="129153"/>
                </a:cubicBezTo>
                <a:cubicBezTo>
                  <a:pt x="2249686" y="34648"/>
                  <a:pt x="2415222" y="-38314"/>
                  <a:pt x="2572866" y="35919"/>
                </a:cubicBezTo>
                <a:cubicBezTo>
                  <a:pt x="2658360" y="105039"/>
                  <a:pt x="2745156" y="187788"/>
                  <a:pt x="2779998" y="290269"/>
                </a:cubicBezTo>
                <a:cubicBezTo>
                  <a:pt x="2907247" y="315157"/>
                  <a:pt x="2993113" y="408036"/>
                  <a:pt x="3045824" y="537123"/>
                </a:cubicBezTo>
                <a:cubicBezTo>
                  <a:pt x="3065666" y="630185"/>
                  <a:pt x="3083855" y="737243"/>
                  <a:pt x="3033925" y="804799"/>
                </a:cubicBezTo>
                <a:cubicBezTo>
                  <a:pt x="3139201" y="914823"/>
                  <a:pt x="3191650" y="1094949"/>
                  <a:pt x="3120841" y="1214070"/>
                </a:cubicBezTo>
                <a:cubicBezTo>
                  <a:pt x="3127933" y="1421838"/>
                  <a:pt x="2859841" y="1537873"/>
                  <a:pt x="2713687" y="1572326"/>
                </a:cubicBezTo>
                <a:cubicBezTo>
                  <a:pt x="2727244" y="1709402"/>
                  <a:pt x="2654878" y="1787239"/>
                  <a:pt x="2567932" y="1879306"/>
                </a:cubicBezTo>
                <a:cubicBezTo>
                  <a:pt x="2394134" y="1955113"/>
                  <a:pt x="2194908" y="2024350"/>
                  <a:pt x="2071685" y="1916474"/>
                </a:cubicBezTo>
                <a:cubicBezTo>
                  <a:pt x="2040511" y="2073662"/>
                  <a:pt x="1880856" y="2238383"/>
                  <a:pt x="1717057" y="2243964"/>
                </a:cubicBezTo>
                <a:cubicBezTo>
                  <a:pt x="1529607" y="2285623"/>
                  <a:pt x="1273780" y="2201670"/>
                  <a:pt x="1195635" y="2044066"/>
                </a:cubicBezTo>
                <a:cubicBezTo>
                  <a:pt x="920773" y="2165680"/>
                  <a:pt x="588920" y="2151199"/>
                  <a:pt x="421084" y="1846562"/>
                </a:cubicBezTo>
                <a:cubicBezTo>
                  <a:pt x="268757" y="1842280"/>
                  <a:pt x="130209" y="1746816"/>
                  <a:pt x="80531" y="1626778"/>
                </a:cubicBezTo>
                <a:cubicBezTo>
                  <a:pt x="51947" y="1521569"/>
                  <a:pt x="86176" y="1405089"/>
                  <a:pt x="153299" y="1330105"/>
                </a:cubicBezTo>
                <a:cubicBezTo>
                  <a:pt x="60584" y="1300195"/>
                  <a:pt x="-38086" y="1167311"/>
                  <a:pt x="-363" y="1025729"/>
                </a:cubicBezTo>
                <a:cubicBezTo>
                  <a:pt x="35242" y="921891"/>
                  <a:pt x="103655" y="744328"/>
                  <a:pt x="280263" y="755189"/>
                </a:cubicBezTo>
                <a:cubicBezTo>
                  <a:pt x="280838" y="752452"/>
                  <a:pt x="282451" y="750183"/>
                  <a:pt x="282947" y="748057"/>
                </a:cubicBezTo>
                <a:close/>
              </a:path>
              <a:path w="3134191" h="2248858" fill="none" extrusionOk="0">
                <a:moveTo>
                  <a:pt x="340480" y="1362693"/>
                </a:moveTo>
                <a:cubicBezTo>
                  <a:pt x="274589" y="1365035"/>
                  <a:pt x="225742" y="1359588"/>
                  <a:pt x="156709" y="1321204"/>
                </a:cubicBezTo>
                <a:moveTo>
                  <a:pt x="502631" y="1816733"/>
                </a:moveTo>
                <a:cubicBezTo>
                  <a:pt x="477656" y="1821264"/>
                  <a:pt x="451702" y="1832683"/>
                  <a:pt x="422245" y="1836567"/>
                </a:cubicBezTo>
                <a:moveTo>
                  <a:pt x="1195490" y="2034904"/>
                </a:moveTo>
                <a:cubicBezTo>
                  <a:pt x="1167708" y="2001727"/>
                  <a:pt x="1153337" y="1976072"/>
                  <a:pt x="1147026" y="1944325"/>
                </a:cubicBezTo>
                <a:moveTo>
                  <a:pt x="2091419" y="1809029"/>
                </a:moveTo>
                <a:cubicBezTo>
                  <a:pt x="2079958" y="1843241"/>
                  <a:pt x="2087895" y="1873587"/>
                  <a:pt x="2072048" y="1908405"/>
                </a:cubicBezTo>
                <a:moveTo>
                  <a:pt x="2476083" y="1194914"/>
                </a:moveTo>
                <a:cubicBezTo>
                  <a:pt x="2587100" y="1254973"/>
                  <a:pt x="2705125" y="1408772"/>
                  <a:pt x="2711945" y="1566392"/>
                </a:cubicBezTo>
                <a:moveTo>
                  <a:pt x="3032474" y="799281"/>
                </a:moveTo>
                <a:cubicBezTo>
                  <a:pt x="3010224" y="862449"/>
                  <a:pt x="2964820" y="895256"/>
                  <a:pt x="2927421" y="938585"/>
                </a:cubicBezTo>
                <a:moveTo>
                  <a:pt x="2780433" y="282460"/>
                </a:moveTo>
                <a:cubicBezTo>
                  <a:pt x="2786666" y="306679"/>
                  <a:pt x="2787406" y="325005"/>
                  <a:pt x="2785947" y="348260"/>
                </a:cubicBezTo>
                <a:moveTo>
                  <a:pt x="2109629" y="205728"/>
                </a:moveTo>
                <a:cubicBezTo>
                  <a:pt x="2116772" y="175742"/>
                  <a:pt x="2142440" y="146196"/>
                  <a:pt x="2163462" y="121813"/>
                </a:cubicBezTo>
                <a:moveTo>
                  <a:pt x="1606345" y="245708"/>
                </a:moveTo>
                <a:cubicBezTo>
                  <a:pt x="1611421" y="221470"/>
                  <a:pt x="1621893" y="195587"/>
                  <a:pt x="1632391" y="173349"/>
                </a:cubicBezTo>
                <a:moveTo>
                  <a:pt x="1015710" y="270279"/>
                </a:moveTo>
                <a:cubicBezTo>
                  <a:pt x="1038588" y="288501"/>
                  <a:pt x="1079634" y="307224"/>
                  <a:pt x="1110025" y="340452"/>
                </a:cubicBezTo>
                <a:moveTo>
                  <a:pt x="299416" y="821926"/>
                </a:moveTo>
                <a:cubicBezTo>
                  <a:pt x="289848" y="801166"/>
                  <a:pt x="290085" y="767241"/>
                  <a:pt x="282947" y="748057"/>
                </a:cubicBezTo>
              </a:path>
              <a:path w="3134191" h="2248858" stroke="0" extrusionOk="0">
                <a:moveTo>
                  <a:pt x="282947" y="748057"/>
                </a:moveTo>
                <a:cubicBezTo>
                  <a:pt x="256566" y="593675"/>
                  <a:pt x="297668" y="465037"/>
                  <a:pt x="407952" y="359556"/>
                </a:cubicBezTo>
                <a:cubicBezTo>
                  <a:pt x="618043" y="207284"/>
                  <a:pt x="792895" y="101600"/>
                  <a:pt x="1016072" y="270799"/>
                </a:cubicBezTo>
                <a:cubicBezTo>
                  <a:pt x="1145062" y="61957"/>
                  <a:pt x="1473489" y="21309"/>
                  <a:pt x="1629198" y="178659"/>
                </a:cubicBezTo>
                <a:cubicBezTo>
                  <a:pt x="1648981" y="91686"/>
                  <a:pt x="1779989" y="29086"/>
                  <a:pt x="1868108" y="10411"/>
                </a:cubicBezTo>
                <a:cubicBezTo>
                  <a:pt x="1983206" y="-2970"/>
                  <a:pt x="2092722" y="55425"/>
                  <a:pt x="2164405" y="129153"/>
                </a:cubicBezTo>
                <a:cubicBezTo>
                  <a:pt x="2269150" y="13719"/>
                  <a:pt x="2430451" y="-793"/>
                  <a:pt x="2572866" y="35919"/>
                </a:cubicBezTo>
                <a:cubicBezTo>
                  <a:pt x="2666918" y="86910"/>
                  <a:pt x="2761543" y="155716"/>
                  <a:pt x="2779998" y="290269"/>
                </a:cubicBezTo>
                <a:cubicBezTo>
                  <a:pt x="2908300" y="354274"/>
                  <a:pt x="3012175" y="400767"/>
                  <a:pt x="3045824" y="537123"/>
                </a:cubicBezTo>
                <a:cubicBezTo>
                  <a:pt x="3082590" y="601566"/>
                  <a:pt x="3048407" y="719191"/>
                  <a:pt x="3033925" y="804799"/>
                </a:cubicBezTo>
                <a:cubicBezTo>
                  <a:pt x="3116116" y="903944"/>
                  <a:pt x="3148222" y="1065082"/>
                  <a:pt x="3120841" y="1214070"/>
                </a:cubicBezTo>
                <a:cubicBezTo>
                  <a:pt x="3056169" y="1440809"/>
                  <a:pt x="2927767" y="1551339"/>
                  <a:pt x="2713687" y="1572326"/>
                </a:cubicBezTo>
                <a:cubicBezTo>
                  <a:pt x="2716828" y="1673768"/>
                  <a:pt x="2671175" y="1828306"/>
                  <a:pt x="2567932" y="1879306"/>
                </a:cubicBezTo>
                <a:cubicBezTo>
                  <a:pt x="2447843" y="2035111"/>
                  <a:pt x="2248005" y="2010250"/>
                  <a:pt x="2071685" y="1916474"/>
                </a:cubicBezTo>
                <a:cubicBezTo>
                  <a:pt x="2018324" y="2043243"/>
                  <a:pt x="1874632" y="2211989"/>
                  <a:pt x="1717057" y="2243964"/>
                </a:cubicBezTo>
                <a:cubicBezTo>
                  <a:pt x="1514270" y="2241927"/>
                  <a:pt x="1292174" y="2174451"/>
                  <a:pt x="1195635" y="2044066"/>
                </a:cubicBezTo>
                <a:cubicBezTo>
                  <a:pt x="936530" y="2197907"/>
                  <a:pt x="585853" y="2035055"/>
                  <a:pt x="421084" y="1846562"/>
                </a:cubicBezTo>
                <a:cubicBezTo>
                  <a:pt x="273924" y="1862618"/>
                  <a:pt x="114896" y="1786954"/>
                  <a:pt x="80531" y="1626778"/>
                </a:cubicBezTo>
                <a:cubicBezTo>
                  <a:pt x="52649" y="1518700"/>
                  <a:pt x="58410" y="1386158"/>
                  <a:pt x="153299" y="1330105"/>
                </a:cubicBezTo>
                <a:cubicBezTo>
                  <a:pt x="40097" y="1254622"/>
                  <a:pt x="-19833" y="1168906"/>
                  <a:pt x="-363" y="1025729"/>
                </a:cubicBezTo>
                <a:cubicBezTo>
                  <a:pt x="27321" y="923701"/>
                  <a:pt x="133857" y="740910"/>
                  <a:pt x="280263" y="755189"/>
                </a:cubicBezTo>
                <a:cubicBezTo>
                  <a:pt x="280874" y="752535"/>
                  <a:pt x="282782" y="750722"/>
                  <a:pt x="282947" y="748057"/>
                </a:cubicBezTo>
                <a:close/>
              </a:path>
              <a:path w="3134191" h="2248858" fill="none" stroke="0" extrusionOk="0">
                <a:moveTo>
                  <a:pt x="340480" y="1362693"/>
                </a:moveTo>
                <a:cubicBezTo>
                  <a:pt x="274762" y="1371469"/>
                  <a:pt x="215763" y="1366752"/>
                  <a:pt x="156709" y="1321204"/>
                </a:cubicBezTo>
                <a:moveTo>
                  <a:pt x="502631" y="1816733"/>
                </a:moveTo>
                <a:cubicBezTo>
                  <a:pt x="477667" y="1825124"/>
                  <a:pt x="451135" y="1836231"/>
                  <a:pt x="422245" y="1836567"/>
                </a:cubicBezTo>
                <a:moveTo>
                  <a:pt x="1195490" y="2034904"/>
                </a:moveTo>
                <a:cubicBezTo>
                  <a:pt x="1171819" y="2008094"/>
                  <a:pt x="1150371" y="1972664"/>
                  <a:pt x="1147026" y="1944325"/>
                </a:cubicBezTo>
                <a:moveTo>
                  <a:pt x="2091419" y="1809029"/>
                </a:moveTo>
                <a:cubicBezTo>
                  <a:pt x="2090375" y="1845816"/>
                  <a:pt x="2086880" y="1875344"/>
                  <a:pt x="2072048" y="1908405"/>
                </a:cubicBezTo>
                <a:moveTo>
                  <a:pt x="2476083" y="1194914"/>
                </a:moveTo>
                <a:cubicBezTo>
                  <a:pt x="2619412" y="1239618"/>
                  <a:pt x="2712223" y="1404084"/>
                  <a:pt x="2711945" y="1566392"/>
                </a:cubicBezTo>
                <a:moveTo>
                  <a:pt x="3032474" y="799281"/>
                </a:moveTo>
                <a:cubicBezTo>
                  <a:pt x="3015051" y="857425"/>
                  <a:pt x="2981892" y="890315"/>
                  <a:pt x="2927421" y="938585"/>
                </a:cubicBezTo>
                <a:moveTo>
                  <a:pt x="2780433" y="282460"/>
                </a:moveTo>
                <a:cubicBezTo>
                  <a:pt x="2790669" y="306121"/>
                  <a:pt x="2787558" y="324243"/>
                  <a:pt x="2785947" y="348260"/>
                </a:cubicBezTo>
                <a:moveTo>
                  <a:pt x="2109629" y="205728"/>
                </a:moveTo>
                <a:cubicBezTo>
                  <a:pt x="2123871" y="177340"/>
                  <a:pt x="2141705" y="144605"/>
                  <a:pt x="2163462" y="121813"/>
                </a:cubicBezTo>
                <a:moveTo>
                  <a:pt x="1606345" y="245708"/>
                </a:moveTo>
                <a:cubicBezTo>
                  <a:pt x="1610497" y="219552"/>
                  <a:pt x="1620054" y="194999"/>
                  <a:pt x="1632391" y="173349"/>
                </a:cubicBezTo>
                <a:moveTo>
                  <a:pt x="1015710" y="270279"/>
                </a:moveTo>
                <a:cubicBezTo>
                  <a:pt x="1053767" y="295338"/>
                  <a:pt x="1091423" y="315597"/>
                  <a:pt x="1110025" y="340452"/>
                </a:cubicBezTo>
                <a:moveTo>
                  <a:pt x="299416" y="821926"/>
                </a:moveTo>
                <a:cubicBezTo>
                  <a:pt x="292443" y="796442"/>
                  <a:pt x="288891" y="775895"/>
                  <a:pt x="282947" y="748057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lgDash"/>
            <a:extLst>
              <a:ext uri="{C807C97D-BFC1-408E-A445-0C87EB9F89A2}">
                <ask:lineSketchStyleProps xmlns="" xmlns:ask="http://schemas.microsoft.com/office/drawing/2018/sketchyshapes" sd="3409673108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1C0B25D8-BBEE-4B0F-8CB8-CCDE9690CFE9}"/>
              </a:ext>
            </a:extLst>
          </p:cNvPr>
          <p:cNvSpPr/>
          <p:nvPr userDrawn="1"/>
        </p:nvSpPr>
        <p:spPr>
          <a:xfrm>
            <a:off x="2790092" y="-70338"/>
            <a:ext cx="9941170" cy="4548553"/>
          </a:xfrm>
          <a:custGeom>
            <a:avLst/>
            <a:gdLst>
              <a:gd name="connsiteX0" fmla="*/ 70339 w 9941170"/>
              <a:gd name="connsiteY0" fmla="*/ 0 h 4548553"/>
              <a:gd name="connsiteX1" fmla="*/ 46893 w 9941170"/>
              <a:gd name="connsiteY1" fmla="*/ 234461 h 4548553"/>
              <a:gd name="connsiteX2" fmla="*/ 23446 w 9941170"/>
              <a:gd name="connsiteY2" fmla="*/ 304800 h 4548553"/>
              <a:gd name="connsiteX3" fmla="*/ 0 w 9941170"/>
              <a:gd name="connsiteY3" fmla="*/ 422030 h 4548553"/>
              <a:gd name="connsiteX4" fmla="*/ 46893 w 9941170"/>
              <a:gd name="connsiteY4" fmla="*/ 633046 h 4548553"/>
              <a:gd name="connsiteX5" fmla="*/ 140677 w 9941170"/>
              <a:gd name="connsiteY5" fmla="*/ 820615 h 4548553"/>
              <a:gd name="connsiteX6" fmla="*/ 211016 w 9941170"/>
              <a:gd name="connsiteY6" fmla="*/ 890953 h 4548553"/>
              <a:gd name="connsiteX7" fmla="*/ 422031 w 9941170"/>
              <a:gd name="connsiteY7" fmla="*/ 984738 h 4548553"/>
              <a:gd name="connsiteX8" fmla="*/ 633046 w 9941170"/>
              <a:gd name="connsiteY8" fmla="*/ 1055076 h 4548553"/>
              <a:gd name="connsiteX9" fmla="*/ 726831 w 9941170"/>
              <a:gd name="connsiteY9" fmla="*/ 1101969 h 4548553"/>
              <a:gd name="connsiteX10" fmla="*/ 867508 w 9941170"/>
              <a:gd name="connsiteY10" fmla="*/ 1125415 h 4548553"/>
              <a:gd name="connsiteX11" fmla="*/ 1594339 w 9941170"/>
              <a:gd name="connsiteY11" fmla="*/ 1195753 h 4548553"/>
              <a:gd name="connsiteX12" fmla="*/ 1711570 w 9941170"/>
              <a:gd name="connsiteY12" fmla="*/ 1219200 h 4548553"/>
              <a:gd name="connsiteX13" fmla="*/ 1852246 w 9941170"/>
              <a:gd name="connsiteY13" fmla="*/ 1289538 h 4548553"/>
              <a:gd name="connsiteX14" fmla="*/ 2110154 w 9941170"/>
              <a:gd name="connsiteY14" fmla="*/ 1453661 h 4548553"/>
              <a:gd name="connsiteX15" fmla="*/ 2227385 w 9941170"/>
              <a:gd name="connsiteY15" fmla="*/ 1524000 h 4548553"/>
              <a:gd name="connsiteX16" fmla="*/ 2297723 w 9941170"/>
              <a:gd name="connsiteY16" fmla="*/ 1570892 h 4548553"/>
              <a:gd name="connsiteX17" fmla="*/ 2438400 w 9941170"/>
              <a:gd name="connsiteY17" fmla="*/ 1735015 h 4548553"/>
              <a:gd name="connsiteX18" fmla="*/ 2602523 w 9941170"/>
              <a:gd name="connsiteY18" fmla="*/ 1875692 h 4548553"/>
              <a:gd name="connsiteX19" fmla="*/ 2743200 w 9941170"/>
              <a:gd name="connsiteY19" fmla="*/ 2110153 h 4548553"/>
              <a:gd name="connsiteX20" fmla="*/ 2766646 w 9941170"/>
              <a:gd name="connsiteY20" fmla="*/ 2203938 h 4548553"/>
              <a:gd name="connsiteX21" fmla="*/ 2813539 w 9941170"/>
              <a:gd name="connsiteY21" fmla="*/ 2297723 h 4548553"/>
              <a:gd name="connsiteX22" fmla="*/ 2836985 w 9941170"/>
              <a:gd name="connsiteY22" fmla="*/ 2391507 h 4548553"/>
              <a:gd name="connsiteX23" fmla="*/ 2954216 w 9941170"/>
              <a:gd name="connsiteY23" fmla="*/ 2555630 h 4548553"/>
              <a:gd name="connsiteX24" fmla="*/ 3024554 w 9941170"/>
              <a:gd name="connsiteY24" fmla="*/ 2696307 h 4548553"/>
              <a:gd name="connsiteX25" fmla="*/ 3188677 w 9941170"/>
              <a:gd name="connsiteY25" fmla="*/ 2860430 h 4548553"/>
              <a:gd name="connsiteX26" fmla="*/ 3681046 w 9941170"/>
              <a:gd name="connsiteY26" fmla="*/ 3212123 h 4548553"/>
              <a:gd name="connsiteX27" fmla="*/ 3868616 w 9941170"/>
              <a:gd name="connsiteY27" fmla="*/ 3305907 h 4548553"/>
              <a:gd name="connsiteX28" fmla="*/ 4126523 w 9941170"/>
              <a:gd name="connsiteY28" fmla="*/ 3423138 h 4548553"/>
              <a:gd name="connsiteX29" fmla="*/ 4454770 w 9941170"/>
              <a:gd name="connsiteY29" fmla="*/ 3563815 h 4548553"/>
              <a:gd name="connsiteX30" fmla="*/ 4689231 w 9941170"/>
              <a:gd name="connsiteY30" fmla="*/ 3610707 h 4548553"/>
              <a:gd name="connsiteX31" fmla="*/ 4876800 w 9941170"/>
              <a:gd name="connsiteY31" fmla="*/ 3657600 h 4548553"/>
              <a:gd name="connsiteX32" fmla="*/ 5298831 w 9941170"/>
              <a:gd name="connsiteY32" fmla="*/ 3798276 h 4548553"/>
              <a:gd name="connsiteX33" fmla="*/ 5439508 w 9941170"/>
              <a:gd name="connsiteY33" fmla="*/ 3868615 h 4548553"/>
              <a:gd name="connsiteX34" fmla="*/ 5791200 w 9941170"/>
              <a:gd name="connsiteY34" fmla="*/ 3915507 h 4548553"/>
              <a:gd name="connsiteX35" fmla="*/ 6447693 w 9941170"/>
              <a:gd name="connsiteY35" fmla="*/ 3962400 h 4548553"/>
              <a:gd name="connsiteX36" fmla="*/ 7174523 w 9941170"/>
              <a:gd name="connsiteY36" fmla="*/ 4056184 h 4548553"/>
              <a:gd name="connsiteX37" fmla="*/ 7338646 w 9941170"/>
              <a:gd name="connsiteY37" fmla="*/ 4079630 h 4548553"/>
              <a:gd name="connsiteX38" fmla="*/ 7455877 w 9941170"/>
              <a:gd name="connsiteY38" fmla="*/ 4103076 h 4548553"/>
              <a:gd name="connsiteX39" fmla="*/ 7877908 w 9941170"/>
              <a:gd name="connsiteY39" fmla="*/ 4196861 h 4548553"/>
              <a:gd name="connsiteX40" fmla="*/ 8088923 w 9941170"/>
              <a:gd name="connsiteY40" fmla="*/ 4220307 h 4548553"/>
              <a:gd name="connsiteX41" fmla="*/ 8440616 w 9941170"/>
              <a:gd name="connsiteY41" fmla="*/ 4290646 h 4548553"/>
              <a:gd name="connsiteX42" fmla="*/ 8675077 w 9941170"/>
              <a:gd name="connsiteY42" fmla="*/ 4337538 h 4548553"/>
              <a:gd name="connsiteX43" fmla="*/ 8932985 w 9941170"/>
              <a:gd name="connsiteY43" fmla="*/ 4384430 h 4548553"/>
              <a:gd name="connsiteX44" fmla="*/ 9190893 w 9941170"/>
              <a:gd name="connsiteY44" fmla="*/ 4454769 h 4548553"/>
              <a:gd name="connsiteX45" fmla="*/ 9284677 w 9941170"/>
              <a:gd name="connsiteY45" fmla="*/ 4478215 h 4548553"/>
              <a:gd name="connsiteX46" fmla="*/ 9519139 w 9941170"/>
              <a:gd name="connsiteY46" fmla="*/ 4525107 h 4548553"/>
              <a:gd name="connsiteX47" fmla="*/ 9636370 w 9941170"/>
              <a:gd name="connsiteY47" fmla="*/ 4548553 h 4548553"/>
              <a:gd name="connsiteX48" fmla="*/ 9941170 w 9941170"/>
              <a:gd name="connsiteY48" fmla="*/ 4548553 h 454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941170" h="4548553" extrusionOk="0">
                <a:moveTo>
                  <a:pt x="70339" y="0"/>
                </a:moveTo>
                <a:cubicBezTo>
                  <a:pt x="76484" y="80838"/>
                  <a:pt x="56781" y="161406"/>
                  <a:pt x="46893" y="234461"/>
                </a:cubicBezTo>
                <a:cubicBezTo>
                  <a:pt x="43661" y="260060"/>
                  <a:pt x="31838" y="282965"/>
                  <a:pt x="23446" y="304800"/>
                </a:cubicBezTo>
                <a:cubicBezTo>
                  <a:pt x="19062" y="339656"/>
                  <a:pt x="5128" y="381082"/>
                  <a:pt x="0" y="422030"/>
                </a:cubicBezTo>
                <a:cubicBezTo>
                  <a:pt x="9" y="445001"/>
                  <a:pt x="27922" y="604340"/>
                  <a:pt x="46893" y="633046"/>
                </a:cubicBezTo>
                <a:cubicBezTo>
                  <a:pt x="71842" y="684627"/>
                  <a:pt x="89743" y="779679"/>
                  <a:pt x="140677" y="820615"/>
                </a:cubicBezTo>
                <a:cubicBezTo>
                  <a:pt x="167454" y="847468"/>
                  <a:pt x="181972" y="866195"/>
                  <a:pt x="211016" y="890953"/>
                </a:cubicBezTo>
                <a:cubicBezTo>
                  <a:pt x="362870" y="996876"/>
                  <a:pt x="299125" y="930472"/>
                  <a:pt x="422031" y="984738"/>
                </a:cubicBezTo>
                <a:cubicBezTo>
                  <a:pt x="611683" y="1072012"/>
                  <a:pt x="463251" y="1020698"/>
                  <a:pt x="633046" y="1055076"/>
                </a:cubicBezTo>
                <a:cubicBezTo>
                  <a:pt x="661533" y="1070453"/>
                  <a:pt x="691900" y="1092710"/>
                  <a:pt x="726831" y="1101969"/>
                </a:cubicBezTo>
                <a:cubicBezTo>
                  <a:pt x="765534" y="1121620"/>
                  <a:pt x="819311" y="1108743"/>
                  <a:pt x="867508" y="1125415"/>
                </a:cubicBezTo>
                <a:cubicBezTo>
                  <a:pt x="1215044" y="1199089"/>
                  <a:pt x="629799" y="1117539"/>
                  <a:pt x="1594339" y="1195753"/>
                </a:cubicBezTo>
                <a:cubicBezTo>
                  <a:pt x="1628353" y="1199268"/>
                  <a:pt x="1674950" y="1205953"/>
                  <a:pt x="1711570" y="1219200"/>
                </a:cubicBezTo>
                <a:cubicBezTo>
                  <a:pt x="1763894" y="1231774"/>
                  <a:pt x="1801440" y="1255109"/>
                  <a:pt x="1852246" y="1289538"/>
                </a:cubicBezTo>
                <a:cubicBezTo>
                  <a:pt x="1966645" y="1359426"/>
                  <a:pt x="1992824" y="1387115"/>
                  <a:pt x="2110154" y="1453661"/>
                </a:cubicBezTo>
                <a:cubicBezTo>
                  <a:pt x="2157284" y="1475600"/>
                  <a:pt x="2188917" y="1495842"/>
                  <a:pt x="2227385" y="1524000"/>
                </a:cubicBezTo>
                <a:cubicBezTo>
                  <a:pt x="2252221" y="1539365"/>
                  <a:pt x="2277495" y="1552451"/>
                  <a:pt x="2297723" y="1570892"/>
                </a:cubicBezTo>
                <a:cubicBezTo>
                  <a:pt x="2466592" y="1755753"/>
                  <a:pt x="2270896" y="1590963"/>
                  <a:pt x="2438400" y="1735015"/>
                </a:cubicBezTo>
                <a:cubicBezTo>
                  <a:pt x="2618148" y="1939781"/>
                  <a:pt x="2471396" y="1719386"/>
                  <a:pt x="2602523" y="1875692"/>
                </a:cubicBezTo>
                <a:cubicBezTo>
                  <a:pt x="2705782" y="2271867"/>
                  <a:pt x="2544681" y="1778967"/>
                  <a:pt x="2743200" y="2110153"/>
                </a:cubicBezTo>
                <a:cubicBezTo>
                  <a:pt x="2758165" y="2132982"/>
                  <a:pt x="2753846" y="2176208"/>
                  <a:pt x="2766646" y="2203938"/>
                </a:cubicBezTo>
                <a:cubicBezTo>
                  <a:pt x="2777566" y="2234266"/>
                  <a:pt x="2799040" y="2267317"/>
                  <a:pt x="2813539" y="2297723"/>
                </a:cubicBezTo>
                <a:cubicBezTo>
                  <a:pt x="2818815" y="2327551"/>
                  <a:pt x="2824458" y="2363016"/>
                  <a:pt x="2836985" y="2391507"/>
                </a:cubicBezTo>
                <a:cubicBezTo>
                  <a:pt x="2850732" y="2422873"/>
                  <a:pt x="2939798" y="2535683"/>
                  <a:pt x="2954216" y="2555630"/>
                </a:cubicBezTo>
                <a:cubicBezTo>
                  <a:pt x="2984569" y="2606910"/>
                  <a:pt x="2992973" y="2653140"/>
                  <a:pt x="3024554" y="2696307"/>
                </a:cubicBezTo>
                <a:cubicBezTo>
                  <a:pt x="3058074" y="2761714"/>
                  <a:pt x="3130794" y="2814372"/>
                  <a:pt x="3188677" y="2860430"/>
                </a:cubicBezTo>
                <a:cubicBezTo>
                  <a:pt x="3363839" y="3012036"/>
                  <a:pt x="3448695" y="3112100"/>
                  <a:pt x="3681046" y="3212123"/>
                </a:cubicBezTo>
                <a:cubicBezTo>
                  <a:pt x="3746430" y="3236925"/>
                  <a:pt x="3805211" y="3252935"/>
                  <a:pt x="3868616" y="3305907"/>
                </a:cubicBezTo>
                <a:cubicBezTo>
                  <a:pt x="4034179" y="3427839"/>
                  <a:pt x="3844284" y="3343509"/>
                  <a:pt x="4126523" y="3423138"/>
                </a:cubicBezTo>
                <a:cubicBezTo>
                  <a:pt x="4334829" y="3513583"/>
                  <a:pt x="4163547" y="3465725"/>
                  <a:pt x="4454770" y="3563815"/>
                </a:cubicBezTo>
                <a:cubicBezTo>
                  <a:pt x="4533005" y="3595080"/>
                  <a:pt x="4612364" y="3588388"/>
                  <a:pt x="4689231" y="3610707"/>
                </a:cubicBezTo>
                <a:cubicBezTo>
                  <a:pt x="4756676" y="3634148"/>
                  <a:pt x="4813977" y="3632573"/>
                  <a:pt x="4876800" y="3657600"/>
                </a:cubicBezTo>
                <a:cubicBezTo>
                  <a:pt x="5001677" y="3708378"/>
                  <a:pt x="5167371" y="3739933"/>
                  <a:pt x="5298831" y="3798276"/>
                </a:cubicBezTo>
                <a:cubicBezTo>
                  <a:pt x="5348526" y="3818379"/>
                  <a:pt x="5386302" y="3858657"/>
                  <a:pt x="5439508" y="3868615"/>
                </a:cubicBezTo>
                <a:cubicBezTo>
                  <a:pt x="5460790" y="3875152"/>
                  <a:pt x="5783394" y="3914076"/>
                  <a:pt x="5791200" y="3915507"/>
                </a:cubicBezTo>
                <a:cubicBezTo>
                  <a:pt x="6113636" y="3945261"/>
                  <a:pt x="6107907" y="3934062"/>
                  <a:pt x="6447693" y="3962400"/>
                </a:cubicBezTo>
                <a:cubicBezTo>
                  <a:pt x="6626761" y="3979119"/>
                  <a:pt x="7086328" y="4044265"/>
                  <a:pt x="7174523" y="4056184"/>
                </a:cubicBezTo>
                <a:cubicBezTo>
                  <a:pt x="7235034" y="4066018"/>
                  <a:pt x="7283698" y="4071714"/>
                  <a:pt x="7338646" y="4079630"/>
                </a:cubicBezTo>
                <a:cubicBezTo>
                  <a:pt x="7380237" y="4089167"/>
                  <a:pt x="7419237" y="4097309"/>
                  <a:pt x="7455877" y="4103076"/>
                </a:cubicBezTo>
                <a:cubicBezTo>
                  <a:pt x="7651398" y="4145591"/>
                  <a:pt x="7667737" y="4164573"/>
                  <a:pt x="7877908" y="4196861"/>
                </a:cubicBezTo>
                <a:cubicBezTo>
                  <a:pt x="7940121" y="4201330"/>
                  <a:pt x="8018669" y="4224710"/>
                  <a:pt x="8088923" y="4220307"/>
                </a:cubicBezTo>
                <a:cubicBezTo>
                  <a:pt x="8360806" y="4283782"/>
                  <a:pt x="8159848" y="4224864"/>
                  <a:pt x="8440616" y="4290646"/>
                </a:cubicBezTo>
                <a:cubicBezTo>
                  <a:pt x="8519832" y="4305200"/>
                  <a:pt x="8595815" y="4323392"/>
                  <a:pt x="8675077" y="4337538"/>
                </a:cubicBezTo>
                <a:cubicBezTo>
                  <a:pt x="9160924" y="4454016"/>
                  <a:pt x="8526711" y="4326843"/>
                  <a:pt x="8932985" y="4384430"/>
                </a:cubicBezTo>
                <a:cubicBezTo>
                  <a:pt x="9146217" y="4452761"/>
                  <a:pt x="8968346" y="4420502"/>
                  <a:pt x="9190893" y="4454769"/>
                </a:cubicBezTo>
                <a:cubicBezTo>
                  <a:pt x="9226929" y="4464228"/>
                  <a:pt x="9252507" y="4472116"/>
                  <a:pt x="9284677" y="4478215"/>
                </a:cubicBezTo>
                <a:cubicBezTo>
                  <a:pt x="9368317" y="4492325"/>
                  <a:pt x="9451098" y="4503514"/>
                  <a:pt x="9519139" y="4525107"/>
                </a:cubicBezTo>
                <a:cubicBezTo>
                  <a:pt x="9563857" y="4535360"/>
                  <a:pt x="9597771" y="4548093"/>
                  <a:pt x="9636370" y="4548553"/>
                </a:cubicBezTo>
                <a:cubicBezTo>
                  <a:pt x="9755316" y="4568269"/>
                  <a:pt x="9867823" y="4526239"/>
                  <a:pt x="9941170" y="4548553"/>
                </a:cubicBezTo>
              </a:path>
            </a:pathLst>
          </a:custGeom>
          <a:noFill/>
          <a:ln w="38100">
            <a:solidFill>
              <a:srgbClr val="FF99FF"/>
            </a:solidFill>
            <a:prstDash val="lgDash"/>
            <a:extLst>
              <a:ext uri="{C807C97D-BFC1-408E-A445-0C87EB9F89A2}">
                <ask:lineSketchStyleProps xmlns="" xmlns:ask="http://schemas.microsoft.com/office/drawing/2018/sketchyshapes" sd="3278155326">
                  <a:custGeom>
                    <a:avLst/>
                    <a:gdLst>
                      <a:gd name="connsiteX0" fmla="*/ 70339 w 9941170"/>
                      <a:gd name="connsiteY0" fmla="*/ 0 h 4548553"/>
                      <a:gd name="connsiteX1" fmla="*/ 46893 w 9941170"/>
                      <a:gd name="connsiteY1" fmla="*/ 234461 h 4548553"/>
                      <a:gd name="connsiteX2" fmla="*/ 23446 w 9941170"/>
                      <a:gd name="connsiteY2" fmla="*/ 304800 h 4548553"/>
                      <a:gd name="connsiteX3" fmla="*/ 0 w 9941170"/>
                      <a:gd name="connsiteY3" fmla="*/ 422030 h 4548553"/>
                      <a:gd name="connsiteX4" fmla="*/ 46893 w 9941170"/>
                      <a:gd name="connsiteY4" fmla="*/ 633046 h 4548553"/>
                      <a:gd name="connsiteX5" fmla="*/ 140677 w 9941170"/>
                      <a:gd name="connsiteY5" fmla="*/ 820615 h 4548553"/>
                      <a:gd name="connsiteX6" fmla="*/ 211016 w 9941170"/>
                      <a:gd name="connsiteY6" fmla="*/ 890953 h 4548553"/>
                      <a:gd name="connsiteX7" fmla="*/ 422031 w 9941170"/>
                      <a:gd name="connsiteY7" fmla="*/ 984738 h 4548553"/>
                      <a:gd name="connsiteX8" fmla="*/ 633046 w 9941170"/>
                      <a:gd name="connsiteY8" fmla="*/ 1055076 h 4548553"/>
                      <a:gd name="connsiteX9" fmla="*/ 726831 w 9941170"/>
                      <a:gd name="connsiteY9" fmla="*/ 1101969 h 4548553"/>
                      <a:gd name="connsiteX10" fmla="*/ 867508 w 9941170"/>
                      <a:gd name="connsiteY10" fmla="*/ 1125415 h 4548553"/>
                      <a:gd name="connsiteX11" fmla="*/ 1594339 w 9941170"/>
                      <a:gd name="connsiteY11" fmla="*/ 1195753 h 4548553"/>
                      <a:gd name="connsiteX12" fmla="*/ 1711570 w 9941170"/>
                      <a:gd name="connsiteY12" fmla="*/ 1219200 h 4548553"/>
                      <a:gd name="connsiteX13" fmla="*/ 1852246 w 9941170"/>
                      <a:gd name="connsiteY13" fmla="*/ 1289538 h 4548553"/>
                      <a:gd name="connsiteX14" fmla="*/ 2110154 w 9941170"/>
                      <a:gd name="connsiteY14" fmla="*/ 1453661 h 4548553"/>
                      <a:gd name="connsiteX15" fmla="*/ 2227385 w 9941170"/>
                      <a:gd name="connsiteY15" fmla="*/ 1524000 h 4548553"/>
                      <a:gd name="connsiteX16" fmla="*/ 2297723 w 9941170"/>
                      <a:gd name="connsiteY16" fmla="*/ 1570892 h 4548553"/>
                      <a:gd name="connsiteX17" fmla="*/ 2438400 w 9941170"/>
                      <a:gd name="connsiteY17" fmla="*/ 1735015 h 4548553"/>
                      <a:gd name="connsiteX18" fmla="*/ 2602523 w 9941170"/>
                      <a:gd name="connsiteY18" fmla="*/ 1875692 h 4548553"/>
                      <a:gd name="connsiteX19" fmla="*/ 2743200 w 9941170"/>
                      <a:gd name="connsiteY19" fmla="*/ 2110153 h 4548553"/>
                      <a:gd name="connsiteX20" fmla="*/ 2766646 w 9941170"/>
                      <a:gd name="connsiteY20" fmla="*/ 2203938 h 4548553"/>
                      <a:gd name="connsiteX21" fmla="*/ 2813539 w 9941170"/>
                      <a:gd name="connsiteY21" fmla="*/ 2297723 h 4548553"/>
                      <a:gd name="connsiteX22" fmla="*/ 2836985 w 9941170"/>
                      <a:gd name="connsiteY22" fmla="*/ 2391507 h 4548553"/>
                      <a:gd name="connsiteX23" fmla="*/ 2954216 w 9941170"/>
                      <a:gd name="connsiteY23" fmla="*/ 2555630 h 4548553"/>
                      <a:gd name="connsiteX24" fmla="*/ 3024554 w 9941170"/>
                      <a:gd name="connsiteY24" fmla="*/ 2696307 h 4548553"/>
                      <a:gd name="connsiteX25" fmla="*/ 3188677 w 9941170"/>
                      <a:gd name="connsiteY25" fmla="*/ 2860430 h 4548553"/>
                      <a:gd name="connsiteX26" fmla="*/ 3681046 w 9941170"/>
                      <a:gd name="connsiteY26" fmla="*/ 3212123 h 4548553"/>
                      <a:gd name="connsiteX27" fmla="*/ 3868616 w 9941170"/>
                      <a:gd name="connsiteY27" fmla="*/ 3305907 h 4548553"/>
                      <a:gd name="connsiteX28" fmla="*/ 4126523 w 9941170"/>
                      <a:gd name="connsiteY28" fmla="*/ 3423138 h 4548553"/>
                      <a:gd name="connsiteX29" fmla="*/ 4454770 w 9941170"/>
                      <a:gd name="connsiteY29" fmla="*/ 3563815 h 4548553"/>
                      <a:gd name="connsiteX30" fmla="*/ 4689231 w 9941170"/>
                      <a:gd name="connsiteY30" fmla="*/ 3610707 h 4548553"/>
                      <a:gd name="connsiteX31" fmla="*/ 4876800 w 9941170"/>
                      <a:gd name="connsiteY31" fmla="*/ 3657600 h 4548553"/>
                      <a:gd name="connsiteX32" fmla="*/ 5298831 w 9941170"/>
                      <a:gd name="connsiteY32" fmla="*/ 3798276 h 4548553"/>
                      <a:gd name="connsiteX33" fmla="*/ 5439508 w 9941170"/>
                      <a:gd name="connsiteY33" fmla="*/ 3868615 h 4548553"/>
                      <a:gd name="connsiteX34" fmla="*/ 5791200 w 9941170"/>
                      <a:gd name="connsiteY34" fmla="*/ 3915507 h 4548553"/>
                      <a:gd name="connsiteX35" fmla="*/ 6447693 w 9941170"/>
                      <a:gd name="connsiteY35" fmla="*/ 3962400 h 4548553"/>
                      <a:gd name="connsiteX36" fmla="*/ 7174523 w 9941170"/>
                      <a:gd name="connsiteY36" fmla="*/ 4056184 h 4548553"/>
                      <a:gd name="connsiteX37" fmla="*/ 7338646 w 9941170"/>
                      <a:gd name="connsiteY37" fmla="*/ 4079630 h 4548553"/>
                      <a:gd name="connsiteX38" fmla="*/ 7455877 w 9941170"/>
                      <a:gd name="connsiteY38" fmla="*/ 4103076 h 4548553"/>
                      <a:gd name="connsiteX39" fmla="*/ 7877908 w 9941170"/>
                      <a:gd name="connsiteY39" fmla="*/ 4196861 h 4548553"/>
                      <a:gd name="connsiteX40" fmla="*/ 8088923 w 9941170"/>
                      <a:gd name="connsiteY40" fmla="*/ 4220307 h 4548553"/>
                      <a:gd name="connsiteX41" fmla="*/ 8440616 w 9941170"/>
                      <a:gd name="connsiteY41" fmla="*/ 4290646 h 4548553"/>
                      <a:gd name="connsiteX42" fmla="*/ 8675077 w 9941170"/>
                      <a:gd name="connsiteY42" fmla="*/ 4337538 h 4548553"/>
                      <a:gd name="connsiteX43" fmla="*/ 8932985 w 9941170"/>
                      <a:gd name="connsiteY43" fmla="*/ 4384430 h 4548553"/>
                      <a:gd name="connsiteX44" fmla="*/ 9190893 w 9941170"/>
                      <a:gd name="connsiteY44" fmla="*/ 4454769 h 4548553"/>
                      <a:gd name="connsiteX45" fmla="*/ 9284677 w 9941170"/>
                      <a:gd name="connsiteY45" fmla="*/ 4478215 h 4548553"/>
                      <a:gd name="connsiteX46" fmla="*/ 9519139 w 9941170"/>
                      <a:gd name="connsiteY46" fmla="*/ 4525107 h 4548553"/>
                      <a:gd name="connsiteX47" fmla="*/ 9636370 w 9941170"/>
                      <a:gd name="connsiteY47" fmla="*/ 4548553 h 4548553"/>
                      <a:gd name="connsiteX48" fmla="*/ 9941170 w 9941170"/>
                      <a:gd name="connsiteY48" fmla="*/ 4548553 h 4548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9941170" h="4548553">
                        <a:moveTo>
                          <a:pt x="70339" y="0"/>
                        </a:moveTo>
                        <a:cubicBezTo>
                          <a:pt x="62524" y="78154"/>
                          <a:pt x="58836" y="156831"/>
                          <a:pt x="46893" y="234461"/>
                        </a:cubicBezTo>
                        <a:cubicBezTo>
                          <a:pt x="43135" y="258888"/>
                          <a:pt x="29440" y="280823"/>
                          <a:pt x="23446" y="304800"/>
                        </a:cubicBezTo>
                        <a:cubicBezTo>
                          <a:pt x="13781" y="343461"/>
                          <a:pt x="7815" y="382953"/>
                          <a:pt x="0" y="422030"/>
                        </a:cubicBezTo>
                        <a:cubicBezTo>
                          <a:pt x="4568" y="444870"/>
                          <a:pt x="34155" y="602476"/>
                          <a:pt x="46893" y="633046"/>
                        </a:cubicBezTo>
                        <a:cubicBezTo>
                          <a:pt x="73779" y="697572"/>
                          <a:pt x="91248" y="771187"/>
                          <a:pt x="140677" y="820615"/>
                        </a:cubicBezTo>
                        <a:cubicBezTo>
                          <a:pt x="164123" y="844061"/>
                          <a:pt x="183427" y="872560"/>
                          <a:pt x="211016" y="890953"/>
                        </a:cubicBezTo>
                        <a:cubicBezTo>
                          <a:pt x="361739" y="991435"/>
                          <a:pt x="307641" y="935714"/>
                          <a:pt x="422031" y="984738"/>
                        </a:cubicBezTo>
                        <a:cubicBezTo>
                          <a:pt x="591905" y="1057541"/>
                          <a:pt x="435429" y="1015553"/>
                          <a:pt x="633046" y="1055076"/>
                        </a:cubicBezTo>
                        <a:cubicBezTo>
                          <a:pt x="664308" y="1070707"/>
                          <a:pt x="693353" y="1091926"/>
                          <a:pt x="726831" y="1101969"/>
                        </a:cubicBezTo>
                        <a:cubicBezTo>
                          <a:pt x="772365" y="1115629"/>
                          <a:pt x="820736" y="1116911"/>
                          <a:pt x="867508" y="1125415"/>
                        </a:cubicBezTo>
                        <a:cubicBezTo>
                          <a:pt x="1239541" y="1193057"/>
                          <a:pt x="663941" y="1124184"/>
                          <a:pt x="1594339" y="1195753"/>
                        </a:cubicBezTo>
                        <a:cubicBezTo>
                          <a:pt x="1633416" y="1203569"/>
                          <a:pt x="1674118" y="1205581"/>
                          <a:pt x="1711570" y="1219200"/>
                        </a:cubicBezTo>
                        <a:cubicBezTo>
                          <a:pt x="1760840" y="1237117"/>
                          <a:pt x="1806221" y="1264433"/>
                          <a:pt x="1852246" y="1289538"/>
                        </a:cubicBezTo>
                        <a:cubicBezTo>
                          <a:pt x="1966614" y="1351920"/>
                          <a:pt x="1994865" y="1380295"/>
                          <a:pt x="2110154" y="1453661"/>
                        </a:cubicBezTo>
                        <a:cubicBezTo>
                          <a:pt x="2148601" y="1478127"/>
                          <a:pt x="2189467" y="1498722"/>
                          <a:pt x="2227385" y="1524000"/>
                        </a:cubicBezTo>
                        <a:cubicBezTo>
                          <a:pt x="2250831" y="1539631"/>
                          <a:pt x="2277798" y="1550967"/>
                          <a:pt x="2297723" y="1570892"/>
                        </a:cubicBezTo>
                        <a:cubicBezTo>
                          <a:pt x="2483032" y="1756200"/>
                          <a:pt x="2259757" y="1581892"/>
                          <a:pt x="2438400" y="1735015"/>
                        </a:cubicBezTo>
                        <a:cubicBezTo>
                          <a:pt x="2648944" y="1915481"/>
                          <a:pt x="2427989" y="1701155"/>
                          <a:pt x="2602523" y="1875692"/>
                        </a:cubicBezTo>
                        <a:cubicBezTo>
                          <a:pt x="2725085" y="2243373"/>
                          <a:pt x="2559289" y="1815894"/>
                          <a:pt x="2743200" y="2110153"/>
                        </a:cubicBezTo>
                        <a:cubicBezTo>
                          <a:pt x="2760278" y="2137479"/>
                          <a:pt x="2755331" y="2173766"/>
                          <a:pt x="2766646" y="2203938"/>
                        </a:cubicBezTo>
                        <a:cubicBezTo>
                          <a:pt x="2778918" y="2236664"/>
                          <a:pt x="2797908" y="2266461"/>
                          <a:pt x="2813539" y="2297723"/>
                        </a:cubicBezTo>
                        <a:cubicBezTo>
                          <a:pt x="2821354" y="2328984"/>
                          <a:pt x="2824292" y="2361889"/>
                          <a:pt x="2836985" y="2391507"/>
                        </a:cubicBezTo>
                        <a:cubicBezTo>
                          <a:pt x="2851304" y="2424918"/>
                          <a:pt x="2942199" y="2535601"/>
                          <a:pt x="2954216" y="2555630"/>
                        </a:cubicBezTo>
                        <a:cubicBezTo>
                          <a:pt x="2981190" y="2600586"/>
                          <a:pt x="2992589" y="2654752"/>
                          <a:pt x="3024554" y="2696307"/>
                        </a:cubicBezTo>
                        <a:cubicBezTo>
                          <a:pt x="3071726" y="2757631"/>
                          <a:pt x="3129935" y="2810079"/>
                          <a:pt x="3188677" y="2860430"/>
                        </a:cubicBezTo>
                        <a:cubicBezTo>
                          <a:pt x="3365394" y="3011902"/>
                          <a:pt x="3447738" y="3095470"/>
                          <a:pt x="3681046" y="3212123"/>
                        </a:cubicBezTo>
                        <a:cubicBezTo>
                          <a:pt x="3743569" y="3243384"/>
                          <a:pt x="3812694" y="3263965"/>
                          <a:pt x="3868616" y="3305907"/>
                        </a:cubicBezTo>
                        <a:cubicBezTo>
                          <a:pt x="4045411" y="3438505"/>
                          <a:pt x="3870235" y="3324566"/>
                          <a:pt x="4126523" y="3423138"/>
                        </a:cubicBezTo>
                        <a:cubicBezTo>
                          <a:pt x="4374272" y="3518425"/>
                          <a:pt x="4157807" y="3481325"/>
                          <a:pt x="4454770" y="3563815"/>
                        </a:cubicBezTo>
                        <a:cubicBezTo>
                          <a:pt x="4531564" y="3585147"/>
                          <a:pt x="4611428" y="3593417"/>
                          <a:pt x="4689231" y="3610707"/>
                        </a:cubicBezTo>
                        <a:cubicBezTo>
                          <a:pt x="4752144" y="3624688"/>
                          <a:pt x="4814704" y="3640351"/>
                          <a:pt x="4876800" y="3657600"/>
                        </a:cubicBezTo>
                        <a:cubicBezTo>
                          <a:pt x="5016651" y="3696448"/>
                          <a:pt x="5164630" y="3740761"/>
                          <a:pt x="5298831" y="3798276"/>
                        </a:cubicBezTo>
                        <a:cubicBezTo>
                          <a:pt x="5347019" y="3818928"/>
                          <a:pt x="5389399" y="3853197"/>
                          <a:pt x="5439508" y="3868615"/>
                        </a:cubicBezTo>
                        <a:cubicBezTo>
                          <a:pt x="5460492" y="3875072"/>
                          <a:pt x="5783118" y="3914737"/>
                          <a:pt x="5791200" y="3915507"/>
                        </a:cubicBezTo>
                        <a:cubicBezTo>
                          <a:pt x="6114439" y="3946291"/>
                          <a:pt x="6108135" y="3934103"/>
                          <a:pt x="6447693" y="3962400"/>
                        </a:cubicBezTo>
                        <a:cubicBezTo>
                          <a:pt x="6629215" y="3977527"/>
                          <a:pt x="7083790" y="4043669"/>
                          <a:pt x="7174523" y="4056184"/>
                        </a:cubicBezTo>
                        <a:cubicBezTo>
                          <a:pt x="7229268" y="4063735"/>
                          <a:pt x="7284456" y="4068792"/>
                          <a:pt x="7338646" y="4079630"/>
                        </a:cubicBezTo>
                        <a:cubicBezTo>
                          <a:pt x="7377723" y="4087445"/>
                          <a:pt x="7417047" y="4094115"/>
                          <a:pt x="7455877" y="4103076"/>
                        </a:cubicBezTo>
                        <a:cubicBezTo>
                          <a:pt x="7651619" y="4148247"/>
                          <a:pt x="7665767" y="4163365"/>
                          <a:pt x="7877908" y="4196861"/>
                        </a:cubicBezTo>
                        <a:cubicBezTo>
                          <a:pt x="7947813" y="4207899"/>
                          <a:pt x="8018585" y="4212492"/>
                          <a:pt x="8088923" y="4220307"/>
                        </a:cubicBezTo>
                        <a:cubicBezTo>
                          <a:pt x="8390752" y="4306545"/>
                          <a:pt x="8111182" y="4235741"/>
                          <a:pt x="8440616" y="4290646"/>
                        </a:cubicBezTo>
                        <a:cubicBezTo>
                          <a:pt x="8519233" y="4303749"/>
                          <a:pt x="8596741" y="4322850"/>
                          <a:pt x="8675077" y="4337538"/>
                        </a:cubicBezTo>
                        <a:cubicBezTo>
                          <a:pt x="9155058" y="4427534"/>
                          <a:pt x="8517659" y="4301366"/>
                          <a:pt x="8932985" y="4384430"/>
                        </a:cubicBezTo>
                        <a:cubicBezTo>
                          <a:pt x="9121237" y="4459732"/>
                          <a:pt x="8978337" y="4412258"/>
                          <a:pt x="9190893" y="4454769"/>
                        </a:cubicBezTo>
                        <a:cubicBezTo>
                          <a:pt x="9222491" y="4461089"/>
                          <a:pt x="9253169" y="4471463"/>
                          <a:pt x="9284677" y="4478215"/>
                        </a:cubicBezTo>
                        <a:cubicBezTo>
                          <a:pt x="9362610" y="4494915"/>
                          <a:pt x="9440985" y="4509476"/>
                          <a:pt x="9519139" y="4525107"/>
                        </a:cubicBezTo>
                        <a:cubicBezTo>
                          <a:pt x="9558216" y="4532922"/>
                          <a:pt x="9596519" y="4548553"/>
                          <a:pt x="9636370" y="4548553"/>
                        </a:cubicBezTo>
                        <a:lnTo>
                          <a:pt x="9941170" y="4548553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="" xmlns:a16="http://schemas.microsoft.com/office/drawing/2014/main" id="{D74F81A7-9CB9-4458-A52E-E853B5E0CB6B}"/>
              </a:ext>
            </a:extLst>
          </p:cNvPr>
          <p:cNvSpPr/>
          <p:nvPr userDrawn="1"/>
        </p:nvSpPr>
        <p:spPr>
          <a:xfrm>
            <a:off x="2485292" y="671332"/>
            <a:ext cx="605149" cy="618206"/>
          </a:xfrm>
          <a:custGeom>
            <a:avLst/>
            <a:gdLst>
              <a:gd name="connsiteX0" fmla="*/ 1 w 605149"/>
              <a:gd name="connsiteY0" fmla="*/ 236133 h 618206"/>
              <a:gd name="connsiteX1" fmla="*/ 217403 w 605149"/>
              <a:gd name="connsiteY1" fmla="*/ 215814 h 618206"/>
              <a:gd name="connsiteX2" fmla="*/ 302575 w 605149"/>
              <a:gd name="connsiteY2" fmla="*/ 0 h 618206"/>
              <a:gd name="connsiteX3" fmla="*/ 387746 w 605149"/>
              <a:gd name="connsiteY3" fmla="*/ 215814 h 618206"/>
              <a:gd name="connsiteX4" fmla="*/ 605148 w 605149"/>
              <a:gd name="connsiteY4" fmla="*/ 236133 h 618206"/>
              <a:gd name="connsiteX5" fmla="*/ 440385 w 605149"/>
              <a:gd name="connsiteY5" fmla="*/ 389832 h 618206"/>
              <a:gd name="connsiteX6" fmla="*/ 489575 w 605149"/>
              <a:gd name="connsiteY6" fmla="*/ 618204 h 618206"/>
              <a:gd name="connsiteX7" fmla="*/ 302575 w 605149"/>
              <a:gd name="connsiteY7" fmla="*/ 497382 h 618206"/>
              <a:gd name="connsiteX8" fmla="*/ 115574 w 605149"/>
              <a:gd name="connsiteY8" fmla="*/ 618204 h 618206"/>
              <a:gd name="connsiteX9" fmla="*/ 164764 w 605149"/>
              <a:gd name="connsiteY9" fmla="*/ 389832 h 618206"/>
              <a:gd name="connsiteX10" fmla="*/ 1 w 605149"/>
              <a:gd name="connsiteY10" fmla="*/ 236133 h 61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5149" h="618206" fill="none" extrusionOk="0">
                <a:moveTo>
                  <a:pt x="1" y="236133"/>
                </a:moveTo>
                <a:cubicBezTo>
                  <a:pt x="68799" y="211757"/>
                  <a:pt x="178275" y="209294"/>
                  <a:pt x="217403" y="215814"/>
                </a:cubicBezTo>
                <a:cubicBezTo>
                  <a:pt x="228196" y="194643"/>
                  <a:pt x="276817" y="110594"/>
                  <a:pt x="302575" y="0"/>
                </a:cubicBezTo>
                <a:cubicBezTo>
                  <a:pt x="318476" y="43343"/>
                  <a:pt x="361092" y="124340"/>
                  <a:pt x="387746" y="215814"/>
                </a:cubicBezTo>
                <a:cubicBezTo>
                  <a:pt x="470692" y="218244"/>
                  <a:pt x="558234" y="231881"/>
                  <a:pt x="605148" y="236133"/>
                </a:cubicBezTo>
                <a:cubicBezTo>
                  <a:pt x="517463" y="292481"/>
                  <a:pt x="469325" y="343330"/>
                  <a:pt x="440385" y="389832"/>
                </a:cubicBezTo>
                <a:cubicBezTo>
                  <a:pt x="477025" y="498486"/>
                  <a:pt x="462214" y="543797"/>
                  <a:pt x="489575" y="618204"/>
                </a:cubicBezTo>
                <a:cubicBezTo>
                  <a:pt x="468172" y="586811"/>
                  <a:pt x="357277" y="516809"/>
                  <a:pt x="302575" y="497382"/>
                </a:cubicBezTo>
                <a:cubicBezTo>
                  <a:pt x="286571" y="514476"/>
                  <a:pt x="139105" y="597383"/>
                  <a:pt x="115574" y="618204"/>
                </a:cubicBezTo>
                <a:cubicBezTo>
                  <a:pt x="118337" y="567609"/>
                  <a:pt x="154310" y="505574"/>
                  <a:pt x="164764" y="389832"/>
                </a:cubicBezTo>
                <a:cubicBezTo>
                  <a:pt x="94094" y="321386"/>
                  <a:pt x="63414" y="279114"/>
                  <a:pt x="1" y="236133"/>
                </a:cubicBezTo>
                <a:close/>
              </a:path>
              <a:path w="605149" h="618206" stroke="0" extrusionOk="0">
                <a:moveTo>
                  <a:pt x="1" y="236133"/>
                </a:moveTo>
                <a:cubicBezTo>
                  <a:pt x="73661" y="223581"/>
                  <a:pt x="159116" y="210561"/>
                  <a:pt x="217403" y="215814"/>
                </a:cubicBezTo>
                <a:cubicBezTo>
                  <a:pt x="269017" y="123202"/>
                  <a:pt x="302815" y="42411"/>
                  <a:pt x="302575" y="0"/>
                </a:cubicBezTo>
                <a:cubicBezTo>
                  <a:pt x="325085" y="23216"/>
                  <a:pt x="365031" y="121396"/>
                  <a:pt x="387746" y="215814"/>
                </a:cubicBezTo>
                <a:cubicBezTo>
                  <a:pt x="492188" y="212041"/>
                  <a:pt x="553753" y="231533"/>
                  <a:pt x="605148" y="236133"/>
                </a:cubicBezTo>
                <a:cubicBezTo>
                  <a:pt x="560088" y="292044"/>
                  <a:pt x="465865" y="367110"/>
                  <a:pt x="440385" y="389832"/>
                </a:cubicBezTo>
                <a:cubicBezTo>
                  <a:pt x="470599" y="487436"/>
                  <a:pt x="470984" y="578188"/>
                  <a:pt x="489575" y="618204"/>
                </a:cubicBezTo>
                <a:cubicBezTo>
                  <a:pt x="418477" y="585114"/>
                  <a:pt x="387825" y="539116"/>
                  <a:pt x="302575" y="497382"/>
                </a:cubicBezTo>
                <a:cubicBezTo>
                  <a:pt x="253899" y="526146"/>
                  <a:pt x="145513" y="598767"/>
                  <a:pt x="115574" y="618204"/>
                </a:cubicBezTo>
                <a:cubicBezTo>
                  <a:pt x="139637" y="554085"/>
                  <a:pt x="135720" y="469914"/>
                  <a:pt x="164764" y="389832"/>
                </a:cubicBezTo>
                <a:cubicBezTo>
                  <a:pt x="129246" y="347243"/>
                  <a:pt x="54354" y="260218"/>
                  <a:pt x="1" y="236133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FF00FF"/>
            </a:solidFill>
            <a:extLst>
              <a:ext uri="{C807C97D-BFC1-408E-A445-0C87EB9F89A2}">
                <ask:lineSketchStyleProps xmlns="" xmlns:ask="http://schemas.microsoft.com/office/drawing/2018/sketchyshapes" sd="4070234645">
                  <a:prstGeom prst="star5">
                    <a:avLst>
                      <a:gd name="adj" fmla="val 22773"/>
                      <a:gd name="hf" fmla="val 105146"/>
                      <a:gd name="vf" fmla="val 11055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="" xmlns:a16="http://schemas.microsoft.com/office/drawing/2014/main" id="{9E2628C6-1AF8-4260-B3C4-DD7595F4A2F1}"/>
              </a:ext>
            </a:extLst>
          </p:cNvPr>
          <p:cNvSpPr/>
          <p:nvPr userDrawn="1"/>
        </p:nvSpPr>
        <p:spPr>
          <a:xfrm rot="20545837">
            <a:off x="3519203" y="1804621"/>
            <a:ext cx="961739" cy="833282"/>
          </a:xfrm>
          <a:custGeom>
            <a:avLst/>
            <a:gdLst>
              <a:gd name="connsiteX0" fmla="*/ 1 w 961739"/>
              <a:gd name="connsiteY0" fmla="*/ 318285 h 833282"/>
              <a:gd name="connsiteX1" fmla="*/ 345510 w 961739"/>
              <a:gd name="connsiteY1" fmla="*/ 290897 h 833282"/>
              <a:gd name="connsiteX2" fmla="*/ 480870 w 961739"/>
              <a:gd name="connsiteY2" fmla="*/ 0 h 833282"/>
              <a:gd name="connsiteX3" fmla="*/ 616229 w 961739"/>
              <a:gd name="connsiteY3" fmla="*/ 290897 h 833282"/>
              <a:gd name="connsiteX4" fmla="*/ 961738 w 961739"/>
              <a:gd name="connsiteY4" fmla="*/ 318285 h 833282"/>
              <a:gd name="connsiteX5" fmla="*/ 699886 w 961739"/>
              <a:gd name="connsiteY5" fmla="*/ 525457 h 833282"/>
              <a:gd name="connsiteX6" fmla="*/ 778063 w 961739"/>
              <a:gd name="connsiteY6" fmla="*/ 833280 h 833282"/>
              <a:gd name="connsiteX7" fmla="*/ 480870 w 961739"/>
              <a:gd name="connsiteY7" fmla="*/ 670422 h 833282"/>
              <a:gd name="connsiteX8" fmla="*/ 183676 w 961739"/>
              <a:gd name="connsiteY8" fmla="*/ 833280 h 833282"/>
              <a:gd name="connsiteX9" fmla="*/ 261853 w 961739"/>
              <a:gd name="connsiteY9" fmla="*/ 525457 h 833282"/>
              <a:gd name="connsiteX10" fmla="*/ 1 w 961739"/>
              <a:gd name="connsiteY10" fmla="*/ 318285 h 833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1739" h="833282" fill="none" extrusionOk="0">
                <a:moveTo>
                  <a:pt x="1" y="318285"/>
                </a:moveTo>
                <a:cubicBezTo>
                  <a:pt x="145987" y="327893"/>
                  <a:pt x="302214" y="318728"/>
                  <a:pt x="345510" y="290897"/>
                </a:cubicBezTo>
                <a:cubicBezTo>
                  <a:pt x="387162" y="156591"/>
                  <a:pt x="454496" y="117154"/>
                  <a:pt x="480870" y="0"/>
                </a:cubicBezTo>
                <a:cubicBezTo>
                  <a:pt x="528299" y="80215"/>
                  <a:pt x="590602" y="184287"/>
                  <a:pt x="616229" y="290897"/>
                </a:cubicBezTo>
                <a:cubicBezTo>
                  <a:pt x="678621" y="287944"/>
                  <a:pt x="892686" y="343061"/>
                  <a:pt x="961738" y="318285"/>
                </a:cubicBezTo>
                <a:cubicBezTo>
                  <a:pt x="859806" y="430857"/>
                  <a:pt x="780619" y="439364"/>
                  <a:pt x="699886" y="525457"/>
                </a:cubicBezTo>
                <a:cubicBezTo>
                  <a:pt x="736102" y="676310"/>
                  <a:pt x="760446" y="705195"/>
                  <a:pt x="778063" y="833280"/>
                </a:cubicBezTo>
                <a:cubicBezTo>
                  <a:pt x="656459" y="771758"/>
                  <a:pt x="540328" y="705454"/>
                  <a:pt x="480870" y="670422"/>
                </a:cubicBezTo>
                <a:cubicBezTo>
                  <a:pt x="438690" y="703906"/>
                  <a:pt x="322274" y="739484"/>
                  <a:pt x="183676" y="833280"/>
                </a:cubicBezTo>
                <a:cubicBezTo>
                  <a:pt x="194649" y="705369"/>
                  <a:pt x="264484" y="585355"/>
                  <a:pt x="261853" y="525457"/>
                </a:cubicBezTo>
                <a:cubicBezTo>
                  <a:pt x="179501" y="468877"/>
                  <a:pt x="76075" y="372750"/>
                  <a:pt x="1" y="318285"/>
                </a:cubicBezTo>
                <a:close/>
              </a:path>
              <a:path w="961739" h="833282" stroke="0" extrusionOk="0">
                <a:moveTo>
                  <a:pt x="1" y="318285"/>
                </a:moveTo>
                <a:cubicBezTo>
                  <a:pt x="149320" y="297051"/>
                  <a:pt x="201175" y="289721"/>
                  <a:pt x="345510" y="290897"/>
                </a:cubicBezTo>
                <a:cubicBezTo>
                  <a:pt x="370117" y="182676"/>
                  <a:pt x="438098" y="119602"/>
                  <a:pt x="480870" y="0"/>
                </a:cubicBezTo>
                <a:cubicBezTo>
                  <a:pt x="489326" y="54690"/>
                  <a:pt x="548483" y="153492"/>
                  <a:pt x="616229" y="290897"/>
                </a:cubicBezTo>
                <a:cubicBezTo>
                  <a:pt x="656954" y="292041"/>
                  <a:pt x="792216" y="334147"/>
                  <a:pt x="961738" y="318285"/>
                </a:cubicBezTo>
                <a:cubicBezTo>
                  <a:pt x="850175" y="427357"/>
                  <a:pt x="791075" y="415066"/>
                  <a:pt x="699886" y="525457"/>
                </a:cubicBezTo>
                <a:cubicBezTo>
                  <a:pt x="715832" y="639510"/>
                  <a:pt x="751935" y="731948"/>
                  <a:pt x="778063" y="833280"/>
                </a:cubicBezTo>
                <a:cubicBezTo>
                  <a:pt x="658120" y="736844"/>
                  <a:pt x="616666" y="716787"/>
                  <a:pt x="480870" y="670422"/>
                </a:cubicBezTo>
                <a:cubicBezTo>
                  <a:pt x="369692" y="733961"/>
                  <a:pt x="281637" y="776738"/>
                  <a:pt x="183676" y="833280"/>
                </a:cubicBezTo>
                <a:cubicBezTo>
                  <a:pt x="224811" y="704959"/>
                  <a:pt x="234228" y="669141"/>
                  <a:pt x="261853" y="525457"/>
                </a:cubicBezTo>
                <a:cubicBezTo>
                  <a:pt x="227917" y="471393"/>
                  <a:pt x="111873" y="375974"/>
                  <a:pt x="1" y="31828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FF00FF"/>
            </a:solidFill>
            <a:extLst>
              <a:ext uri="{C807C97D-BFC1-408E-A445-0C87EB9F89A2}">
                <ask:lineSketchStyleProps xmlns="" xmlns:ask="http://schemas.microsoft.com/office/drawing/2018/sketchyshapes" sd="4070234645">
                  <a:prstGeom prst="star5">
                    <a:avLst>
                      <a:gd name="adj" fmla="val 22773"/>
                      <a:gd name="hf" fmla="val 105146"/>
                      <a:gd name="vf" fmla="val 11055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="" xmlns:a16="http://schemas.microsoft.com/office/drawing/2014/main" id="{CEC8ABE5-233C-4BF4-8952-378194E1C4D4}"/>
              </a:ext>
            </a:extLst>
          </p:cNvPr>
          <p:cNvSpPr/>
          <p:nvPr userDrawn="1"/>
        </p:nvSpPr>
        <p:spPr>
          <a:xfrm rot="732521">
            <a:off x="5220844" y="130596"/>
            <a:ext cx="549233" cy="468775"/>
          </a:xfrm>
          <a:custGeom>
            <a:avLst/>
            <a:gdLst>
              <a:gd name="connsiteX0" fmla="*/ 1 w 549233"/>
              <a:gd name="connsiteY0" fmla="*/ 179056 h 468775"/>
              <a:gd name="connsiteX1" fmla="*/ 197315 w 549233"/>
              <a:gd name="connsiteY1" fmla="*/ 163648 h 468775"/>
              <a:gd name="connsiteX2" fmla="*/ 274617 w 549233"/>
              <a:gd name="connsiteY2" fmla="*/ 0 h 468775"/>
              <a:gd name="connsiteX3" fmla="*/ 351918 w 549233"/>
              <a:gd name="connsiteY3" fmla="*/ 163648 h 468775"/>
              <a:gd name="connsiteX4" fmla="*/ 549232 w 549233"/>
              <a:gd name="connsiteY4" fmla="*/ 179056 h 468775"/>
              <a:gd name="connsiteX5" fmla="*/ 399693 w 549233"/>
              <a:gd name="connsiteY5" fmla="*/ 295603 h 468775"/>
              <a:gd name="connsiteX6" fmla="*/ 444338 w 549233"/>
              <a:gd name="connsiteY6" fmla="*/ 468774 h 468775"/>
              <a:gd name="connsiteX7" fmla="*/ 274617 w 549233"/>
              <a:gd name="connsiteY7" fmla="*/ 377156 h 468775"/>
              <a:gd name="connsiteX8" fmla="*/ 104895 w 549233"/>
              <a:gd name="connsiteY8" fmla="*/ 468774 h 468775"/>
              <a:gd name="connsiteX9" fmla="*/ 149540 w 549233"/>
              <a:gd name="connsiteY9" fmla="*/ 295603 h 468775"/>
              <a:gd name="connsiteX10" fmla="*/ 1 w 549233"/>
              <a:gd name="connsiteY10" fmla="*/ 179056 h 46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9233" h="468775" fill="none" extrusionOk="0">
                <a:moveTo>
                  <a:pt x="1" y="179056"/>
                </a:moveTo>
                <a:cubicBezTo>
                  <a:pt x="92947" y="170226"/>
                  <a:pt x="157970" y="161130"/>
                  <a:pt x="197315" y="163648"/>
                </a:cubicBezTo>
                <a:cubicBezTo>
                  <a:pt x="235660" y="85759"/>
                  <a:pt x="254580" y="68309"/>
                  <a:pt x="274617" y="0"/>
                </a:cubicBezTo>
                <a:cubicBezTo>
                  <a:pt x="277925" y="30107"/>
                  <a:pt x="329241" y="80272"/>
                  <a:pt x="351918" y="163648"/>
                </a:cubicBezTo>
                <a:cubicBezTo>
                  <a:pt x="414155" y="171590"/>
                  <a:pt x="468725" y="190320"/>
                  <a:pt x="549232" y="179056"/>
                </a:cubicBezTo>
                <a:cubicBezTo>
                  <a:pt x="529110" y="192968"/>
                  <a:pt x="446268" y="279849"/>
                  <a:pt x="399693" y="295603"/>
                </a:cubicBezTo>
                <a:cubicBezTo>
                  <a:pt x="423134" y="362379"/>
                  <a:pt x="414407" y="392039"/>
                  <a:pt x="444338" y="468774"/>
                </a:cubicBezTo>
                <a:cubicBezTo>
                  <a:pt x="396203" y="451851"/>
                  <a:pt x="314930" y="394947"/>
                  <a:pt x="274617" y="377156"/>
                </a:cubicBezTo>
                <a:cubicBezTo>
                  <a:pt x="226227" y="414824"/>
                  <a:pt x="166508" y="437763"/>
                  <a:pt x="104895" y="468774"/>
                </a:cubicBezTo>
                <a:cubicBezTo>
                  <a:pt x="120641" y="410835"/>
                  <a:pt x="133566" y="313170"/>
                  <a:pt x="149540" y="295603"/>
                </a:cubicBezTo>
                <a:cubicBezTo>
                  <a:pt x="76564" y="259615"/>
                  <a:pt x="17603" y="209753"/>
                  <a:pt x="1" y="179056"/>
                </a:cubicBezTo>
                <a:close/>
              </a:path>
              <a:path w="549233" h="468775" stroke="0" extrusionOk="0">
                <a:moveTo>
                  <a:pt x="1" y="179056"/>
                </a:moveTo>
                <a:cubicBezTo>
                  <a:pt x="85965" y="188004"/>
                  <a:pt x="146923" y="174455"/>
                  <a:pt x="197315" y="163648"/>
                </a:cubicBezTo>
                <a:cubicBezTo>
                  <a:pt x="222314" y="140565"/>
                  <a:pt x="233104" y="60355"/>
                  <a:pt x="274617" y="0"/>
                </a:cubicBezTo>
                <a:cubicBezTo>
                  <a:pt x="291865" y="31880"/>
                  <a:pt x="326390" y="117656"/>
                  <a:pt x="351918" y="163648"/>
                </a:cubicBezTo>
                <a:cubicBezTo>
                  <a:pt x="371961" y="167334"/>
                  <a:pt x="502925" y="187125"/>
                  <a:pt x="549232" y="179056"/>
                </a:cubicBezTo>
                <a:cubicBezTo>
                  <a:pt x="537653" y="203648"/>
                  <a:pt x="460783" y="258877"/>
                  <a:pt x="399693" y="295603"/>
                </a:cubicBezTo>
                <a:cubicBezTo>
                  <a:pt x="426561" y="352322"/>
                  <a:pt x="433481" y="416540"/>
                  <a:pt x="444338" y="468774"/>
                </a:cubicBezTo>
                <a:cubicBezTo>
                  <a:pt x="406876" y="455452"/>
                  <a:pt x="335400" y="391481"/>
                  <a:pt x="274617" y="377156"/>
                </a:cubicBezTo>
                <a:cubicBezTo>
                  <a:pt x="203584" y="429111"/>
                  <a:pt x="144060" y="464856"/>
                  <a:pt x="104895" y="468774"/>
                </a:cubicBezTo>
                <a:cubicBezTo>
                  <a:pt x="110995" y="415061"/>
                  <a:pt x="139315" y="320494"/>
                  <a:pt x="149540" y="295603"/>
                </a:cubicBezTo>
                <a:cubicBezTo>
                  <a:pt x="73155" y="250994"/>
                  <a:pt x="43686" y="201482"/>
                  <a:pt x="1" y="179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FF00FF"/>
            </a:solidFill>
            <a:extLst>
              <a:ext uri="{C807C97D-BFC1-408E-A445-0C87EB9F89A2}">
                <ask:lineSketchStyleProps xmlns="" xmlns:ask="http://schemas.microsoft.com/office/drawing/2018/sketchyshapes" sd="4070234645">
                  <a:prstGeom prst="star5">
                    <a:avLst>
                      <a:gd name="adj" fmla="val 22773"/>
                      <a:gd name="hf" fmla="val 105146"/>
                      <a:gd name="vf" fmla="val 11055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7B7595B1-3D76-4206-93E6-1DFC6ACBE9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2933">
            <a:off x="5449432" y="790219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A0B81030-4F6E-48C4-A3BA-BB5B3D5ED2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278" y1="81389" x2="46111" y2="8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088" y="2905518"/>
            <a:ext cx="4070615" cy="407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61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2C68C0C3-D46D-41D7-8DAA-B366CEF7DD21}"/>
              </a:ext>
            </a:extLst>
          </p:cNvPr>
          <p:cNvSpPr/>
          <p:nvPr userDrawn="1"/>
        </p:nvSpPr>
        <p:spPr>
          <a:xfrm>
            <a:off x="-634180" y="-483860"/>
            <a:ext cx="6474542" cy="731747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E141DFD5-A170-4D48-856C-4FB28D6E7608}"/>
              </a:ext>
            </a:extLst>
          </p:cNvPr>
          <p:cNvSpPr/>
          <p:nvPr userDrawn="1"/>
        </p:nvSpPr>
        <p:spPr>
          <a:xfrm>
            <a:off x="-762000" y="-584262"/>
            <a:ext cx="6474542" cy="731747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57138557-6125-4294-BFD0-523763E05E53}"/>
              </a:ext>
            </a:extLst>
          </p:cNvPr>
          <p:cNvSpPr/>
          <p:nvPr userDrawn="1"/>
        </p:nvSpPr>
        <p:spPr>
          <a:xfrm>
            <a:off x="-889820" y="-731747"/>
            <a:ext cx="6474542" cy="731747"/>
          </a:xfrm>
          <a:prstGeom prst="round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BAA8C4D1-8689-4683-8E4E-0DE6416C79D7}"/>
              </a:ext>
            </a:extLst>
          </p:cNvPr>
          <p:cNvSpPr/>
          <p:nvPr userDrawn="1"/>
        </p:nvSpPr>
        <p:spPr>
          <a:xfrm>
            <a:off x="-3871451" y="6360718"/>
            <a:ext cx="6474542" cy="731747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1B8FF0DE-B0FC-46F0-99E7-32B7EAF2DC81}"/>
              </a:ext>
            </a:extLst>
          </p:cNvPr>
          <p:cNvSpPr/>
          <p:nvPr userDrawn="1"/>
        </p:nvSpPr>
        <p:spPr>
          <a:xfrm>
            <a:off x="-3999271" y="6492126"/>
            <a:ext cx="6474542" cy="731747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727A5107-311A-4E45-9035-24F0C3C95DC1}"/>
              </a:ext>
            </a:extLst>
          </p:cNvPr>
          <p:cNvSpPr/>
          <p:nvPr userDrawn="1"/>
        </p:nvSpPr>
        <p:spPr>
          <a:xfrm>
            <a:off x="-4127091" y="6655111"/>
            <a:ext cx="6474542" cy="731747"/>
          </a:xfrm>
          <a:prstGeom prst="round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4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1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69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58673EB-84DA-299C-B7DD-CC46D083CE5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227" y="241300"/>
            <a:ext cx="1827619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7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">
            <a:extLst>
              <a:ext uri="{FF2B5EF4-FFF2-40B4-BE49-F238E27FC236}">
                <a16:creationId xmlns="" xmlns:a16="http://schemas.microsoft.com/office/drawing/2014/main" id="{ACA3BEE3-EE5B-4B1B-9ABF-026A6C94E8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6" y="11505"/>
            <a:ext cx="12167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9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Au6LqK1UH8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u6LqK1UH8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3991E2-E530-41BC-B25E-69FFD7794D0F}"/>
              </a:ext>
            </a:extLst>
          </p:cNvPr>
          <p:cNvSpPr txBox="1"/>
          <p:nvPr/>
        </p:nvSpPr>
        <p:spPr>
          <a:xfrm>
            <a:off x="8150352" y="870466"/>
            <a:ext cx="4221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ĐẠO ĐỨC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AE2BB3F-B0F3-4345-B7B1-5672229CE67B}"/>
              </a:ext>
            </a:extLst>
          </p:cNvPr>
          <p:cNvSpPr txBox="1"/>
          <p:nvPr/>
        </p:nvSpPr>
        <p:spPr>
          <a:xfrm>
            <a:off x="4673600" y="510401"/>
            <a:ext cx="4127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7030A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Tuần</a:t>
            </a:r>
            <a:r>
              <a:rPr lang="vi-VN" sz="5400" dirty="0">
                <a:solidFill>
                  <a:srgbClr val="7030A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vi-VN" sz="5400" dirty="0" smtClean="0">
                <a:solidFill>
                  <a:srgbClr val="7030A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2</a:t>
            </a:r>
            <a:endParaRPr lang="en-US" sz="5400" dirty="0">
              <a:solidFill>
                <a:srgbClr val="7030A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grpSp>
        <p:nvGrpSpPr>
          <p:cNvPr id="8" name="Nhóm 14">
            <a:extLst>
              <a:ext uri="{FF2B5EF4-FFF2-40B4-BE49-F238E27FC236}">
                <a16:creationId xmlns="" xmlns:a16="http://schemas.microsoft.com/office/drawing/2014/main" id="{A929A310-1E46-48C5-9A8C-987E5BE6C91A}"/>
              </a:ext>
            </a:extLst>
          </p:cNvPr>
          <p:cNvGrpSpPr/>
          <p:nvPr/>
        </p:nvGrpSpPr>
        <p:grpSpPr>
          <a:xfrm>
            <a:off x="861832" y="2994124"/>
            <a:ext cx="3925136" cy="1555502"/>
            <a:chOff x="297366" y="2792219"/>
            <a:chExt cx="3925136" cy="1555502"/>
          </a:xfrm>
        </p:grpSpPr>
        <p:grpSp>
          <p:nvGrpSpPr>
            <p:cNvPr id="9" name="Nhóm 11">
              <a:extLst>
                <a:ext uri="{FF2B5EF4-FFF2-40B4-BE49-F238E27FC236}">
                  <a16:creationId xmlns="" xmlns:a16="http://schemas.microsoft.com/office/drawing/2014/main" id="{D6B90141-B01F-483E-B190-5C866E63AA46}"/>
                </a:ext>
              </a:extLst>
            </p:cNvPr>
            <p:cNvGrpSpPr/>
            <p:nvPr/>
          </p:nvGrpSpPr>
          <p:grpSpPr>
            <a:xfrm>
              <a:off x="297366" y="2792219"/>
              <a:ext cx="3925136" cy="1555502"/>
              <a:chOff x="297366" y="2792219"/>
              <a:chExt cx="3925136" cy="1555502"/>
            </a:xfrm>
          </p:grpSpPr>
          <p:sp>
            <p:nvSpPr>
              <p:cNvPr id="12" name="Hình Bầu dục 9">
                <a:extLst>
                  <a:ext uri="{FF2B5EF4-FFF2-40B4-BE49-F238E27FC236}">
                    <a16:creationId xmlns="" xmlns:a16="http://schemas.microsoft.com/office/drawing/2014/main" id="{300D46DE-DA18-4203-8E7B-1B6BBFA2452C}"/>
                  </a:ext>
                </a:extLst>
              </p:cNvPr>
              <p:cNvSpPr/>
              <p:nvPr/>
            </p:nvSpPr>
            <p:spPr>
              <a:xfrm>
                <a:off x="2667000" y="2792219"/>
                <a:ext cx="1555502" cy="1555502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Hình chữ nhật 7">
                <a:extLst>
                  <a:ext uri="{FF2B5EF4-FFF2-40B4-BE49-F238E27FC236}">
                    <a16:creationId xmlns="" xmlns:a16="http://schemas.microsoft.com/office/drawing/2014/main" id="{4B4C2501-7484-405E-A67A-07C5E6BFF780}"/>
                  </a:ext>
                </a:extLst>
              </p:cNvPr>
              <p:cNvSpPr/>
              <p:nvPr/>
            </p:nvSpPr>
            <p:spPr>
              <a:xfrm>
                <a:off x="297366" y="3211551"/>
                <a:ext cx="2601951" cy="86236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FCCFF"/>
                  </a:gs>
                  <a:gs pos="83000">
                    <a:srgbClr val="FFCCFF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Hình Bầu dục 8">
                <a:extLst>
                  <a:ext uri="{FF2B5EF4-FFF2-40B4-BE49-F238E27FC236}">
                    <a16:creationId xmlns="" xmlns:a16="http://schemas.microsoft.com/office/drawing/2014/main" id="{98BCB192-B406-4367-AB74-9E481896280D}"/>
                  </a:ext>
                </a:extLst>
              </p:cNvPr>
              <p:cNvSpPr/>
              <p:nvPr/>
            </p:nvSpPr>
            <p:spPr>
              <a:xfrm>
                <a:off x="2644140" y="3002280"/>
                <a:ext cx="1165860" cy="1165860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Hình Bầu dục 10">
                <a:extLst>
                  <a:ext uri="{FF2B5EF4-FFF2-40B4-BE49-F238E27FC236}">
                    <a16:creationId xmlns="" xmlns:a16="http://schemas.microsoft.com/office/drawing/2014/main" id="{E373AE19-9D43-4502-8B6F-24AC9063DFC7}"/>
                  </a:ext>
                </a:extLst>
              </p:cNvPr>
              <p:cNvSpPr/>
              <p:nvPr/>
            </p:nvSpPr>
            <p:spPr>
              <a:xfrm>
                <a:off x="2644140" y="3108309"/>
                <a:ext cx="1014111" cy="1014111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Hộp Văn bản 12">
              <a:extLst>
                <a:ext uri="{FF2B5EF4-FFF2-40B4-BE49-F238E27FC236}">
                  <a16:creationId xmlns="" xmlns:a16="http://schemas.microsoft.com/office/drawing/2014/main" id="{0B9D2677-3E1F-43C9-AEA4-256728D27188}"/>
                </a:ext>
              </a:extLst>
            </p:cNvPr>
            <p:cNvSpPr txBox="1"/>
            <p:nvPr/>
          </p:nvSpPr>
          <p:spPr>
            <a:xfrm>
              <a:off x="2887655" y="3192601"/>
              <a:ext cx="6477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chemeClr val="bg1"/>
                  </a:solidFill>
                  <a:latin typeface="HP-087" panose="020B0803050302020204" pitchFamily="34" charset="0"/>
                </a:rPr>
                <a:t>1</a:t>
              </a:r>
              <a:endParaRPr lang="en-US" sz="2000">
                <a:solidFill>
                  <a:schemeClr val="bg1"/>
                </a:solidFill>
                <a:latin typeface="HP-087" panose="020B0803050302020204" pitchFamily="34" charset="0"/>
              </a:endParaRPr>
            </a:p>
          </p:txBody>
        </p:sp>
        <p:sp>
          <p:nvSpPr>
            <p:cNvPr id="11" name="Hộp Văn bản 13">
              <a:extLst>
                <a:ext uri="{FF2B5EF4-FFF2-40B4-BE49-F238E27FC236}">
                  <a16:creationId xmlns="" xmlns:a16="http://schemas.microsoft.com/office/drawing/2014/main" id="{973EB380-A4B3-4A29-83A1-737E3B03CEE5}"/>
                </a:ext>
              </a:extLst>
            </p:cNvPr>
            <p:cNvSpPr txBox="1"/>
            <p:nvPr/>
          </p:nvSpPr>
          <p:spPr>
            <a:xfrm>
              <a:off x="1158890" y="3203953"/>
              <a:ext cx="14852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9900CC"/>
                  </a:solidFill>
                  <a:latin typeface="Arial-Rounded" panose="020B0500000000000000" pitchFamily="34" charset="77"/>
                  <a:ea typeface="Arial-Rounded" panose="020B0500000000000000" pitchFamily="34" charset="77"/>
                  <a:cs typeface="Arial-Rounded" panose="020B0500000000000000" pitchFamily="34" charset="77"/>
                </a:rPr>
                <a:t>Bài </a:t>
              </a:r>
              <a:endParaRPr lang="en-US" sz="2000">
                <a:solidFill>
                  <a:srgbClr val="9900CC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0419073-F4D6-4D93-ADCA-7A7EC621A8B4}"/>
              </a:ext>
            </a:extLst>
          </p:cNvPr>
          <p:cNvSpPr txBox="1"/>
          <p:nvPr/>
        </p:nvSpPr>
        <p:spPr>
          <a:xfrm>
            <a:off x="-355760" y="4645270"/>
            <a:ext cx="9156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9900CC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Em khám phá đất nước</a:t>
            </a:r>
          </a:p>
          <a:p>
            <a:pPr algn="ctr"/>
            <a:r>
              <a:rPr lang="en-US" sz="5400">
                <a:solidFill>
                  <a:srgbClr val="9900CC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Việt Nam (Tiết 2)</a:t>
            </a:r>
          </a:p>
        </p:txBody>
      </p:sp>
    </p:spTree>
    <p:extLst>
      <p:ext uri="{BB962C8B-B14F-4D97-AF65-F5344CB8AC3E}">
        <p14:creationId xmlns:p14="http://schemas.microsoft.com/office/powerpoint/2010/main" val="2497738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1BE3A3A-506B-5FC1-3013-4177101FEEE1}"/>
              </a:ext>
            </a:extLst>
          </p:cNvPr>
          <p:cNvSpPr txBox="1"/>
          <p:nvPr/>
        </p:nvSpPr>
        <p:spPr>
          <a:xfrm>
            <a:off x="4400412" y="196342"/>
            <a:ext cx="3679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Ai nhanh hơn?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17D14CD-ABF1-07F4-CA7A-A4ACBBEE3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0"/>
            <a:ext cx="4305300" cy="6426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98F111D-5159-6DC2-B0A1-1DDAEE7A3122}"/>
              </a:ext>
            </a:extLst>
          </p:cNvPr>
          <p:cNvSpPr txBox="1"/>
          <p:nvPr/>
        </p:nvSpPr>
        <p:spPr>
          <a:xfrm>
            <a:off x="323887" y="842673"/>
            <a:ext cx="6990735" cy="995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a. Những biểu hiện nào cho thấy Việt Nam đang phát triển mạnh mẽ?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EB82FDE-974B-80BA-EE84-18BCD66C6FFD}"/>
              </a:ext>
            </a:extLst>
          </p:cNvPr>
          <p:cNvSpPr txBox="1"/>
          <p:nvPr/>
        </p:nvSpPr>
        <p:spPr>
          <a:xfrm>
            <a:off x="579526" y="1853260"/>
            <a:ext cx="6838335" cy="147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Việt Nam là một trong những nước đứng đầu thế giới về xuất khẩu gạo; nhiều công trình kiến trúc hiện đại được xây dựng trên cả nước,…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2F12663-D6CB-1172-73E4-D7DE14FCFE8B}"/>
              </a:ext>
            </a:extLst>
          </p:cNvPr>
          <p:cNvSpPr txBox="1"/>
          <p:nvPr/>
        </p:nvSpPr>
        <p:spPr>
          <a:xfrm>
            <a:off x="323887" y="3633650"/>
            <a:ext cx="6990735" cy="995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b. Kể thêm một số biểu hiện cho thấy sự phát triển mạnh mẽ của Việt Nam.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E849BB9-379A-F718-8340-6264A9665C3D}"/>
              </a:ext>
            </a:extLst>
          </p:cNvPr>
          <p:cNvSpPr txBox="1"/>
          <p:nvPr/>
        </p:nvSpPr>
        <p:spPr>
          <a:xfrm>
            <a:off x="579526" y="4736634"/>
            <a:ext cx="6838335" cy="149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400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Có nhiều thành tích về lĩnh vực giáo dục, đặc biệt trong các kì thi quốc tế: y tế phát triển vượt bậc; khoa học kĩ thuật phát triển,... </a:t>
            </a:r>
            <a:r>
              <a:rPr lang="en-US" sz="2400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ở các </a:t>
            </a:r>
            <a:r>
              <a:rPr lang="vi-VN" sz="2400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bức tranh trên.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1819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07FD477-50C0-60A2-3921-4C4CCA17F366}"/>
              </a:ext>
            </a:extLst>
          </p:cNvPr>
          <p:cNvSpPr txBox="1"/>
          <p:nvPr/>
        </p:nvSpPr>
        <p:spPr>
          <a:xfrm>
            <a:off x="2531229" y="219573"/>
            <a:ext cx="7528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Cùng ngắm lại những hình ảnh đẹp đẽ về Đất nước - Con người Việt Nam </a:t>
            </a:r>
          </a:p>
        </p:txBody>
      </p:sp>
      <p:pic>
        <p:nvPicPr>
          <p:cNvPr id="3" name="Picture 2" descr="XIN CHÀO VIỆT NAM | DU LỊCH XUYÊN VIỆT | PHIÊN BẢN FLYCAM | HELLO VIET NAM  - YouTube">
            <a:hlinkClick r:id="rId2"/>
            <a:extLst>
              <a:ext uri="{FF2B5EF4-FFF2-40B4-BE49-F238E27FC236}">
                <a16:creationId xmlns="" xmlns:a16="http://schemas.microsoft.com/office/drawing/2014/main" id="{E0CE3B4F-37CE-8925-69AB-41126FEB5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22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="" xmlns:a16="http://schemas.microsoft.com/office/drawing/2014/main" id="{F6C2F458-64C6-C288-18C2-AD8E53253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663" y="2482514"/>
            <a:ext cx="4551948" cy="455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A0FE1A-5A37-9E6E-A5EC-BD996A5618AE}"/>
              </a:ext>
            </a:extLst>
          </p:cNvPr>
          <p:cNvSpPr txBox="1">
            <a:spLocks/>
          </p:cNvSpPr>
          <p:nvPr/>
        </p:nvSpPr>
        <p:spPr>
          <a:xfrm>
            <a:off x="1339516" y="2585243"/>
            <a:ext cx="9512968" cy="16875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loo" panose="03080902040302020200" pitchFamily="66" charset="77"/>
                <a:cs typeface="Baloo" panose="03080902040302020200" pitchFamily="66" charset="77"/>
              </a:rPr>
              <a:t>Củng cố – Dặn dò</a:t>
            </a:r>
          </a:p>
        </p:txBody>
      </p:sp>
      <p:pic>
        <p:nvPicPr>
          <p:cNvPr id="3" name="图片 20">
            <a:extLst>
              <a:ext uri="{FF2B5EF4-FFF2-40B4-BE49-F238E27FC236}">
                <a16:creationId xmlns="" xmlns:a16="http://schemas.microsoft.com/office/drawing/2014/main" id="{DC7556C6-6FD1-DA86-1D04-7CA18D1B34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2" t="3069" r="21060" b="58268"/>
          <a:stretch>
            <a:fillRect/>
          </a:stretch>
        </p:blipFill>
        <p:spPr>
          <a:xfrm>
            <a:off x="8962023" y="-176463"/>
            <a:ext cx="3736379" cy="265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8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3C13D0-29B1-DF76-3183-42415E889E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1541" y="3429000"/>
            <a:ext cx="8193505" cy="1325563"/>
          </a:xfrm>
          <a:prstGeom prst="rect">
            <a:avLst/>
          </a:prstGeom>
        </p:spPr>
        <p:txBody>
          <a:bodyPr>
            <a:prstTxWarp prst="textArchUp">
              <a:avLst/>
            </a:prstTxWarp>
          </a:bodyPr>
          <a:lstStyle/>
          <a:p>
            <a:r>
              <a:rPr lang="en-US" sz="8800">
                <a:ln>
                  <a:solidFill>
                    <a:srgbClr val="9900CC"/>
                  </a:solidFill>
                </a:ln>
                <a:solidFill>
                  <a:srgbClr val="9900CC"/>
                </a:solidFill>
                <a:effectLst>
                  <a:glow rad="101600">
                    <a:srgbClr val="FFCCFF">
                      <a:alpha val="60000"/>
                    </a:srgbClr>
                  </a:glow>
                </a:effectLst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217639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E4AEE2-C245-9575-02C8-2C0FC64AA9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64015" y="2585243"/>
            <a:ext cx="7543800" cy="1687513"/>
          </a:xfrm>
          <a:prstGeom prst="rect">
            <a:avLst/>
          </a:prstGeom>
        </p:spPr>
        <p:txBody>
          <a:bodyPr/>
          <a:lstStyle/>
          <a:p>
            <a:r>
              <a:rPr lang="en-US" sz="115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loo" panose="03080902040302020200" pitchFamily="66" charset="77"/>
                <a:cs typeface="Baloo" panose="03080902040302020200" pitchFamily="66" charset="77"/>
              </a:rPr>
              <a:t>Khởi động</a:t>
            </a:r>
          </a:p>
        </p:txBody>
      </p:sp>
      <p:pic>
        <p:nvPicPr>
          <p:cNvPr id="3" name="图片 27">
            <a:extLst>
              <a:ext uri="{FF2B5EF4-FFF2-40B4-BE49-F238E27FC236}">
                <a16:creationId xmlns="" xmlns:a16="http://schemas.microsoft.com/office/drawing/2014/main" id="{6932C51C-062B-6B94-2EB2-1DE195632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77324" y="3819383"/>
            <a:ext cx="2875171" cy="2750164"/>
          </a:xfrm>
          <a:prstGeom prst="rect">
            <a:avLst/>
          </a:prstGeom>
        </p:spPr>
      </p:pic>
      <p:pic>
        <p:nvPicPr>
          <p:cNvPr id="5" name="图片 29">
            <a:extLst>
              <a:ext uri="{FF2B5EF4-FFF2-40B4-BE49-F238E27FC236}">
                <a16:creationId xmlns="" xmlns:a16="http://schemas.microsoft.com/office/drawing/2014/main" id="{78CD4E79-DE58-8C26-D0CE-85B308785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7461">
            <a:off x="9180529" y="3203945"/>
            <a:ext cx="2552781" cy="21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8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IN CHÀO VIỆT NAM | DU LỊCH XUYÊN VIỆT | PHIÊN BẢN FLYCAM | HELLO VIET NAM  - YouTube">
            <a:hlinkClick r:id="rId3"/>
            <a:extLst>
              <a:ext uri="{FF2B5EF4-FFF2-40B4-BE49-F238E27FC236}">
                <a16:creationId xmlns="" xmlns:a16="http://schemas.microsoft.com/office/drawing/2014/main" id="{0E843C54-D45F-06CE-2319-954F4F32C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819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="" xmlns:a16="http://schemas.microsoft.com/office/drawing/2014/main" id="{B1089466-CF5D-7141-B879-E7E8A55BD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7484"/>
            <a:ext cx="12192000" cy="7645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1B8C6CD-8211-D5B8-3730-DA8336A4A400}"/>
              </a:ext>
            </a:extLst>
          </p:cNvPr>
          <p:cNvSpPr txBox="1"/>
          <p:nvPr/>
        </p:nvSpPr>
        <p:spPr>
          <a:xfrm>
            <a:off x="4984407" y="1162866"/>
            <a:ext cx="1842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2" pitchFamily="34" charset="0"/>
                <a:ea typeface="Arial-Rounded" panose="020B0500000000000000" pitchFamily="34" charset="77"/>
                <a:cs typeface="Arial-Rounded" panose="020B0500000000000000" pitchFamily="34" charset="77"/>
              </a:rPr>
              <a:t>Đạo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2" pitchFamily="34" charset="0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2" pitchFamily="34" charset="0"/>
                <a:ea typeface="Arial-Rounded" panose="020B0500000000000000" pitchFamily="34" charset="77"/>
                <a:cs typeface="Arial-Rounded" panose="020B0500000000000000" pitchFamily="34" charset="77"/>
              </a:rPr>
              <a:t>đức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Kieu 2" pitchFamily="34" charset="0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FBD16CF-B3AD-5F96-868B-C2F23FB9D3AC}"/>
              </a:ext>
            </a:extLst>
          </p:cNvPr>
          <p:cNvSpPr txBox="1"/>
          <p:nvPr/>
        </p:nvSpPr>
        <p:spPr>
          <a:xfrm>
            <a:off x="2123440" y="1905624"/>
            <a:ext cx="9178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HP001 Kieu 2" pitchFamily="34" charset="0"/>
                <a:ea typeface="Arial-Rounded" panose="020B0500000000000000" pitchFamily="34" charset="77"/>
                <a:cs typeface="Arial-Rounded" panose="020B0500000000000000" pitchFamily="34" charset="77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HP001 Kieu 2" pitchFamily="34" charset="0"/>
                <a:ea typeface="Arial-Rounded" panose="020B0500000000000000" pitchFamily="34" charset="77"/>
                <a:cs typeface="Arial-Rounded" panose="020B0500000000000000" pitchFamily="34" charset="77"/>
              </a:rPr>
              <a:t> 1: </a:t>
            </a:r>
            <a:r>
              <a:rPr lang="en-US" sz="3200" dirty="0" err="1">
                <a:solidFill>
                  <a:srgbClr val="FF0000"/>
                </a:solidFill>
                <a:latin typeface="HP001 Kieu 2" pitchFamily="34" charset="0"/>
                <a:ea typeface="Arial-Rounded" panose="020B0500000000000000" pitchFamily="34" charset="77"/>
                <a:cs typeface="Arial-Rounded" panose="020B0500000000000000" pitchFamily="34" charset="77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HP001 Kieu 2" pitchFamily="34" charset="0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Kieu 2" pitchFamily="34" charset="0"/>
                <a:ea typeface="Arial-Rounded" panose="020B0500000000000000" pitchFamily="34" charset="77"/>
                <a:cs typeface="Arial-Rounded" panose="020B0500000000000000" pitchFamily="34" charset="77"/>
              </a:rPr>
              <a:t>khám</a:t>
            </a:r>
            <a:r>
              <a:rPr lang="en-US" sz="3200" dirty="0">
                <a:solidFill>
                  <a:srgbClr val="FF0000"/>
                </a:solidFill>
                <a:latin typeface="HP001 Kieu 2" pitchFamily="34" charset="0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Kieu 2" pitchFamily="34" charset="0"/>
                <a:ea typeface="Arial-Rounded" panose="020B0500000000000000" pitchFamily="34" charset="77"/>
                <a:cs typeface="Arial-Rounded" panose="020B0500000000000000" pitchFamily="34" charset="77"/>
              </a:rPr>
              <a:t>phá</a:t>
            </a:r>
            <a:r>
              <a:rPr lang="en-US" sz="3200" dirty="0">
                <a:solidFill>
                  <a:srgbClr val="FF0000"/>
                </a:solidFill>
                <a:latin typeface="HP001 Kieu 2" pitchFamily="34" charset="0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Kieu 2" pitchFamily="34" charset="0"/>
                <a:ea typeface="Arial-Rounded" panose="020B0500000000000000" pitchFamily="34" charset="77"/>
                <a:cs typeface="Arial-Rounded" panose="020B0500000000000000" pitchFamily="34" charset="77"/>
              </a:rPr>
              <a:t>đất</a:t>
            </a:r>
            <a:r>
              <a:rPr lang="en-US" sz="3200" dirty="0">
                <a:solidFill>
                  <a:srgbClr val="FF0000"/>
                </a:solidFill>
                <a:latin typeface="HP001 Kieu 2" pitchFamily="34" charset="0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Kieu 2" pitchFamily="34" charset="0"/>
                <a:ea typeface="Arial-Rounded" panose="020B0500000000000000" pitchFamily="34" charset="77"/>
                <a:cs typeface="Arial-Rounded" panose="020B0500000000000000" pitchFamily="34" charset="77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HP001 Kieu 2" pitchFamily="34" charset="0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Kieu 2" pitchFamily="34" charset="0"/>
                <a:ea typeface="Arial-Rounded" panose="020B0500000000000000" pitchFamily="34" charset="77"/>
                <a:cs typeface="Arial-Rounded" panose="020B0500000000000000" pitchFamily="34" charset="77"/>
              </a:rPr>
              <a:t>Việt</a:t>
            </a:r>
            <a:r>
              <a:rPr lang="en-US" sz="3200" dirty="0">
                <a:solidFill>
                  <a:srgbClr val="FF0000"/>
                </a:solidFill>
                <a:latin typeface="HP001 Kieu 2" pitchFamily="34" charset="0"/>
                <a:ea typeface="Arial-Rounded" panose="020B0500000000000000" pitchFamily="34" charset="77"/>
                <a:cs typeface="Arial-Rounded" panose="020B0500000000000000" pitchFamily="34" charset="77"/>
              </a:rPr>
              <a:t> Nam (</a:t>
            </a:r>
            <a:r>
              <a:rPr lang="en-US" sz="3200" dirty="0" err="1">
                <a:solidFill>
                  <a:srgbClr val="FF0000"/>
                </a:solidFill>
                <a:latin typeface="HP001 Kieu 2" pitchFamily="34" charset="0"/>
                <a:ea typeface="Arial-Rounded" panose="020B0500000000000000" pitchFamily="34" charset="77"/>
                <a:cs typeface="Arial-Rounded" panose="020B0500000000000000" pitchFamily="34" charset="77"/>
              </a:rPr>
              <a:t>tiếp</a:t>
            </a:r>
            <a:r>
              <a:rPr lang="en-US" sz="3200" dirty="0">
                <a:solidFill>
                  <a:srgbClr val="FF0000"/>
                </a:solidFill>
                <a:latin typeface="HP001 Kieu 2" pitchFamily="34" charset="0"/>
                <a:ea typeface="Arial-Rounded" panose="020B0500000000000000" pitchFamily="34" charset="77"/>
                <a:cs typeface="Arial-Rounded" panose="020B0500000000000000" pitchFamily="34" charset="7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7722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picture containing vector graphics&#10;&#10;Description automatically generated">
            <a:extLst>
              <a:ext uri="{FF2B5EF4-FFF2-40B4-BE49-F238E27FC236}">
                <a16:creationId xmlns="" xmlns:a16="http://schemas.microsoft.com/office/drawing/2014/main" id="{A3822A17-3395-EDEA-474E-8E4E8A361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234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="" xmlns:a16="http://schemas.microsoft.com/office/drawing/2014/main" id="{FCB09614-2756-C74D-A564-BE97A26C3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8"/>
          <a:stretch/>
        </p:blipFill>
        <p:spPr bwMode="auto">
          <a:xfrm>
            <a:off x="7010400" y="0"/>
            <a:ext cx="5571067" cy="239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BAD46BBF-86DD-9B24-CDCD-A6AF5BA16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6150"/>
            <a:ext cx="121920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9C9CAAA8-AD86-42C1-8C08-8E0133848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05" y="3743694"/>
            <a:ext cx="3861070" cy="311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A picture containing text, game&#10;&#10;Description automatically generated">
            <a:extLst>
              <a:ext uri="{FF2B5EF4-FFF2-40B4-BE49-F238E27FC236}">
                <a16:creationId xmlns="" xmlns:a16="http://schemas.microsoft.com/office/drawing/2014/main" id="{437A2D65-4FF4-ACBD-DBD2-A9173EF3D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6149"/>
            <a:ext cx="3861070" cy="308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CEAE9C-7C4A-86D4-2553-68E5DD71B24E}"/>
              </a:ext>
            </a:extLst>
          </p:cNvPr>
          <p:cNvSpPr txBox="1">
            <a:spLocks/>
          </p:cNvSpPr>
          <p:nvPr/>
        </p:nvSpPr>
        <p:spPr>
          <a:xfrm>
            <a:off x="2324100" y="2656769"/>
            <a:ext cx="7543800" cy="16875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loo" panose="03080902040302020200" pitchFamily="66" charset="77"/>
                <a:cs typeface="Baloo" panose="03080902040302020200" pitchFamily="66" charset="77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45383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ACC4597-BC12-A208-25D3-DFE258A1A2CE}"/>
              </a:ext>
            </a:extLst>
          </p:cNvPr>
          <p:cNvGrpSpPr/>
          <p:nvPr/>
        </p:nvGrpSpPr>
        <p:grpSpPr>
          <a:xfrm>
            <a:off x="233081" y="641719"/>
            <a:ext cx="11333276" cy="558800"/>
            <a:chOff x="220133" y="1894821"/>
            <a:chExt cx="11333276" cy="558800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EABD87D4-FFB6-778B-AAE1-417012F78664}"/>
                </a:ext>
              </a:extLst>
            </p:cNvPr>
            <p:cNvSpPr txBox="1"/>
            <p:nvPr/>
          </p:nvSpPr>
          <p:spPr>
            <a:xfrm>
              <a:off x="778932" y="1930401"/>
              <a:ext cx="10774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Arial-Rounded" panose="020B0500000000000000" pitchFamily="34" charset="77"/>
                  <a:ea typeface="Arial-Rounded" panose="020B0500000000000000" pitchFamily="34" charset="77"/>
                  <a:cs typeface="Arial-Rounded" panose="020B0500000000000000" pitchFamily="34" charset="77"/>
                </a:rPr>
                <a:t>Em hãy nêu vẻ đẹp của đất nước, con người Việt Nam trong các bước tranh sau.</a:t>
              </a:r>
            </a:p>
          </p:txBody>
        </p:sp>
        <p:pic>
          <p:nvPicPr>
            <p:cNvPr id="3076" name="Picture 4" descr="Question mark ">
              <a:extLst>
                <a:ext uri="{FF2B5EF4-FFF2-40B4-BE49-F238E27FC236}">
                  <a16:creationId xmlns="" xmlns:a16="http://schemas.microsoft.com/office/drawing/2014/main" id="{EC915AC0-1D7E-6746-CFE1-80533B7DC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133" y="1894821"/>
              <a:ext cx="558800" cy="55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Friend">
            <a:extLst>
              <a:ext uri="{FF2B5EF4-FFF2-40B4-BE49-F238E27FC236}">
                <a16:creationId xmlns="" xmlns:a16="http://schemas.microsoft.com/office/drawing/2014/main" id="{DC3DEDC5-E725-9737-4E97-81EA8AF78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808" y="-24146"/>
            <a:ext cx="657098" cy="65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BACD6BA0-4150-1071-79EE-B6E99DA18DD6}"/>
              </a:ext>
            </a:extLst>
          </p:cNvPr>
          <p:cNvSpPr/>
          <p:nvPr/>
        </p:nvSpPr>
        <p:spPr>
          <a:xfrm>
            <a:off x="7645401" y="67936"/>
            <a:ext cx="3592408" cy="584315"/>
          </a:xfrm>
          <a:prstGeom prst="roundRect">
            <a:avLst/>
          </a:prstGeom>
          <a:solidFill>
            <a:srgbClr val="92D050">
              <a:alpha val="300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Thảo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nhóm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B22B1B7-1C29-CA35-CEA2-16BAD73021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0" b="66897"/>
          <a:stretch/>
        </p:blipFill>
        <p:spPr>
          <a:xfrm>
            <a:off x="233081" y="1207985"/>
            <a:ext cx="3598741" cy="19919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B9B2280-082F-9C77-B4CF-B6E29A01A8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" t="32987" r="5181" b="33910"/>
          <a:stretch/>
        </p:blipFill>
        <p:spPr>
          <a:xfrm>
            <a:off x="4220740" y="1207984"/>
            <a:ext cx="3598741" cy="19919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B36BF01-C5FD-95B3-EA19-074F271B3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t="66897" r="4904"/>
          <a:stretch/>
        </p:blipFill>
        <p:spPr>
          <a:xfrm>
            <a:off x="8208398" y="1207983"/>
            <a:ext cx="3598741" cy="19919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2EC5EA4-230C-4134-FF51-ADD9FFCF6A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r="2505" b="63188"/>
          <a:stretch/>
        </p:blipFill>
        <p:spPr>
          <a:xfrm>
            <a:off x="0" y="3652488"/>
            <a:ext cx="3873154" cy="21535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31AFB8E-3100-C8D8-64F6-FF69F82144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" t="36847" r="1854" b="31364"/>
          <a:stretch/>
        </p:blipFill>
        <p:spPr>
          <a:xfrm>
            <a:off x="4220739" y="3946359"/>
            <a:ext cx="3598739" cy="18597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CFC8D4F-A9C8-C7CA-C875-5CFD291FD6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" t="69492" r="1930" b="-1281"/>
          <a:stretch/>
        </p:blipFill>
        <p:spPr>
          <a:xfrm>
            <a:off x="8208397" y="3946359"/>
            <a:ext cx="3598739" cy="185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5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iend">
            <a:extLst>
              <a:ext uri="{FF2B5EF4-FFF2-40B4-BE49-F238E27FC236}">
                <a16:creationId xmlns="" xmlns:a16="http://schemas.microsoft.com/office/drawing/2014/main" id="{DC3DEDC5-E725-9737-4E97-81EA8AF78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808" y="-24146"/>
            <a:ext cx="657098" cy="65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BACD6BA0-4150-1071-79EE-B6E99DA18DD6}"/>
              </a:ext>
            </a:extLst>
          </p:cNvPr>
          <p:cNvSpPr/>
          <p:nvPr/>
        </p:nvSpPr>
        <p:spPr>
          <a:xfrm>
            <a:off x="7658101" y="67936"/>
            <a:ext cx="3579708" cy="584315"/>
          </a:xfrm>
          <a:prstGeom prst="roundRect">
            <a:avLst/>
          </a:prstGeom>
          <a:solidFill>
            <a:srgbClr val="92D050">
              <a:alpha val="300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Thảo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nhóm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B22B1B7-1C29-CA35-CEA2-16BAD73021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0" b="66897"/>
          <a:stretch/>
        </p:blipFill>
        <p:spPr>
          <a:xfrm>
            <a:off x="0" y="1677792"/>
            <a:ext cx="2936521" cy="16253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B9B2280-082F-9C77-B4CF-B6E29A01A8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" t="32987" r="5181" b="33910"/>
          <a:stretch/>
        </p:blipFill>
        <p:spPr>
          <a:xfrm>
            <a:off x="1468260" y="4386356"/>
            <a:ext cx="3638254" cy="20138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B36BF01-C5FD-95B3-EA19-074F271B33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t="66897" r="4904"/>
          <a:stretch/>
        </p:blipFill>
        <p:spPr>
          <a:xfrm>
            <a:off x="6323173" y="4386356"/>
            <a:ext cx="3638254" cy="20138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2EC5EA4-230C-4134-FF51-ADD9FFCF6A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r="2505" b="63188"/>
          <a:stretch/>
        </p:blipFill>
        <p:spPr>
          <a:xfrm>
            <a:off x="2756180" y="1699335"/>
            <a:ext cx="2884494" cy="16038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31AFB8E-3100-C8D8-64F6-FF69F82144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" t="36847" r="1854" b="31364"/>
          <a:stretch/>
        </p:blipFill>
        <p:spPr>
          <a:xfrm>
            <a:off x="5638105" y="1694345"/>
            <a:ext cx="3351710" cy="17320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CFC8D4F-A9C8-C7CA-C875-5CFD291FD6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" t="69492" r="1930" b="-1281"/>
          <a:stretch/>
        </p:blipFill>
        <p:spPr>
          <a:xfrm>
            <a:off x="8982181" y="1771615"/>
            <a:ext cx="3209819" cy="16587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36EEEBA-B9E2-65BB-E499-FC51E84C37B8}"/>
              </a:ext>
            </a:extLst>
          </p:cNvPr>
          <p:cNvSpPr txBox="1"/>
          <p:nvPr/>
        </p:nvSpPr>
        <p:spPr>
          <a:xfrm>
            <a:off x="454347" y="3731089"/>
            <a:ext cx="117376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Đất nước Việt Nam có nhiều danh lam thắng cảnh, có nhiều di tích lịch sử hào hùng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9416045-5984-CC80-5845-BEB5273772C1}"/>
              </a:ext>
            </a:extLst>
          </p:cNvPr>
          <p:cNvSpPr txBox="1"/>
          <p:nvPr/>
        </p:nvSpPr>
        <p:spPr>
          <a:xfrm>
            <a:off x="222044" y="809228"/>
            <a:ext cx="116728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Con người Việt Nam yêu nước, anh dũng, cần cù, chịu khó, đoàn kết và thông minh</a:t>
            </a:r>
          </a:p>
        </p:txBody>
      </p:sp>
    </p:spTree>
    <p:extLst>
      <p:ext uri="{BB962C8B-B14F-4D97-AF65-F5344CB8AC3E}">
        <p14:creationId xmlns:p14="http://schemas.microsoft.com/office/powerpoint/2010/main" val="342082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 picture containing vector graphics&#10;&#10;Description automatically generated">
            <a:extLst>
              <a:ext uri="{FF2B5EF4-FFF2-40B4-BE49-F238E27FC236}">
                <a16:creationId xmlns="" xmlns:a16="http://schemas.microsoft.com/office/drawing/2014/main" id="{8B9CEF10-068E-1DCE-6EA0-4CAB8590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709647" cy="231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="" xmlns:a16="http://schemas.microsoft.com/office/drawing/2014/main" id="{D965F0CA-66BF-0768-237F-59A27634A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/>
          <a:stretch/>
        </p:blipFill>
        <p:spPr bwMode="auto">
          <a:xfrm>
            <a:off x="7240897" y="0"/>
            <a:ext cx="5488987" cy="258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="" xmlns:a16="http://schemas.microsoft.com/office/drawing/2014/main" id="{50830974-9179-7BEF-481F-99DC9DD40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3617"/>
            <a:ext cx="12192000" cy="32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="" xmlns:a16="http://schemas.microsoft.com/office/drawing/2014/main" id="{DA66B28F-236C-2D90-A702-89CA69A92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87" y="4179135"/>
            <a:ext cx="1972235" cy="208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="" xmlns:a16="http://schemas.microsoft.com/office/drawing/2014/main" id="{33E2775D-5EDB-4D7D-0FF1-4FBB92C4F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653" y="4937849"/>
            <a:ext cx="2333347" cy="180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>
            <a:extLst>
              <a:ext uri="{FF2B5EF4-FFF2-40B4-BE49-F238E27FC236}">
                <a16:creationId xmlns="" xmlns:a16="http://schemas.microsoft.com/office/drawing/2014/main" id="{E26BC3CA-78E8-DC67-3D95-DC81119BE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32" y="4766340"/>
            <a:ext cx="2055568" cy="17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86C0DA39-3074-AD73-E53A-1512407D6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292" y="4766340"/>
            <a:ext cx="1751105" cy="160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974F67-93EE-72CF-20F2-E24946A97376}"/>
              </a:ext>
            </a:extLst>
          </p:cNvPr>
          <p:cNvSpPr txBox="1">
            <a:spLocks/>
          </p:cNvSpPr>
          <p:nvPr/>
        </p:nvSpPr>
        <p:spPr>
          <a:xfrm>
            <a:off x="280737" y="2483308"/>
            <a:ext cx="11630526" cy="16875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loo" panose="03080902040302020200" pitchFamily="66" charset="77"/>
                <a:cs typeface="Baloo" panose="03080902040302020200" pitchFamily="66" charset="77"/>
              </a:rPr>
              <a:t>Luyện tập – Vận dụng </a:t>
            </a:r>
          </a:p>
        </p:txBody>
      </p:sp>
    </p:spTree>
    <p:extLst>
      <p:ext uri="{BB962C8B-B14F-4D97-AF65-F5344CB8AC3E}">
        <p14:creationId xmlns:p14="http://schemas.microsoft.com/office/powerpoint/2010/main" val="303577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iend">
            <a:extLst>
              <a:ext uri="{FF2B5EF4-FFF2-40B4-BE49-F238E27FC236}">
                <a16:creationId xmlns="" xmlns:a16="http://schemas.microsoft.com/office/drawing/2014/main" id="{ABC690E8-4060-2879-9C66-E915E28F6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488" y="-5472"/>
            <a:ext cx="590739" cy="59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55B3F657-2418-1D2C-7234-1C5293F13CE3}"/>
              </a:ext>
            </a:extLst>
          </p:cNvPr>
          <p:cNvSpPr/>
          <p:nvPr/>
        </p:nvSpPr>
        <p:spPr>
          <a:xfrm>
            <a:off x="7886700" y="952"/>
            <a:ext cx="3442367" cy="584315"/>
          </a:xfrm>
          <a:prstGeom prst="roundRect">
            <a:avLst/>
          </a:prstGeom>
          <a:solidFill>
            <a:srgbClr val="92D050">
              <a:alpha val="300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Thảo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nhóm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72D312-E35C-0F2D-BB1A-D1490008F289}"/>
              </a:ext>
            </a:extLst>
          </p:cNvPr>
          <p:cNvGrpSpPr/>
          <p:nvPr/>
        </p:nvGrpSpPr>
        <p:grpSpPr>
          <a:xfrm>
            <a:off x="312044" y="677759"/>
            <a:ext cx="11424813" cy="558800"/>
            <a:chOff x="767187" y="1290113"/>
            <a:chExt cx="11424813" cy="558800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1CF5EF74-4BC6-0B95-A051-BC63BDD1590A}"/>
                </a:ext>
              </a:extLst>
            </p:cNvPr>
            <p:cNvSpPr txBox="1"/>
            <p:nvPr/>
          </p:nvSpPr>
          <p:spPr>
            <a:xfrm>
              <a:off x="1487351" y="1325693"/>
              <a:ext cx="107046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rial-Rounded" panose="020B0500000000000000" pitchFamily="34" charset="77"/>
                  <a:ea typeface="Arial-Rounded" panose="020B0500000000000000" pitchFamily="34" charset="77"/>
                  <a:cs typeface="Arial-Rounded" panose="020B0500000000000000" pitchFamily="34" charset="77"/>
                </a:rPr>
                <a:t>Hãy cho biết những vẻ đẹp khác của đất nước, con người Việt Nam.</a:t>
              </a:r>
            </a:p>
          </p:txBody>
        </p:sp>
        <p:pic>
          <p:nvPicPr>
            <p:cNvPr id="7" name="Picture 4" descr="Question mark ">
              <a:extLst>
                <a:ext uri="{FF2B5EF4-FFF2-40B4-BE49-F238E27FC236}">
                  <a16:creationId xmlns="" xmlns:a16="http://schemas.microsoft.com/office/drawing/2014/main" id="{AD2026E5-F27B-D90D-4B53-7A59562D52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187" y="1290113"/>
              <a:ext cx="558800" cy="55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Cử nhân 5 ngành này có thể trở thành giáo viên tiểu học">
            <a:extLst>
              <a:ext uri="{FF2B5EF4-FFF2-40B4-BE49-F238E27FC236}">
                <a16:creationId xmlns="" xmlns:a16="http://schemas.microsoft.com/office/drawing/2014/main" id="{C4BE9323-3418-89C1-0A38-E1CD4842F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910361"/>
            <a:ext cx="5460274" cy="303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ỷ niệm ngày Thương binh-Liệt sĩ: Tháng Bảy và những tượng đài bất tử">
            <a:extLst>
              <a:ext uri="{FF2B5EF4-FFF2-40B4-BE49-F238E27FC236}">
                <a16:creationId xmlns="" xmlns:a16="http://schemas.microsoft.com/office/drawing/2014/main" id="{7192BF45-8DA7-46A7-C8A6-3368F4624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1" y="1912780"/>
            <a:ext cx="4552286" cy="303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0CD8BD7-BD7E-DFB0-6AFF-C7EF3E55554D}"/>
              </a:ext>
            </a:extLst>
          </p:cNvPr>
          <p:cNvSpPr txBox="1"/>
          <p:nvPr/>
        </p:nvSpPr>
        <p:spPr>
          <a:xfrm>
            <a:off x="1698171" y="5098220"/>
            <a:ext cx="3825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Tinh thần hiếu học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8985156-F8BA-86DE-4178-BD0B8860E0BF}"/>
              </a:ext>
            </a:extLst>
          </p:cNvPr>
          <p:cNvSpPr txBox="1"/>
          <p:nvPr/>
        </p:nvSpPr>
        <p:spPr>
          <a:xfrm>
            <a:off x="8326612" y="5098220"/>
            <a:ext cx="466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Lòng biết ơn</a:t>
            </a:r>
          </a:p>
        </p:txBody>
      </p:sp>
    </p:spTree>
    <p:extLst>
      <p:ext uri="{BB962C8B-B14F-4D97-AF65-F5344CB8AC3E}">
        <p14:creationId xmlns:p14="http://schemas.microsoft.com/office/powerpoint/2010/main" val="337828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268</Words>
  <Application>Microsoft Office PowerPoint</Application>
  <PresentationFormat>Custom</PresentationFormat>
  <Paragraphs>29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Custom Design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 các em!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Tuyết Nga</dc:creator>
  <cp:lastModifiedBy>SKY</cp:lastModifiedBy>
  <cp:revision>16</cp:revision>
  <dcterms:created xsi:type="dcterms:W3CDTF">2021-12-21T14:18:53Z</dcterms:created>
  <dcterms:modified xsi:type="dcterms:W3CDTF">2022-09-22T05:24:28Z</dcterms:modified>
</cp:coreProperties>
</file>