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0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4" r:id="rId12"/>
    <p:sldId id="305" r:id="rId13"/>
    <p:sldId id="306" r:id="rId14"/>
    <p:sldId id="307" r:id="rId15"/>
    <p:sldId id="309" r:id="rId16"/>
    <p:sldId id="310" r:id="rId17"/>
    <p:sldId id="276" r:id="rId18"/>
    <p:sldId id="28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>
        <p:scale>
          <a:sx n="77" d="100"/>
          <a:sy n="77" d="100"/>
        </p:scale>
        <p:origin x="-30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ra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hình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ảnh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hoạt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động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lưu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trữ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xử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thông</a:t>
            </a:r>
            <a:r>
              <a:rPr lang="en-US" altLang="en-US" sz="2701" b="1" dirty="0" smtClean="0"/>
              <a:t> tin </a:t>
            </a:r>
            <a:r>
              <a:rPr lang="en-US" altLang="en-US" sz="2701" b="1" dirty="0" err="1" smtClean="0"/>
              <a:t>của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em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gõ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các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để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nhập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điều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khiển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chóng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thuận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tiện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857" y="2627260"/>
            <a:ext cx="6629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857" y="3227715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857" y="4161213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1300" y="239341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258" y="3357137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8790" y="4264398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3572" y="240933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8395" y="3337776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33024" y="4265440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Đ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theo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lời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				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1" y="381000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043" y="1935395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043" y="3387427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9747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110888"/>
            <a:ext cx="4114800" cy="133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1676400"/>
            <a:ext cx="4134134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3200400"/>
            <a:ext cx="415346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4953000"/>
            <a:ext cx="4153469" cy="1173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314131" y="800100"/>
            <a:ext cx="1257869" cy="2705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314131" y="2438400"/>
            <a:ext cx="1257869" cy="310118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3333466" y="914400"/>
            <a:ext cx="1238534" cy="29302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3352800" y="2362200"/>
            <a:ext cx="1219200" cy="30583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00" y="-183651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608124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1: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THÀNH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PHẦN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TÍNH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376856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914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A: MÁY TÍNH VÀ EM</a:t>
            </a:r>
          </a:p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A1: KHÁM PHÁ MÁY TÍNH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45488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22743"/>
            <a:ext cx="2876287" cy="188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8" y="4408661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037" y="3929824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37725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946" y="643360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784829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519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69" y="1190519"/>
            <a:ext cx="3840707" cy="240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482189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06" y="371751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788" y="379585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0309" y="3594453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688377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459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7838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90800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3400" cy="32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1371600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300" y="3643994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295400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10400" y="3940875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1712231" cy="123280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105400" y="240500"/>
            <a:ext cx="1246780" cy="762000"/>
          </a:xfrm>
          <a:prstGeom prst="wedgeRectCallout">
            <a:avLst>
              <a:gd name="adj1" fmla="val -105328"/>
              <a:gd name="adj2" fmla="val 633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3" y="2537914"/>
            <a:ext cx="3700114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0"/>
            <a:ext cx="2895600" cy="1905000"/>
          </a:xfrm>
          <a:prstGeom prst="wedgeRectCallout">
            <a:avLst>
              <a:gd name="adj1" fmla="val -4249"/>
              <a:gd name="adj2" fmla="val 105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53052" y="3124200"/>
            <a:ext cx="2185348" cy="2273046"/>
          </a:xfrm>
          <a:prstGeom prst="wedgeRectCallout">
            <a:avLst>
              <a:gd name="adj1" fmla="val 82882"/>
              <a:gd name="adj2" fmla="val 280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04800" y="0"/>
            <a:ext cx="3048000" cy="2057400"/>
          </a:xfrm>
          <a:prstGeom prst="wedgeRectCallout">
            <a:avLst>
              <a:gd name="adj1" fmla="val 59188"/>
              <a:gd name="adj2" fmla="val 9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22660" y="2362200"/>
            <a:ext cx="2286000" cy="2307526"/>
          </a:xfrm>
          <a:prstGeom prst="wedgeRectCallout">
            <a:avLst>
              <a:gd name="adj1" fmla="val -107824"/>
              <a:gd name="adj2" fmla="val 70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7" y="5062348"/>
            <a:ext cx="2116667" cy="15240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438400" y="5562599"/>
            <a:ext cx="3640121" cy="1022611"/>
          </a:xfrm>
          <a:prstGeom prst="wedgeRectCallout">
            <a:avLst>
              <a:gd name="adj1" fmla="val 67135"/>
              <a:gd name="adj2" fmla="val -13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0&quot;/&gt;&lt;/object&gt;&lt;object type=&quot;3&quot; unique_id=&quot;10005&quot;&gt;&lt;property id=&quot;20148&quot; value=&quot;5&quot;/&gt;&lt;property id=&quot;20300&quot; value=&quot;Slide 2&quot;/&gt;&lt;property id=&quot;20307&quot; value=&quot;291&quot;/&gt;&lt;/object&gt;&lt;object type=&quot;3&quot; unique_id=&quot;10006&quot;&gt;&lt;property id=&quot;20148&quot; value=&quot;5&quot;/&gt;&lt;property id=&quot;20300&quot; value=&quot;Slide 3&quot;/&gt;&lt;property id=&quot;20307&quot; value=&quot;292&quot;/&gt;&lt;/object&gt;&lt;object type=&quot;3&quot; unique_id=&quot;10007&quot;&gt;&lt;property id=&quot;20148&quot; value=&quot;5&quot;/&gt;&lt;property id=&quot;20300&quot; value=&quot;Slide 4&quot;/&gt;&lt;property id=&quot;20307&quot; value=&quot;293&quot;/&gt;&lt;/object&gt;&lt;object type=&quot;3&quot; unique_id=&quot;10008&quot;&gt;&lt;property id=&quot;20148&quot; value=&quot;5&quot;/&gt;&lt;property id=&quot;20300&quot; value=&quot;Slide 5&quot;/&gt;&lt;property id=&quot;20307&quot; value=&quot;294&quot;/&gt;&lt;/object&gt;&lt;object type=&quot;3&quot; unique_id=&quot;10009&quot;&gt;&lt;property id=&quot;20148&quot; value=&quot;5&quot;/&gt;&lt;property id=&quot;20300&quot; value=&quot;Slide 6&quot;/&gt;&lt;property id=&quot;20307&quot; value=&quot;295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7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99&quot;/&gt;&lt;/object&gt;&lt;object type=&quot;3&quot; unique_id=&quot;10014&quot;&gt;&lt;property id=&quot;20148&quot; value=&quot;5&quot;/&gt;&lt;property id=&quot;20300&quot; value=&quot;Slide 11&quot;/&gt;&lt;property id=&quot;20307&quot; value=&quot;304&quot;/&gt;&lt;/object&gt;&lt;object type=&quot;3&quot; unique_id=&quot;10015&quot;&gt;&lt;property id=&quot;20148&quot; value=&quot;5&quot;/&gt;&lt;property id=&quot;20300&quot; value=&quot;Slide 12&quot;/&gt;&lt;property id=&quot;20307&quot; value=&quot;305&quot;/&gt;&lt;/object&gt;&lt;object type=&quot;3&quot; unique_id=&quot;10016&quot;&gt;&lt;property id=&quot;20148&quot; value=&quot;5&quot;/&gt;&lt;property id=&quot;20300&quot; value=&quot;Slide 13&quot;/&gt;&lt;property id=&quot;20307&quot; value=&quot;306&quot;/&gt;&lt;/object&gt;&lt;object type=&quot;3&quot; unique_id=&quot;10017&quot;&gt;&lt;property id=&quot;20148&quot; value=&quot;5&quot;/&gt;&lt;property id=&quot;20300&quot; value=&quot;Slide 14&quot;/&gt;&lt;property id=&quot;20307&quot; value=&quot;307&quot;/&gt;&lt;/object&gt;&lt;object type=&quot;3&quot; unique_id=&quot;10018&quot;&gt;&lt;property id=&quot;20148&quot; value=&quot;5&quot;/&gt;&lt;property id=&quot;20300&quot; value=&quot;Slide 15&quot;/&gt;&lt;property id=&quot;20307&quot; value=&quot;309&quot;/&gt;&lt;/object&gt;&lt;object type=&quot;3&quot; unique_id=&quot;10019&quot;&gt;&lt;property id=&quot;20148&quot; value=&quot;5&quot;/&gt;&lt;property id=&quot;20300&quot; value=&quot;Slide 16&quot;/&gt;&lt;property id=&quot;20307&quot; value=&quot;310&quot;/&gt;&lt;/object&gt;&lt;object type=&quot;3&quot; unique_id=&quot;10020&quot;&gt;&lt;property id=&quot;20148&quot; value=&quot;5&quot;/&gt;&lt;property id=&quot;20300&quot; value=&quot;Slide 17&quot;/&gt;&lt;property id=&quot;20307&quot; value=&quot;276&quot;/&gt;&lt;/object&gt;&lt;object type=&quot;3&quot; unique_id=&quot;10021&quot;&gt;&lt;property id=&quot;20148&quot; value=&quot;5&quot;/&gt;&lt;property id=&quot;20300&quot; value=&quot;Slide 18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592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87</cp:revision>
  <dcterms:created xsi:type="dcterms:W3CDTF">2017-10-03T01:20:28Z</dcterms:created>
  <dcterms:modified xsi:type="dcterms:W3CDTF">2022-09-05T09:20:02Z</dcterms:modified>
</cp:coreProperties>
</file>