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26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49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05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86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8531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25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87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65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92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13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672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7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7/20/2017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98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7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3049" y="390911"/>
            <a:ext cx="797029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Tiết 14</a:t>
            </a:r>
          </a:p>
          <a:p>
            <a:pPr algn="ctr"/>
            <a:r>
              <a:rPr lang="en-US" sz="54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</a:t>
            </a:r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 CHUNG</a:t>
            </a:r>
          </a:p>
        </p:txBody>
      </p:sp>
    </p:spTree>
    <p:extLst>
      <p:ext uri="{BB962C8B-B14F-4D97-AF65-F5344CB8AC3E}">
        <p14:creationId xmlns:p14="http://schemas.microsoft.com/office/powerpoint/2010/main" val="113053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286598"/>
            <a:ext cx="20778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1: </a:t>
            </a:r>
            <a:r>
              <a:rPr lang="en-US" sz="3200" b="1" i="1" dirty="0" err="1">
                <a:solidFill>
                  <a:srgbClr val="002060"/>
                </a:solidFill>
              </a:rPr>
              <a:t>Tính</a:t>
            </a:r>
            <a:r>
              <a:rPr lang="en-US" sz="3200" b="1" i="1" dirty="0">
                <a:solidFill>
                  <a:srgbClr val="002060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02369" y="1214643"/>
                <a:ext cx="1342034" cy="8023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x</a:t>
                </a:r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1214643"/>
                <a:ext cx="1342034" cy="802399"/>
              </a:xfrm>
              <a:prstGeom prst="rect">
                <a:avLst/>
              </a:prstGeom>
              <a:blipFill rotWithShape="0">
                <a:blip r:embed="rId2"/>
                <a:stretch>
                  <a:fillRect l="-11818" b="-11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127027" y="1184827"/>
                <a:ext cx="1936749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×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× 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srgbClr val="FF000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𝟐𝟖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7027" y="1184827"/>
                <a:ext cx="1936749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8176" b="-121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2109" y="164537"/>
            <a:ext cx="2857500" cy="1905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802369" y="2554398"/>
                <a:ext cx="1765227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b)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3200" dirty="0" smtClean="0">
                    <a:solidFill>
                      <a:prstClr val="black"/>
                    </a:solidFill>
                  </a:rPr>
                  <a:t>x</a:t>
                </a:r>
                <a:r>
                  <a:rPr lang="en-US" sz="3200" b="1" dirty="0" smtClean="0">
                    <a:solidFill>
                      <a:prstClr val="black"/>
                    </a:solidFill>
                  </a:rPr>
                  <a:t>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2554398"/>
                <a:ext cx="1765227" cy="803682"/>
              </a:xfrm>
              <a:prstGeom prst="rect">
                <a:avLst/>
              </a:prstGeom>
              <a:blipFill rotWithShape="1">
                <a:blip r:embed="rId5"/>
                <a:stretch>
                  <a:fillRect l="-8997" b="-1212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02369" y="3901462"/>
                <a:ext cx="1236236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:r>
                  <a:rPr lang="en-US" sz="3200" b="1" dirty="0" smtClean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3901462"/>
                <a:ext cx="1236236" cy="803682"/>
              </a:xfrm>
              <a:prstGeom prst="rect">
                <a:avLst/>
              </a:prstGeom>
              <a:blipFill rotWithShape="0">
                <a:blip r:embed="rId6"/>
                <a:stretch>
                  <a:fillRect l="-12871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144403" y="3907488"/>
                <a:ext cx="1967205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𝟑𝟓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4403" y="3907488"/>
                <a:ext cx="1967205" cy="803682"/>
              </a:xfrm>
              <a:prstGeom prst="rect">
                <a:avLst/>
              </a:prstGeom>
              <a:blipFill rotWithShape="0">
                <a:blip r:embed="rId8"/>
                <a:stretch>
                  <a:fillRect l="-8075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02369" y="5248526"/>
                <a:ext cx="1701107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</a:rPr>
                  <a:t>d)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:</a:t>
                </a:r>
                <a:r>
                  <a:rPr lang="en-US" sz="3200" b="1" dirty="0" smtClean="0">
                    <a:solidFill>
                      <a:prstClr val="black"/>
                    </a:solidFill>
                  </a:rPr>
                  <a:t>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69" y="5248526"/>
                <a:ext cx="1701107" cy="803682"/>
              </a:xfrm>
              <a:prstGeom prst="rect">
                <a:avLst/>
              </a:prstGeom>
              <a:blipFill rotWithShape="0">
                <a:blip r:embed="rId9"/>
                <a:stretch>
                  <a:fillRect l="-9319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89168" y="5248526"/>
                <a:ext cx="3017173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: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9168" y="5248526"/>
                <a:ext cx="3017173" cy="803682"/>
              </a:xfrm>
              <a:prstGeom prst="rect">
                <a:avLst/>
              </a:prstGeom>
              <a:blipFill rotWithShape="0">
                <a:blip r:embed="rId10"/>
                <a:stretch>
                  <a:fillRect l="-5253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2490969" y="2554398"/>
                <a:ext cx="2315057" cy="13034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FF0000"/>
                    </a:solidFill>
                  </a:rPr>
                  <a:t>=</a:t>
                </a:r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𝟗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smtClean="0">
                    <a:solidFill>
                      <a:srgbClr val="FF0000"/>
                    </a:solidFill>
                  </a:rPr>
                  <a:t> </a:t>
                </a:r>
                <a:r>
                  <a:rPr lang="en-US" sz="3200" smtClean="0">
                    <a:solidFill>
                      <a:srgbClr val="FF0000"/>
                    </a:solidFill>
                  </a:rPr>
                  <a:t> x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𝟏𝟓𝟑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𝟐𝟎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969" y="2554398"/>
                <a:ext cx="2315057" cy="1303434"/>
              </a:xfrm>
              <a:prstGeom prst="rect">
                <a:avLst/>
              </a:prstGeom>
              <a:blipFill rotWithShape="1">
                <a:blip r:embed="rId11"/>
                <a:stretch>
                  <a:fillRect l="-686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207555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8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2263" y="532262"/>
            <a:ext cx="22685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</a:rPr>
              <a:t>Bài</a:t>
            </a:r>
            <a:r>
              <a:rPr lang="en-US" sz="3200" b="1" dirty="0">
                <a:solidFill>
                  <a:srgbClr val="C00000"/>
                </a:solidFill>
              </a:rPr>
              <a:t> 2: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Tìm</a:t>
            </a:r>
            <a:r>
              <a:rPr lang="en-US" sz="3200" b="1" i="1" dirty="0" smtClean="0">
                <a:solidFill>
                  <a:srgbClr val="002060"/>
                </a:solidFill>
              </a:rPr>
              <a:t> x:</a:t>
            </a:r>
            <a:endParaRPr lang="en-US" sz="3200" b="1" i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2263" y="1405720"/>
                <a:ext cx="2124299" cy="8111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:r>
                  <a:rPr lang="en-US" sz="3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263" y="1405720"/>
                <a:ext cx="2124299" cy="811119"/>
              </a:xfrm>
              <a:prstGeom prst="rect">
                <a:avLst/>
              </a:prstGeom>
              <a:blipFill rotWithShape="0">
                <a:blip r:embed="rId2"/>
                <a:stretch>
                  <a:fillRect l="-7163" b="-9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47057" y="2082435"/>
                <a:ext cx="2481942" cy="1620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i="1" smtClean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2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0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en-US" sz="28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800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057" y="2082435"/>
                <a:ext cx="2481942" cy="162057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338550" y="1405719"/>
                <a:ext cx="2499595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3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8550" y="1405719"/>
                <a:ext cx="2499595" cy="803682"/>
              </a:xfrm>
              <a:prstGeom prst="rect">
                <a:avLst/>
              </a:prstGeom>
              <a:blipFill rotWithShape="0">
                <a:blip r:embed="rId4"/>
                <a:stretch>
                  <a:fillRect l="-6341" b="-10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64700" y="4011328"/>
                <a:ext cx="2964299" cy="801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sz="3200" b="1" i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00" y="4011328"/>
                <a:ext cx="2964299" cy="801758"/>
              </a:xfrm>
              <a:prstGeom prst="rect">
                <a:avLst/>
              </a:prstGeom>
              <a:blipFill rotWithShape="0">
                <a:blip r:embed="rId5"/>
                <a:stretch>
                  <a:fillRect l="-5144" b="-9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38550" y="4011328"/>
                <a:ext cx="2016899" cy="8013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d) </a:t>
                </a:r>
                <a:r>
                  <a:rPr lang="en-US" sz="32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US" sz="32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8550" y="4011328"/>
                <a:ext cx="2016899" cy="801310"/>
              </a:xfrm>
              <a:prstGeom prst="rect">
                <a:avLst/>
              </a:prstGeom>
              <a:blipFill rotWithShape="0">
                <a:blip r:embed="rId6"/>
                <a:stretch>
                  <a:fillRect l="-7855" b="-129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823857" y="2169122"/>
                <a:ext cx="3441143" cy="1512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endParaRPr lang="en-US" sz="3200" b="1" dirty="0" smtClean="0">
                  <a:solidFill>
                    <a:srgbClr val="FF0000"/>
                  </a:solidFill>
                </a:endParaRPr>
              </a:p>
              <a:p>
                <a:r>
                  <a:rPr lang="en-US" sz="32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     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857" y="2169122"/>
                <a:ext cx="3441143" cy="1512722"/>
              </a:xfrm>
              <a:prstGeom prst="rect">
                <a:avLst/>
              </a:prstGeom>
              <a:blipFill rotWithShape="0">
                <a:blip r:embed="rId7"/>
                <a:stretch>
                  <a:fillRect l="-4425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70857" y="4812638"/>
                <a:ext cx="3200399" cy="15107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 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: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en-US" sz="3200" b="1" dirty="0" smtClean="0">
                  <a:solidFill>
                    <a:srgbClr val="FF0000"/>
                  </a:solidFill>
                </a:endParaRPr>
              </a:p>
              <a:p>
                <a:r>
                  <a:rPr lang="en-US" sz="3200" b="1" i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</a:t>
                </a:r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857" y="4812638"/>
                <a:ext cx="3200399" cy="1510735"/>
              </a:xfrm>
              <a:prstGeom prst="rect">
                <a:avLst/>
              </a:prstGeom>
              <a:blipFill rotWithShape="0">
                <a:blip r:embed="rId8"/>
                <a:stretch>
                  <a:fillRect l="-4952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6270856" y="4812638"/>
                <a:ext cx="1720343" cy="15127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i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200" b="1" dirty="0" smtClean="0">
                  <a:solidFill>
                    <a:srgbClr val="FF0000"/>
                  </a:solidFill>
                </a:endParaRPr>
              </a:p>
              <a:p>
                <a:r>
                  <a:rPr lang="en-US" sz="3200" b="1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0856" y="4812638"/>
                <a:ext cx="1720343" cy="1512786"/>
              </a:xfrm>
              <a:prstGeom prst="rect">
                <a:avLst/>
              </a:prstGeom>
              <a:blipFill rotWithShape="0">
                <a:blip r:embed="rId9"/>
                <a:stretch>
                  <a:fillRect l="-9220" b="-4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8595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9183" y="218364"/>
            <a:ext cx="8884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</a:t>
            </a:r>
            <a:r>
              <a:rPr lang="en-US" sz="3200" b="1" u="sng" dirty="0" smtClean="0">
                <a:solidFill>
                  <a:srgbClr val="C00000"/>
                </a:solidFill>
              </a:rPr>
              <a:t>3: </a:t>
            </a:r>
            <a:r>
              <a:rPr lang="en-US" sz="3200" b="1" i="1" dirty="0" err="1">
                <a:solidFill>
                  <a:srgbClr val="002060"/>
                </a:solidFill>
              </a:rPr>
              <a:t>Viết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các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số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đo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độ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dài</a:t>
            </a:r>
            <a:r>
              <a:rPr lang="en-US" sz="3200" b="1" i="1" dirty="0">
                <a:solidFill>
                  <a:srgbClr val="002060"/>
                </a:solidFill>
              </a:rPr>
              <a:t> (</a:t>
            </a:r>
            <a:r>
              <a:rPr lang="en-US" sz="3200" b="1" i="1" dirty="0" err="1">
                <a:solidFill>
                  <a:srgbClr val="002060"/>
                </a:solidFill>
              </a:rPr>
              <a:t>theo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</a:rPr>
              <a:t>mẫu</a:t>
            </a:r>
            <a:r>
              <a:rPr lang="en-US" sz="3200" b="1" i="1" dirty="0">
                <a:solidFill>
                  <a:srgbClr val="002060"/>
                </a:solidFill>
              </a:rPr>
              <a:t>):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6474" y="1323830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2</a:t>
            </a:r>
            <a:r>
              <a:rPr lang="en-US" sz="3200" b="1" dirty="0" smtClean="0">
                <a:solidFill>
                  <a:prstClr val="black"/>
                </a:solidFill>
              </a:rPr>
              <a:t>m 15cm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6474" y="2636290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</a:rPr>
              <a:t>1</a:t>
            </a:r>
            <a:r>
              <a:rPr lang="en-US" sz="3200" b="1" dirty="0" smtClean="0">
                <a:solidFill>
                  <a:prstClr val="black"/>
                </a:solidFill>
              </a:rPr>
              <a:t>m 75cm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474" y="3948750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5m 36cm</a:t>
            </a:r>
            <a:endParaRPr lang="en-US" sz="3200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064" y="5261210"/>
            <a:ext cx="15327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</a:rPr>
              <a:t>8m 8</a:t>
            </a:r>
            <a:r>
              <a:rPr lang="en-US" sz="3200" b="1" dirty="0">
                <a:solidFill>
                  <a:prstClr val="black"/>
                </a:solidFill>
              </a:rPr>
              <a:t>c</a:t>
            </a:r>
            <a:r>
              <a:rPr lang="en-US" sz="3200" b="1" dirty="0" smtClean="0">
                <a:solidFill>
                  <a:prstClr val="black"/>
                </a:solidFill>
              </a:rPr>
              <a:t>m</a:t>
            </a:r>
            <a:endParaRPr lang="en-US" sz="3200" b="1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050268" y="1215530"/>
                <a:ext cx="3759362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0070C0"/>
                    </a:solidFill>
                  </a:rPr>
                  <a:t>= 2m </a:t>
                </a:r>
                <a:r>
                  <a:rPr lang="en-US" sz="3200" b="1" dirty="0">
                    <a:solidFill>
                      <a:srgbClr val="0070C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70C0"/>
                    </a:solidFill>
                  </a:rPr>
                  <a:t>m = </a:t>
                </a:r>
                <a:r>
                  <a:rPr lang="en-US" sz="3200" b="1" dirty="0" smtClean="0">
                    <a:solidFill>
                      <a:srgbClr val="0070C0"/>
                    </a:solidFill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0070C0"/>
                    </a:solidFill>
                  </a:rPr>
                  <a:t>m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268" y="1215530"/>
                <a:ext cx="3759362" cy="810991"/>
              </a:xfrm>
              <a:prstGeom prst="rect">
                <a:avLst/>
              </a:prstGeom>
              <a:blipFill rotWithShape="0">
                <a:blip r:embed="rId2"/>
                <a:stretch>
                  <a:fillRect l="-4052" r="-3566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5379" y="920453"/>
            <a:ext cx="1346477" cy="134647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40549" y="2582140"/>
                <a:ext cx="3759362" cy="8109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1m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m = 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>
                    <a:solidFill>
                      <a:srgbClr val="FF0000"/>
                    </a:solidFill>
                  </a:rPr>
                  <a:t>m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0549" y="2582140"/>
                <a:ext cx="3759362" cy="810991"/>
              </a:xfrm>
              <a:prstGeom prst="rect">
                <a:avLst/>
              </a:prstGeom>
              <a:blipFill rotWithShape="0">
                <a:blip r:embed="rId4"/>
                <a:stretch>
                  <a:fillRect l="-4052" r="-3566" b="-120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270392" y="3861257"/>
                <a:ext cx="3759362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5m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m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= 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m</a:t>
                </a: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0392" y="3861257"/>
                <a:ext cx="3759362" cy="803682"/>
              </a:xfrm>
              <a:prstGeom prst="rect">
                <a:avLst/>
              </a:prstGeom>
              <a:blipFill rotWithShape="0">
                <a:blip r:embed="rId5"/>
                <a:stretch>
                  <a:fillRect l="-4052" r="-3566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302252" y="5228923"/>
                <a:ext cx="3759362" cy="8036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8</a:t>
                </a:r>
                <a:r>
                  <a:rPr lang="en-US" sz="3200" b="1" dirty="0" smtClean="0">
                    <a:solidFill>
                      <a:srgbClr val="FF0000"/>
                    </a:solidFill>
                  </a:rPr>
                  <a:t>m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m </a:t>
                </a:r>
                <a:r>
                  <a:rPr lang="en-US" sz="3200" b="1" dirty="0">
                    <a:solidFill>
                      <a:srgbClr val="FF0000"/>
                    </a:solidFill>
                  </a:rPr>
                  <a:t>= 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200" b="1" dirty="0" smtClean="0">
                    <a:solidFill>
                      <a:srgbClr val="FF0000"/>
                    </a:solidFill>
                  </a:rPr>
                  <a:t>m</a:t>
                </a:r>
                <a:endParaRPr lang="en-US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252" y="5228923"/>
                <a:ext cx="3759362" cy="803682"/>
              </a:xfrm>
              <a:prstGeom prst="rect">
                <a:avLst/>
              </a:prstGeom>
              <a:blipFill rotWithShape="0">
                <a:blip r:embed="rId6"/>
                <a:stretch>
                  <a:fillRect l="-4221" r="-3571" b="-12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494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38748"/>
            <a:ext cx="88792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4</a:t>
            </a:r>
            <a:r>
              <a:rPr lang="en-US" sz="3200" b="1" u="sng" dirty="0" smtClean="0">
                <a:solidFill>
                  <a:srgbClr val="C00000"/>
                </a:solidFill>
              </a:rPr>
              <a:t>: </a:t>
            </a:r>
            <a:r>
              <a:rPr lang="en-US" sz="3200" b="1" i="1" dirty="0" err="1">
                <a:solidFill>
                  <a:srgbClr val="0070C0"/>
                </a:solidFill>
              </a:rPr>
              <a:t>Khoanh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vào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chữ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đặt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trước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kết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quả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đúng</a:t>
            </a:r>
            <a:r>
              <a:rPr lang="en-US" sz="3200" b="1" i="1" dirty="0" smtClean="0">
                <a:solidFill>
                  <a:srgbClr val="0070C0"/>
                </a:solidFill>
              </a:rPr>
              <a:t>:</a:t>
            </a:r>
          </a:p>
          <a:p>
            <a:r>
              <a:rPr lang="en-US" sz="3200" b="1" dirty="0" err="1" smtClean="0"/>
              <a:t>Một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mảnh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nhật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kích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thước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như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hình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vẽ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dưới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đây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/>
              <a:t>Sau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đào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nhà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thì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diện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tích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phần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đất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còn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lại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: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42931" y="3346120"/>
            <a:ext cx="17361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A. </a:t>
            </a:r>
            <a:r>
              <a:rPr lang="en-US" sz="3200" b="1" dirty="0" smtClean="0"/>
              <a:t>180m</a:t>
            </a:r>
            <a:r>
              <a:rPr lang="en-US" sz="3200" b="1" baseline="30000" dirty="0" smtClean="0"/>
              <a:t>2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2931" y="4123703"/>
            <a:ext cx="1923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B. 1400m</a:t>
            </a:r>
            <a:r>
              <a:rPr lang="en-US" sz="3200" b="1" baseline="30000" dirty="0" smtClean="0"/>
              <a:t>2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42930" y="4901286"/>
            <a:ext cx="19111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C. 1800m</a:t>
            </a:r>
            <a:r>
              <a:rPr lang="en-US" sz="3200" b="1" baseline="30000" dirty="0" smtClean="0"/>
              <a:t>2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2931" y="5681920"/>
            <a:ext cx="1942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D. 2000m</a:t>
            </a:r>
            <a:r>
              <a:rPr lang="en-US" sz="3200" b="1" baseline="30000" dirty="0" smtClean="0"/>
              <a:t>2</a:t>
            </a:r>
            <a:endParaRPr lang="en-US" sz="3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780014"/>
              </p:ext>
            </p:extLst>
          </p:nvPr>
        </p:nvGraphicFramePr>
        <p:xfrm>
          <a:off x="4239904" y="3610002"/>
          <a:ext cx="3020705" cy="21969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04141"/>
                <a:gridCol w="604141"/>
                <a:gridCol w="604141"/>
                <a:gridCol w="604141"/>
                <a:gridCol w="604141"/>
              </a:tblGrid>
              <a:tr h="549238"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49238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49238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>
                          <a:ln>
                            <a:solidFill>
                              <a:schemeClr val="bg1"/>
                            </a:solidFill>
                          </a:ln>
                          <a:solidFill>
                            <a:schemeClr val="tx1"/>
                          </a:solidFill>
                        </a:rPr>
                        <a:t>nhà</a:t>
                      </a:r>
                      <a:endParaRPr lang="en-US" b="1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549238"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773003" y="4161301"/>
            <a:ext cx="1160060" cy="110338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ao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047578" y="5266363"/>
            <a:ext cx="0" cy="54059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444528" y="5351156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10m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02359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170acfb329a959cf33a58f1a4e7f87ef983a02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440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A</cp:lastModifiedBy>
  <cp:revision>15</cp:revision>
  <dcterms:created xsi:type="dcterms:W3CDTF">2016-08-18T15:35:21Z</dcterms:created>
  <dcterms:modified xsi:type="dcterms:W3CDTF">2017-07-20T03:46:10Z</dcterms:modified>
</cp:coreProperties>
</file>